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7772400" cy="100584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Verdana" panose="020B0604030504040204" pitchFamily="34" charset="0"/>
        <a:ea typeface="+mn-ea"/>
        <a:cs typeface="+mn-cs"/>
      </a:defRPr>
    </a:lvl5pPr>
    <a:lvl6pPr marL="2286000" algn="l" defTabSz="914400" rtl="0" eaLnBrk="1" latinLnBrk="0" hangingPunct="1">
      <a:defRPr kern="1200">
        <a:solidFill>
          <a:schemeClr val="tx1"/>
        </a:solidFill>
        <a:latin typeface="Verdana" panose="020B0604030504040204" pitchFamily="34" charset="0"/>
        <a:ea typeface="+mn-ea"/>
        <a:cs typeface="+mn-cs"/>
      </a:defRPr>
    </a:lvl6pPr>
    <a:lvl7pPr marL="2743200" algn="l" defTabSz="914400" rtl="0" eaLnBrk="1" latinLnBrk="0" hangingPunct="1">
      <a:defRPr kern="1200">
        <a:solidFill>
          <a:schemeClr val="tx1"/>
        </a:solidFill>
        <a:latin typeface="Verdana" panose="020B0604030504040204" pitchFamily="34" charset="0"/>
        <a:ea typeface="+mn-ea"/>
        <a:cs typeface="+mn-cs"/>
      </a:defRPr>
    </a:lvl7pPr>
    <a:lvl8pPr marL="3200400" algn="l" defTabSz="914400" rtl="0" eaLnBrk="1" latinLnBrk="0" hangingPunct="1">
      <a:defRPr kern="1200">
        <a:solidFill>
          <a:schemeClr val="tx1"/>
        </a:solidFill>
        <a:latin typeface="Verdana" panose="020B0604030504040204" pitchFamily="34" charset="0"/>
        <a:ea typeface="+mn-ea"/>
        <a:cs typeface="+mn-cs"/>
      </a:defRPr>
    </a:lvl8pPr>
    <a:lvl9pPr marL="3657600" algn="l" defTabSz="914400" rtl="0" eaLnBrk="1" latinLnBrk="0" hangingPunct="1">
      <a:defRPr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5E2D"/>
    <a:srgbClr val="FFF6D0"/>
    <a:srgbClr val="FCE564"/>
    <a:srgbClr val="FBF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35" autoAdjust="0"/>
    <p:restoredTop sz="94660"/>
  </p:normalViewPr>
  <p:slideViewPr>
    <p:cSldViewPr snapToGrid="0">
      <p:cViewPr varScale="1">
        <p:scale>
          <a:sx n="53" d="100"/>
          <a:sy n="53" d="100"/>
        </p:scale>
        <p:origin x="75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9CA409A9-1F72-4268-B441-E0DCE4E6518B}"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92CA3C4-C5F8-43C8-97FE-20D71E6974A7}" type="slidenum">
              <a:rPr lang="en-US" altLang="en-US"/>
              <a:pPr/>
              <a:t>‹#›</a:t>
            </a:fld>
            <a:endParaRPr lang="en-US" altLang="en-US"/>
          </a:p>
        </p:txBody>
      </p:sp>
    </p:spTree>
    <p:extLst>
      <p:ext uri="{BB962C8B-B14F-4D97-AF65-F5344CB8AC3E}">
        <p14:creationId xmlns:p14="http://schemas.microsoft.com/office/powerpoint/2010/main" val="1445276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D09F773-1A5F-477B-B1E0-13D4D0C98981}"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5AA98B8-EFFA-4A57-8616-736A70B0D5A8}" type="slidenum">
              <a:rPr lang="en-US" altLang="en-US"/>
              <a:pPr/>
              <a:t>‹#›</a:t>
            </a:fld>
            <a:endParaRPr lang="en-US" altLang="en-US"/>
          </a:p>
        </p:txBody>
      </p:sp>
    </p:spTree>
    <p:extLst>
      <p:ext uri="{BB962C8B-B14F-4D97-AF65-F5344CB8AC3E}">
        <p14:creationId xmlns:p14="http://schemas.microsoft.com/office/powerpoint/2010/main" val="1168059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B4CF86E-7A8D-4F76-8910-8CF75B727F50}"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611DE2F-272F-48B7-808E-75F34942C491}" type="slidenum">
              <a:rPr lang="en-US" altLang="en-US"/>
              <a:pPr/>
              <a:t>‹#›</a:t>
            </a:fld>
            <a:endParaRPr lang="en-US" altLang="en-US"/>
          </a:p>
        </p:txBody>
      </p:sp>
    </p:spTree>
    <p:extLst>
      <p:ext uri="{BB962C8B-B14F-4D97-AF65-F5344CB8AC3E}">
        <p14:creationId xmlns:p14="http://schemas.microsoft.com/office/powerpoint/2010/main" val="89223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BE5B759-FBA8-40F6-99F5-ACDC5F697010}"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5B97D6C-3D43-4A82-B793-6AD127AC366E}" type="slidenum">
              <a:rPr lang="en-US" altLang="en-US"/>
              <a:pPr/>
              <a:t>‹#›</a:t>
            </a:fld>
            <a:endParaRPr lang="en-US" altLang="en-US"/>
          </a:p>
        </p:txBody>
      </p:sp>
    </p:spTree>
    <p:extLst>
      <p:ext uri="{BB962C8B-B14F-4D97-AF65-F5344CB8AC3E}">
        <p14:creationId xmlns:p14="http://schemas.microsoft.com/office/powerpoint/2010/main" val="105401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DEF6633-9415-4819-BC32-F1372613D81C}" type="datetimeFigureOut">
              <a:rPr lang="en-US"/>
              <a:pPr>
                <a:defRPr/>
              </a:pPr>
              <a:t>9/10/2021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DE30048-C0BD-4DB2-BEDA-BFF2A7D588D7}" type="slidenum">
              <a:rPr lang="en-US" altLang="en-US"/>
              <a:pPr/>
              <a:t>‹#›</a:t>
            </a:fld>
            <a:endParaRPr lang="en-US" altLang="en-US"/>
          </a:p>
        </p:txBody>
      </p:sp>
    </p:spTree>
    <p:extLst>
      <p:ext uri="{BB962C8B-B14F-4D97-AF65-F5344CB8AC3E}">
        <p14:creationId xmlns:p14="http://schemas.microsoft.com/office/powerpoint/2010/main" val="232489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97682708-38A0-45C1-B110-9886D2E1EE5D}" type="datetimeFigureOut">
              <a:rPr lang="en-US"/>
              <a:pPr>
                <a:defRPr/>
              </a:pPr>
              <a:t>9/10/2021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7AD17AE-401C-497B-B780-D64AA9031134}" type="slidenum">
              <a:rPr lang="en-US" altLang="en-US"/>
              <a:pPr/>
              <a:t>‹#›</a:t>
            </a:fld>
            <a:endParaRPr lang="en-US" altLang="en-US"/>
          </a:p>
        </p:txBody>
      </p:sp>
    </p:spTree>
    <p:extLst>
      <p:ext uri="{BB962C8B-B14F-4D97-AF65-F5344CB8AC3E}">
        <p14:creationId xmlns:p14="http://schemas.microsoft.com/office/powerpoint/2010/main" val="1617596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6FDD6595-19F4-449A-A5FE-D172BA736DBB}" type="datetimeFigureOut">
              <a:rPr lang="en-US"/>
              <a:pPr>
                <a:defRPr/>
              </a:pPr>
              <a:t>9/10/2021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7471E18-A025-45D0-AA15-D1F73857FB31}" type="slidenum">
              <a:rPr lang="en-US" altLang="en-US"/>
              <a:pPr/>
              <a:t>‹#›</a:t>
            </a:fld>
            <a:endParaRPr lang="en-US" altLang="en-US"/>
          </a:p>
        </p:txBody>
      </p:sp>
    </p:spTree>
    <p:extLst>
      <p:ext uri="{BB962C8B-B14F-4D97-AF65-F5344CB8AC3E}">
        <p14:creationId xmlns:p14="http://schemas.microsoft.com/office/powerpoint/2010/main" val="2884259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99D84E3-2CC1-4A8B-9CED-2E529F4E25D8}" type="datetimeFigureOut">
              <a:rPr lang="en-US"/>
              <a:pPr>
                <a:defRPr/>
              </a:pPr>
              <a:t>9/10/2021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D83A6B16-9AF8-499F-8787-FDE6377A0376}" type="slidenum">
              <a:rPr lang="en-US" altLang="en-US"/>
              <a:pPr/>
              <a:t>‹#›</a:t>
            </a:fld>
            <a:endParaRPr lang="en-US" altLang="en-US"/>
          </a:p>
        </p:txBody>
      </p:sp>
    </p:spTree>
    <p:extLst>
      <p:ext uri="{BB962C8B-B14F-4D97-AF65-F5344CB8AC3E}">
        <p14:creationId xmlns:p14="http://schemas.microsoft.com/office/powerpoint/2010/main" val="21582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A34BD68-82DD-434D-BEB9-6E6817565972}" type="datetimeFigureOut">
              <a:rPr lang="en-US"/>
              <a:pPr>
                <a:defRPr/>
              </a:pPr>
              <a:t>9/10/2021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AD5D080-3D15-43D8-8AE5-C43B9309D4C8}" type="slidenum">
              <a:rPr lang="en-US" altLang="en-US"/>
              <a:pPr/>
              <a:t>‹#›</a:t>
            </a:fld>
            <a:endParaRPr lang="en-US" altLang="en-US"/>
          </a:p>
        </p:txBody>
      </p:sp>
    </p:spTree>
    <p:extLst>
      <p:ext uri="{BB962C8B-B14F-4D97-AF65-F5344CB8AC3E}">
        <p14:creationId xmlns:p14="http://schemas.microsoft.com/office/powerpoint/2010/main" val="2351594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9CCFAC8-5C37-4B46-8841-C08D1E014B2E}" type="datetimeFigureOut">
              <a:rPr lang="en-US"/>
              <a:pPr>
                <a:defRPr/>
              </a:pPr>
              <a:t>9/10/2021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E401928-8A12-4F4C-8573-4A2C4CCFF3A0}" type="slidenum">
              <a:rPr lang="en-US" altLang="en-US"/>
              <a:pPr/>
              <a:t>‹#›</a:t>
            </a:fld>
            <a:endParaRPr lang="en-US" altLang="en-US"/>
          </a:p>
        </p:txBody>
      </p:sp>
    </p:spTree>
    <p:extLst>
      <p:ext uri="{BB962C8B-B14F-4D97-AF65-F5344CB8AC3E}">
        <p14:creationId xmlns:p14="http://schemas.microsoft.com/office/powerpoint/2010/main" val="1950998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0614F7F-9864-4ABC-A9E5-0955FB4DBAFE}" type="datetimeFigureOut">
              <a:rPr lang="en-US"/>
              <a:pPr>
                <a:defRPr/>
              </a:pPr>
              <a:t>9/10/2021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F8D6A47A-DC9F-4088-9575-F17084AE318C}" type="slidenum">
              <a:rPr lang="en-US" altLang="en-US"/>
              <a:pPr/>
              <a:t>‹#›</a:t>
            </a:fld>
            <a:endParaRPr lang="en-US" altLang="en-US"/>
          </a:p>
        </p:txBody>
      </p:sp>
    </p:spTree>
    <p:extLst>
      <p:ext uri="{BB962C8B-B14F-4D97-AF65-F5344CB8AC3E}">
        <p14:creationId xmlns:p14="http://schemas.microsoft.com/office/powerpoint/2010/main" val="2391501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988" y="534988"/>
            <a:ext cx="6702425" cy="194468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988" y="2678113"/>
            <a:ext cx="6702425" cy="63817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988" y="9323388"/>
            <a:ext cx="1747837" cy="534987"/>
          </a:xfrm>
          <a:prstGeom prst="rect">
            <a:avLst/>
          </a:prstGeom>
        </p:spPr>
        <p:txBody>
          <a:bodyPr vert="horz" lIns="91440" tIns="45720" rIns="91440" bIns="45720" rtlCol="0" anchor="ctr"/>
          <a:lstStyle>
            <a:lvl1pPr algn="l" eaLnBrk="1" fontAlgn="auto" hangingPunct="1">
              <a:spcBef>
                <a:spcPts val="0"/>
              </a:spcBef>
              <a:spcAft>
                <a:spcPts val="0"/>
              </a:spcAft>
              <a:defRPr sz="1020" smtClean="0">
                <a:solidFill>
                  <a:schemeClr val="tx1">
                    <a:tint val="75000"/>
                  </a:schemeClr>
                </a:solidFill>
                <a:latin typeface="+mn-lt"/>
              </a:defRPr>
            </a:lvl1pPr>
          </a:lstStyle>
          <a:p>
            <a:pPr>
              <a:defRPr/>
            </a:pPr>
            <a:fld id="{166C4A29-654F-4569-A2CD-93977F508362}" type="datetimeFigureOut">
              <a:rPr lang="en-US"/>
              <a:pPr>
                <a:defRPr/>
              </a:pPr>
              <a:t>9/10/2021</a:t>
            </a:fld>
            <a:endParaRPr lang="en-US"/>
          </a:p>
        </p:txBody>
      </p:sp>
      <p:sp>
        <p:nvSpPr>
          <p:cNvPr id="5" name="Footer Placeholder 4"/>
          <p:cNvSpPr>
            <a:spLocks noGrp="1"/>
          </p:cNvSpPr>
          <p:nvPr>
            <p:ph type="ftr" sz="quarter" idx="3"/>
          </p:nvPr>
        </p:nvSpPr>
        <p:spPr>
          <a:xfrm>
            <a:off x="2574925" y="9323388"/>
            <a:ext cx="2622550" cy="534987"/>
          </a:xfrm>
          <a:prstGeom prst="rect">
            <a:avLst/>
          </a:prstGeom>
        </p:spPr>
        <p:txBody>
          <a:bodyPr vert="horz" lIns="91440" tIns="45720" rIns="91440" bIns="45720" rtlCol="0" anchor="ctr"/>
          <a:lstStyle>
            <a:lvl1pPr algn="ctr" eaLnBrk="1" fontAlgn="auto" hangingPunct="1">
              <a:spcBef>
                <a:spcPts val="0"/>
              </a:spcBef>
              <a:spcAft>
                <a:spcPts val="0"/>
              </a:spcAft>
              <a:defRPr sz="102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5489575" y="9323388"/>
            <a:ext cx="1747838" cy="53498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000">
                <a:solidFill>
                  <a:srgbClr val="AC8F9A"/>
                </a:solidFill>
              </a:defRPr>
            </a:lvl1pPr>
          </a:lstStyle>
          <a:p>
            <a:fld id="{6E10D001-6214-4B2F-9A15-7EC1A891C8B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6288" rtl="0" eaLnBrk="1" fontAlgn="base" hangingPunct="1">
        <a:lnSpc>
          <a:spcPct val="90000"/>
        </a:lnSpc>
        <a:spcBef>
          <a:spcPct val="0"/>
        </a:spcBef>
        <a:spcAft>
          <a:spcPct val="0"/>
        </a:spcAft>
        <a:defRPr sz="3700" kern="1200">
          <a:solidFill>
            <a:schemeClr val="tx1"/>
          </a:solidFill>
          <a:latin typeface="+mj-lt"/>
          <a:ea typeface="+mj-ea"/>
          <a:cs typeface="+mj-cs"/>
        </a:defRPr>
      </a:lvl1pPr>
      <a:lvl2pPr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2pPr>
      <a:lvl3pPr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3pPr>
      <a:lvl4pPr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4pPr>
      <a:lvl5pPr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5pPr>
      <a:lvl6pPr marL="457200"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6pPr>
      <a:lvl7pPr marL="914400"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7pPr>
      <a:lvl8pPr marL="1371600"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8pPr>
      <a:lvl9pPr marL="1828800" algn="l" defTabSz="776288" rtl="0" eaLnBrk="1" fontAlgn="base" hangingPunct="1">
        <a:lnSpc>
          <a:spcPct val="90000"/>
        </a:lnSpc>
        <a:spcBef>
          <a:spcPct val="0"/>
        </a:spcBef>
        <a:spcAft>
          <a:spcPct val="0"/>
        </a:spcAft>
        <a:defRPr sz="3700">
          <a:solidFill>
            <a:schemeClr val="tx1"/>
          </a:solidFill>
          <a:latin typeface="Consolas" panose="020B0609020204030204" pitchFamily="49" charset="0"/>
        </a:defRPr>
      </a:lvl9pPr>
    </p:titleStyle>
    <p:bodyStyle>
      <a:lvl1pPr marL="193675" indent="-193675" algn="l" defTabSz="776288" rtl="0" eaLnBrk="1" fontAlgn="base" hangingPunct="1">
        <a:lnSpc>
          <a:spcPct val="90000"/>
        </a:lnSpc>
        <a:spcBef>
          <a:spcPts val="850"/>
        </a:spcBef>
        <a:spcAft>
          <a:spcPct val="0"/>
        </a:spcAft>
        <a:buFont typeface="Arial" panose="020B0604020202020204" pitchFamily="34" charset="0"/>
        <a:buChar char="•"/>
        <a:defRPr sz="2300" kern="1200">
          <a:solidFill>
            <a:schemeClr val="tx1"/>
          </a:solidFill>
          <a:latin typeface="+mn-lt"/>
          <a:ea typeface="+mn-ea"/>
          <a:cs typeface="+mn-cs"/>
        </a:defRPr>
      </a:lvl1pPr>
      <a:lvl2pPr marL="582613" indent="-193675" algn="l" defTabSz="776288" rtl="0" eaLnBrk="1" fontAlgn="base" hangingPunct="1">
        <a:lnSpc>
          <a:spcPct val="90000"/>
        </a:lnSpc>
        <a:spcBef>
          <a:spcPts val="425"/>
        </a:spcBef>
        <a:spcAft>
          <a:spcPct val="0"/>
        </a:spcAft>
        <a:buFont typeface="Arial" panose="020B0604020202020204" pitchFamily="34" charset="0"/>
        <a:buChar char="•"/>
        <a:defRPr sz="2000" kern="1200">
          <a:solidFill>
            <a:schemeClr val="tx1"/>
          </a:solidFill>
          <a:latin typeface="+mn-lt"/>
          <a:ea typeface="+mn-ea"/>
          <a:cs typeface="+mn-cs"/>
        </a:defRPr>
      </a:lvl2pPr>
      <a:lvl3pPr marL="971550" indent="-193675" algn="l" defTabSz="776288" rtl="0" eaLnBrk="1" fontAlgn="base" hangingPunct="1">
        <a:lnSpc>
          <a:spcPct val="90000"/>
        </a:lnSpc>
        <a:spcBef>
          <a:spcPts val="425"/>
        </a:spcBef>
        <a:spcAft>
          <a:spcPct val="0"/>
        </a:spcAft>
        <a:buFont typeface="Arial" panose="020B0604020202020204" pitchFamily="34" charset="0"/>
        <a:buChar char="•"/>
        <a:defRPr sz="1700" kern="1200">
          <a:solidFill>
            <a:schemeClr val="tx1"/>
          </a:solidFill>
          <a:latin typeface="+mn-lt"/>
          <a:ea typeface="+mn-ea"/>
          <a:cs typeface="+mn-cs"/>
        </a:defRPr>
      </a:lvl3pPr>
      <a:lvl4pPr marL="1358900" indent="-193675" algn="l" defTabSz="776288" rtl="0" eaLnBrk="1" fontAlgn="base" hangingPunct="1">
        <a:lnSpc>
          <a:spcPct val="90000"/>
        </a:lnSpc>
        <a:spcBef>
          <a:spcPts val="425"/>
        </a:spcBef>
        <a:spcAft>
          <a:spcPct val="0"/>
        </a:spcAft>
        <a:buFont typeface="Arial" panose="020B0604020202020204" pitchFamily="34" charset="0"/>
        <a:buChar char="•"/>
        <a:defRPr sz="1500" kern="1200">
          <a:solidFill>
            <a:schemeClr val="tx1"/>
          </a:solidFill>
          <a:latin typeface="+mn-lt"/>
          <a:ea typeface="+mn-ea"/>
          <a:cs typeface="+mn-cs"/>
        </a:defRPr>
      </a:lvl4pPr>
      <a:lvl5pPr marL="1747838" indent="-193675" algn="l" defTabSz="776288" rtl="0" eaLnBrk="1" fontAlgn="base" hangingPunct="1">
        <a:lnSpc>
          <a:spcPct val="90000"/>
        </a:lnSpc>
        <a:spcBef>
          <a:spcPts val="425"/>
        </a:spcBef>
        <a:spcAft>
          <a:spcPct val="0"/>
        </a:spcAft>
        <a:buFont typeface="Arial" panose="020B0604020202020204" pitchFamily="34" charset="0"/>
        <a:buChar char="•"/>
        <a:defRPr sz="15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 Type="http://schemas.openxmlformats.org/officeDocument/2006/relationships/image" Target="../media/image27.png"/><Relationship Id="rId16" Type="http://schemas.openxmlformats.org/officeDocument/2006/relationships/image" Target="../media/image41.svg"/><Relationship Id="rId1" Type="http://schemas.openxmlformats.org/officeDocument/2006/relationships/slideLayout" Target="../slideLayouts/slideLayout6.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 Id="rId14" Type="http://schemas.openxmlformats.org/officeDocument/2006/relationships/image" Target="../media/image39.svg"/></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51.svg"/><Relationship Id="rId3" Type="http://schemas.microsoft.com/office/2007/relationships/hdphoto" Target="../media/hdphoto3.wdp"/><Relationship Id="rId7" Type="http://schemas.openxmlformats.org/officeDocument/2006/relationships/image" Target="../media/image50.png"/><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2" Type="http://schemas.openxmlformats.org/officeDocument/2006/relationships/image" Target="../media/image9.png"/><Relationship Id="rId16" Type="http://schemas.openxmlformats.org/officeDocument/2006/relationships/image" Target="../media/image65.svg"/><Relationship Id="rId1" Type="http://schemas.openxmlformats.org/officeDocument/2006/relationships/slideLayout" Target="../slideLayouts/slideLayout6.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 Id="rId14" Type="http://schemas.openxmlformats.org/officeDocument/2006/relationships/image" Target="../media/image63.svg"/></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on a rock with a mountain in the background&#10;&#10;Description automatically generated with medium confidence">
            <a:extLst>
              <a:ext uri="{FF2B5EF4-FFF2-40B4-BE49-F238E27FC236}">
                <a16:creationId xmlns:a16="http://schemas.microsoft.com/office/drawing/2014/main" id="{F3D990E7-6970-4A9A-8D8B-FC4C431ED8FF}"/>
              </a:ext>
            </a:extLst>
          </p:cNvPr>
          <p:cNvPicPr>
            <a:picLocks noChangeAspect="1"/>
          </p:cNvPicPr>
          <p:nvPr/>
        </p:nvPicPr>
        <p:blipFill rotWithShape="1">
          <a:blip r:embed="rId2">
            <a:extLst>
              <a:ext uri="{28A0092B-C50C-407E-A947-70E740481C1C}">
                <a14:useLocalDpi xmlns:a14="http://schemas.microsoft.com/office/drawing/2010/main" val="0"/>
              </a:ext>
            </a:extLst>
          </a:blip>
          <a:srcRect l="8672" t="1514" r="9902" b="53460"/>
          <a:stretch/>
        </p:blipFill>
        <p:spPr>
          <a:xfrm>
            <a:off x="-2" y="-3"/>
            <a:ext cx="7786049" cy="6089655"/>
          </a:xfrm>
          <a:prstGeom prst="rect">
            <a:avLst/>
          </a:prstGeom>
        </p:spPr>
      </p:pic>
      <p:sp>
        <p:nvSpPr>
          <p:cNvPr id="7" name="Rectangle 6">
            <a:extLst>
              <a:ext uri="{FF2B5EF4-FFF2-40B4-BE49-F238E27FC236}">
                <a16:creationId xmlns:a16="http://schemas.microsoft.com/office/drawing/2014/main" id="{FC09DC3B-89DD-48D8-AF84-44AEDDF3C159}"/>
              </a:ext>
            </a:extLst>
          </p:cNvPr>
          <p:cNvSpPr/>
          <p:nvPr/>
        </p:nvSpPr>
        <p:spPr>
          <a:xfrm>
            <a:off x="1081057" y="4711158"/>
            <a:ext cx="5275803" cy="938719"/>
          </a:xfrm>
          <a:prstGeom prst="rect">
            <a:avLst/>
          </a:prstGeom>
          <a:noFill/>
        </p:spPr>
        <p:txBody>
          <a:bodyPr wrap="none" lIns="91440" tIns="45720" rIns="91440" bIns="45720">
            <a:spAutoFit/>
          </a:bodyPr>
          <a:lstStyle/>
          <a:p>
            <a:pPr algn="ctr"/>
            <a:r>
              <a:rPr lang="en-US" sz="5500" b="1" spc="600" dirty="0">
                <a:ln w="0"/>
                <a:solidFill>
                  <a:srgbClr val="2A5E2D"/>
                </a:solidFill>
                <a:latin typeface="Source Serif Pro" panose="02040603050405020204" pitchFamily="18" charset="0"/>
                <a:ea typeface="Source Serif Pro" panose="02040603050405020204" pitchFamily="18" charset="0"/>
              </a:rPr>
              <a:t>BEING MORE</a:t>
            </a:r>
            <a:endParaRPr lang="en-US" sz="5500" b="1" cap="none" spc="600" dirty="0">
              <a:ln w="0"/>
              <a:solidFill>
                <a:srgbClr val="2A5E2D"/>
              </a:solidFill>
              <a:latin typeface="Source Serif Pro" panose="02040603050405020204" pitchFamily="18" charset="0"/>
              <a:ea typeface="Source Serif Pro" panose="02040603050405020204" pitchFamily="18" charset="0"/>
            </a:endParaRPr>
          </a:p>
        </p:txBody>
      </p:sp>
      <p:grpSp>
        <p:nvGrpSpPr>
          <p:cNvPr id="14" name="Group 13">
            <a:extLst>
              <a:ext uri="{FF2B5EF4-FFF2-40B4-BE49-F238E27FC236}">
                <a16:creationId xmlns:a16="http://schemas.microsoft.com/office/drawing/2014/main" id="{C76CAD79-C2A1-4034-ADC6-0A60173D0CB9}"/>
              </a:ext>
            </a:extLst>
          </p:cNvPr>
          <p:cNvGrpSpPr/>
          <p:nvPr/>
        </p:nvGrpSpPr>
        <p:grpSpPr>
          <a:xfrm>
            <a:off x="-1854786" y="3797945"/>
            <a:ext cx="11147486" cy="9740391"/>
            <a:chOff x="-1854786" y="3797945"/>
            <a:chExt cx="11147486" cy="9740391"/>
          </a:xfrm>
        </p:grpSpPr>
        <p:sp>
          <p:nvSpPr>
            <p:cNvPr id="4" name="Flowchart: Connector 3">
              <a:extLst>
                <a:ext uri="{FF2B5EF4-FFF2-40B4-BE49-F238E27FC236}">
                  <a16:creationId xmlns:a16="http://schemas.microsoft.com/office/drawing/2014/main" id="{E0CABABA-B54B-4623-A84A-AC6291D5BBC1}"/>
                </a:ext>
              </a:extLst>
            </p:cNvPr>
            <p:cNvSpPr/>
            <p:nvPr/>
          </p:nvSpPr>
          <p:spPr>
            <a:xfrm>
              <a:off x="-1854786" y="3797945"/>
              <a:ext cx="11147486" cy="9740391"/>
            </a:xfrm>
            <a:prstGeom prst="flowChartConnecto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6" name="Picture 5" descr="Background pattern&#10;&#10;Description automatically generated">
              <a:extLst>
                <a:ext uri="{FF2B5EF4-FFF2-40B4-BE49-F238E27FC236}">
                  <a16:creationId xmlns:a16="http://schemas.microsoft.com/office/drawing/2014/main" id="{67110B51-92AE-47A9-8030-BA8F108F9A8A}"/>
                </a:ext>
              </a:extLst>
            </p:cNvPr>
            <p:cNvPicPr>
              <a:picLocks noChangeAspect="1"/>
            </p:cNvPicPr>
            <p:nvPr/>
          </p:nvPicPr>
          <p:blipFill rotWithShape="1">
            <a:blip r:embed="rId3">
              <a:extLst>
                <a:ext uri="{28A0092B-C50C-407E-A947-70E740481C1C}">
                  <a14:useLocalDpi xmlns:a14="http://schemas.microsoft.com/office/drawing/2010/main" val="0"/>
                </a:ext>
              </a:extLst>
            </a:blip>
            <a:srcRect t="8970" b="13758"/>
            <a:stretch/>
          </p:blipFill>
          <p:spPr>
            <a:xfrm rot="16200000">
              <a:off x="313535" y="3807686"/>
              <a:ext cx="7118034" cy="7772400"/>
            </a:xfrm>
            <a:prstGeom prst="rect">
              <a:avLst/>
            </a:prstGeom>
          </p:spPr>
        </p:pic>
        <p:sp>
          <p:nvSpPr>
            <p:cNvPr id="8" name="Rectangle 7">
              <a:extLst>
                <a:ext uri="{FF2B5EF4-FFF2-40B4-BE49-F238E27FC236}">
                  <a16:creationId xmlns:a16="http://schemas.microsoft.com/office/drawing/2014/main" id="{A9A2B640-F4CC-4F99-BCA4-37DF23EA8B8D}"/>
                </a:ext>
              </a:extLst>
            </p:cNvPr>
            <p:cNvSpPr/>
            <p:nvPr/>
          </p:nvSpPr>
          <p:spPr>
            <a:xfrm>
              <a:off x="539018" y="4206709"/>
              <a:ext cx="6420347" cy="4708981"/>
            </a:xfrm>
            <a:prstGeom prst="rect">
              <a:avLst/>
            </a:prstGeom>
            <a:noFill/>
          </p:spPr>
          <p:txBody>
            <a:bodyPr wrap="none" lIns="91440" tIns="45720" rIns="91440" bIns="45720">
              <a:spAutoFit/>
            </a:bodyPr>
            <a:lstStyle/>
            <a:p>
              <a:pPr algn="ctr"/>
              <a:r>
                <a:rPr lang="en-US" sz="29000" b="0" cap="none" spc="0" dirty="0">
                  <a:ln w="0"/>
                  <a:solidFill>
                    <a:schemeClr val="bg1"/>
                  </a:solidFill>
                  <a:effectLst>
                    <a:outerShdw blurRad="38100" dist="19050" dir="2700000" algn="tl" rotWithShape="0">
                      <a:schemeClr val="dk1">
                        <a:alpha val="40000"/>
                      </a:schemeClr>
                    </a:outerShdw>
                  </a:effectLst>
                  <a:latin typeface="Virtual" panose="00000500000000000000" pitchFamily="50" charset="0"/>
                </a:rPr>
                <a:t>Mindful</a:t>
              </a:r>
            </a:p>
          </p:txBody>
        </p:sp>
      </p:grpSp>
      <p:grpSp>
        <p:nvGrpSpPr>
          <p:cNvPr id="13" name="Group 12">
            <a:extLst>
              <a:ext uri="{FF2B5EF4-FFF2-40B4-BE49-F238E27FC236}">
                <a16:creationId xmlns:a16="http://schemas.microsoft.com/office/drawing/2014/main" id="{34FA3A7A-D011-4C27-B5CE-04EABF2FA0BF}"/>
              </a:ext>
            </a:extLst>
          </p:cNvPr>
          <p:cNvGrpSpPr/>
          <p:nvPr/>
        </p:nvGrpSpPr>
        <p:grpSpPr>
          <a:xfrm>
            <a:off x="-420915" y="8204052"/>
            <a:ext cx="8429290" cy="3356365"/>
            <a:chOff x="-420915" y="8135812"/>
            <a:chExt cx="8429290" cy="3356365"/>
          </a:xfrm>
        </p:grpSpPr>
        <p:pic>
          <p:nvPicPr>
            <p:cNvPr id="9" name="Picture 8" descr="A person standing on a rock with a mountain in the background&#10;&#10;Description automatically generated with medium confidence">
              <a:extLst>
                <a:ext uri="{FF2B5EF4-FFF2-40B4-BE49-F238E27FC236}">
                  <a16:creationId xmlns:a16="http://schemas.microsoft.com/office/drawing/2014/main" id="{5A049D41-CA39-4D42-8FF6-7D4CD5B033C0}"/>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27303" t="63292" r="26363" b="649"/>
            <a:stretch/>
          </p:blipFill>
          <p:spPr>
            <a:xfrm>
              <a:off x="2224585" y="8135812"/>
              <a:ext cx="3049215" cy="3356365"/>
            </a:xfrm>
            <a:prstGeom prst="rect">
              <a:avLst/>
            </a:prstGeom>
          </p:spPr>
        </p:pic>
        <p:cxnSp>
          <p:nvCxnSpPr>
            <p:cNvPr id="11" name="Straight Connector 10">
              <a:extLst>
                <a:ext uri="{FF2B5EF4-FFF2-40B4-BE49-F238E27FC236}">
                  <a16:creationId xmlns:a16="http://schemas.microsoft.com/office/drawing/2014/main" id="{CD907A6E-EF02-4310-BD6B-2ECAAC5C6688}"/>
                </a:ext>
              </a:extLst>
            </p:cNvPr>
            <p:cNvCxnSpPr>
              <a:cxnSpLocks/>
            </p:cNvCxnSpPr>
            <p:nvPr/>
          </p:nvCxnSpPr>
          <p:spPr>
            <a:xfrm>
              <a:off x="-420915" y="9609274"/>
              <a:ext cx="2674528" cy="1"/>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3C5145EF-D996-4FF4-AA8F-A3476ACDF157}"/>
                </a:ext>
              </a:extLst>
            </p:cNvPr>
            <p:cNvCxnSpPr/>
            <p:nvPr/>
          </p:nvCxnSpPr>
          <p:spPr>
            <a:xfrm>
              <a:off x="5333847" y="9609273"/>
              <a:ext cx="2674528" cy="1"/>
            </a:xfrm>
            <a:prstGeom prst="line">
              <a:avLst/>
            </a:prstGeom>
            <a:ln w="76200"/>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691805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9" name="Picture 58" descr="A picture containing curtain, fence, gate, tiled&#10;&#10;Description automatically generated">
            <a:extLst>
              <a:ext uri="{FF2B5EF4-FFF2-40B4-BE49-F238E27FC236}">
                <a16:creationId xmlns:a16="http://schemas.microsoft.com/office/drawing/2014/main" id="{9DE4D989-1CA5-4210-B81A-3ADA8A1EF5B5}"/>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3628" y="0"/>
            <a:ext cx="7772401" cy="10058400"/>
          </a:xfrm>
          <a:prstGeom prst="rect">
            <a:avLst/>
          </a:prstGeom>
        </p:spPr>
      </p:pic>
      <p:grpSp>
        <p:nvGrpSpPr>
          <p:cNvPr id="53" name="Group 22">
            <a:extLst>
              <a:ext uri="{FF2B5EF4-FFF2-40B4-BE49-F238E27FC236}">
                <a16:creationId xmlns:a16="http://schemas.microsoft.com/office/drawing/2014/main" id="{D3B594C8-40CB-4904-9DB4-14AAFD2330FB}"/>
              </a:ext>
            </a:extLst>
          </p:cNvPr>
          <p:cNvGrpSpPr/>
          <p:nvPr/>
        </p:nvGrpSpPr>
        <p:grpSpPr>
          <a:xfrm>
            <a:off x="459998" y="1628262"/>
            <a:ext cx="6878249" cy="365850"/>
            <a:chOff x="0" y="0"/>
            <a:chExt cx="1013638" cy="201072"/>
          </a:xfrm>
          <a:solidFill>
            <a:srgbClr val="2A5E2D"/>
          </a:solidFill>
        </p:grpSpPr>
        <p:sp>
          <p:nvSpPr>
            <p:cNvPr id="54" name="Freeform 23">
              <a:extLst>
                <a:ext uri="{FF2B5EF4-FFF2-40B4-BE49-F238E27FC236}">
                  <a16:creationId xmlns:a16="http://schemas.microsoft.com/office/drawing/2014/main" id="{FD116362-A926-4720-AF38-09F63BC863C6}"/>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grpFill/>
          </p:spPr>
        </p:sp>
      </p:grpSp>
      <p:sp>
        <p:nvSpPr>
          <p:cNvPr id="35" name="Rectangle 34">
            <a:extLst>
              <a:ext uri="{FF2B5EF4-FFF2-40B4-BE49-F238E27FC236}">
                <a16:creationId xmlns:a16="http://schemas.microsoft.com/office/drawing/2014/main" id="{A3BC2325-EA75-4781-BDCA-F873BBB4209D}"/>
              </a:ext>
            </a:extLst>
          </p:cNvPr>
          <p:cNvSpPr/>
          <p:nvPr/>
        </p:nvSpPr>
        <p:spPr>
          <a:xfrm>
            <a:off x="323023" y="202401"/>
            <a:ext cx="3238387" cy="1323439"/>
          </a:xfrm>
          <a:prstGeom prst="rect">
            <a:avLst/>
          </a:prstGeom>
          <a:noFill/>
        </p:spPr>
        <p:txBody>
          <a:bodyPr wrap="non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rPr>
              <a:t>Monthly Menu</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nvGraphicFramePr>
        <p:xfrm>
          <a:off x="474891" y="1978000"/>
          <a:ext cx="6832868" cy="7528855"/>
        </p:xfrm>
        <a:graphic>
          <a:graphicData uri="http://schemas.openxmlformats.org/drawingml/2006/table">
            <a:tbl>
              <a:tblPr firstRow="1" bandRow="1">
                <a:tableStyleId>{5940675A-B579-460E-94D1-54222C63F5DA}</a:tableStyleId>
              </a:tblPr>
              <a:tblGrid>
                <a:gridCol w="976124">
                  <a:extLst>
                    <a:ext uri="{9D8B030D-6E8A-4147-A177-3AD203B41FA5}">
                      <a16:colId xmlns:a16="http://schemas.microsoft.com/office/drawing/2014/main" val="423332812"/>
                    </a:ext>
                  </a:extLst>
                </a:gridCol>
                <a:gridCol w="976124">
                  <a:extLst>
                    <a:ext uri="{9D8B030D-6E8A-4147-A177-3AD203B41FA5}">
                      <a16:colId xmlns:a16="http://schemas.microsoft.com/office/drawing/2014/main" val="2498350413"/>
                    </a:ext>
                  </a:extLst>
                </a:gridCol>
                <a:gridCol w="976124">
                  <a:extLst>
                    <a:ext uri="{9D8B030D-6E8A-4147-A177-3AD203B41FA5}">
                      <a16:colId xmlns:a16="http://schemas.microsoft.com/office/drawing/2014/main" val="2301696065"/>
                    </a:ext>
                  </a:extLst>
                </a:gridCol>
                <a:gridCol w="976124">
                  <a:extLst>
                    <a:ext uri="{9D8B030D-6E8A-4147-A177-3AD203B41FA5}">
                      <a16:colId xmlns:a16="http://schemas.microsoft.com/office/drawing/2014/main" val="4114639249"/>
                    </a:ext>
                  </a:extLst>
                </a:gridCol>
                <a:gridCol w="976124">
                  <a:extLst>
                    <a:ext uri="{9D8B030D-6E8A-4147-A177-3AD203B41FA5}">
                      <a16:colId xmlns:a16="http://schemas.microsoft.com/office/drawing/2014/main" val="2213685023"/>
                    </a:ext>
                  </a:extLst>
                </a:gridCol>
                <a:gridCol w="976124">
                  <a:extLst>
                    <a:ext uri="{9D8B030D-6E8A-4147-A177-3AD203B41FA5}">
                      <a16:colId xmlns:a16="http://schemas.microsoft.com/office/drawing/2014/main" val="2987420533"/>
                    </a:ext>
                  </a:extLst>
                </a:gridCol>
                <a:gridCol w="976124">
                  <a:extLst>
                    <a:ext uri="{9D8B030D-6E8A-4147-A177-3AD203B41FA5}">
                      <a16:colId xmlns:a16="http://schemas.microsoft.com/office/drawing/2014/main" val="2084898800"/>
                    </a:ext>
                  </a:extLst>
                </a:gridCol>
              </a:tblGrid>
              <a:tr h="1505771">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41136721"/>
                  </a:ext>
                </a:extLst>
              </a:tr>
              <a:tr h="1505771">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145989518"/>
                  </a:ext>
                </a:extLst>
              </a:tr>
              <a:tr h="1505771">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14257755"/>
                  </a:ext>
                </a:extLst>
              </a:tr>
              <a:tr h="1505771">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549466399"/>
                  </a:ext>
                </a:extLst>
              </a:tr>
              <a:tr h="1505771">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331770391"/>
                  </a:ext>
                </a:extLst>
              </a:tr>
            </a:tbl>
          </a:graphicData>
        </a:graphic>
      </p:graphicFrame>
      <p:grpSp>
        <p:nvGrpSpPr>
          <p:cNvPr id="6" name="Group 5">
            <a:extLst>
              <a:ext uri="{FF2B5EF4-FFF2-40B4-BE49-F238E27FC236}">
                <a16:creationId xmlns:a16="http://schemas.microsoft.com/office/drawing/2014/main" id="{495722B9-BA53-409E-B6B6-530FDFF87594}"/>
              </a:ext>
            </a:extLst>
          </p:cNvPr>
          <p:cNvGrpSpPr/>
          <p:nvPr/>
        </p:nvGrpSpPr>
        <p:grpSpPr>
          <a:xfrm>
            <a:off x="479533" y="1975049"/>
            <a:ext cx="6170399" cy="6286093"/>
            <a:chOff x="479533" y="1975049"/>
            <a:chExt cx="6170399" cy="6286093"/>
          </a:xfrm>
        </p:grpSpPr>
        <p:sp>
          <p:nvSpPr>
            <p:cNvPr id="45" name="Rectangle 44">
              <a:extLst>
                <a:ext uri="{FF2B5EF4-FFF2-40B4-BE49-F238E27FC236}">
                  <a16:creationId xmlns:a16="http://schemas.microsoft.com/office/drawing/2014/main" id="{46010A25-B9D0-4939-90A4-5683D67A14AA}"/>
                </a:ext>
              </a:extLst>
            </p:cNvPr>
            <p:cNvSpPr/>
            <p:nvPr/>
          </p:nvSpPr>
          <p:spPr>
            <a:xfrm>
              <a:off x="6322194" y="197800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8" name="Rectangle 47">
              <a:extLst>
                <a:ext uri="{FF2B5EF4-FFF2-40B4-BE49-F238E27FC236}">
                  <a16:creationId xmlns:a16="http://schemas.microsoft.com/office/drawing/2014/main" id="{5DB54BB9-ED7D-42B2-928C-E9996ADC0722}"/>
                </a:ext>
              </a:extLst>
            </p:cNvPr>
            <p:cNvSpPr/>
            <p:nvPr/>
          </p:nvSpPr>
          <p:spPr>
            <a:xfrm>
              <a:off x="437836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9" name="Rectangle 48">
              <a:extLst>
                <a:ext uri="{FF2B5EF4-FFF2-40B4-BE49-F238E27FC236}">
                  <a16:creationId xmlns:a16="http://schemas.microsoft.com/office/drawing/2014/main" id="{B35280C4-54A0-4BDD-8DFF-6A4194483298}"/>
                </a:ext>
              </a:extLst>
            </p:cNvPr>
            <p:cNvSpPr/>
            <p:nvPr/>
          </p:nvSpPr>
          <p:spPr>
            <a:xfrm>
              <a:off x="5350277"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1" name="Rectangle 50">
              <a:extLst>
                <a:ext uri="{FF2B5EF4-FFF2-40B4-BE49-F238E27FC236}">
                  <a16:creationId xmlns:a16="http://schemas.microsoft.com/office/drawing/2014/main" id="{8BBF7FEB-CB40-4F4D-9601-D18A95EE37A8}"/>
                </a:ext>
              </a:extLst>
            </p:cNvPr>
            <p:cNvSpPr/>
            <p:nvPr/>
          </p:nvSpPr>
          <p:spPr>
            <a:xfrm>
              <a:off x="145145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2" name="Rectangle 51">
              <a:extLst>
                <a:ext uri="{FF2B5EF4-FFF2-40B4-BE49-F238E27FC236}">
                  <a16:creationId xmlns:a16="http://schemas.microsoft.com/office/drawing/2014/main" id="{099686FF-74B0-487A-81C7-11AC97B96F36}"/>
                </a:ext>
              </a:extLst>
            </p:cNvPr>
            <p:cNvSpPr/>
            <p:nvPr/>
          </p:nvSpPr>
          <p:spPr>
            <a:xfrm>
              <a:off x="479533"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8" name="Rectangle 57">
              <a:extLst>
                <a:ext uri="{FF2B5EF4-FFF2-40B4-BE49-F238E27FC236}">
                  <a16:creationId xmlns:a16="http://schemas.microsoft.com/office/drawing/2014/main" id="{B6937CFF-C157-46F0-B1F9-B7B178301704}"/>
                </a:ext>
              </a:extLst>
            </p:cNvPr>
            <p:cNvSpPr/>
            <p:nvPr/>
          </p:nvSpPr>
          <p:spPr>
            <a:xfrm>
              <a:off x="2422531" y="197771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0" name="Rectangle 59">
              <a:extLst>
                <a:ext uri="{FF2B5EF4-FFF2-40B4-BE49-F238E27FC236}">
                  <a16:creationId xmlns:a16="http://schemas.microsoft.com/office/drawing/2014/main" id="{8665E274-1FA7-4E8A-9EC6-63F73A2A43A4}"/>
                </a:ext>
              </a:extLst>
            </p:cNvPr>
            <p:cNvSpPr/>
            <p:nvPr/>
          </p:nvSpPr>
          <p:spPr>
            <a:xfrm>
              <a:off x="3397575"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0" name="Rectangle 49">
              <a:extLst>
                <a:ext uri="{FF2B5EF4-FFF2-40B4-BE49-F238E27FC236}">
                  <a16:creationId xmlns:a16="http://schemas.microsoft.com/office/drawing/2014/main" id="{193A41E3-A91F-4374-A4B7-A240A6B36880}"/>
                </a:ext>
              </a:extLst>
            </p:cNvPr>
            <p:cNvSpPr/>
            <p:nvPr/>
          </p:nvSpPr>
          <p:spPr>
            <a:xfrm>
              <a:off x="6322194" y="3485382"/>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5" name="Rectangle 54">
              <a:extLst>
                <a:ext uri="{FF2B5EF4-FFF2-40B4-BE49-F238E27FC236}">
                  <a16:creationId xmlns:a16="http://schemas.microsoft.com/office/drawing/2014/main" id="{B139A2ED-E185-43A7-9D82-531D6480BFCA}"/>
                </a:ext>
              </a:extLst>
            </p:cNvPr>
            <p:cNvSpPr/>
            <p:nvPr/>
          </p:nvSpPr>
          <p:spPr>
            <a:xfrm>
              <a:off x="437836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1" name="Rectangle 60">
              <a:extLst>
                <a:ext uri="{FF2B5EF4-FFF2-40B4-BE49-F238E27FC236}">
                  <a16:creationId xmlns:a16="http://schemas.microsoft.com/office/drawing/2014/main" id="{747F7654-8185-4FFD-8D1A-EC96591156A7}"/>
                </a:ext>
              </a:extLst>
            </p:cNvPr>
            <p:cNvSpPr/>
            <p:nvPr/>
          </p:nvSpPr>
          <p:spPr>
            <a:xfrm>
              <a:off x="5350277"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5" name="Rectangle 64">
              <a:extLst>
                <a:ext uri="{FF2B5EF4-FFF2-40B4-BE49-F238E27FC236}">
                  <a16:creationId xmlns:a16="http://schemas.microsoft.com/office/drawing/2014/main" id="{F408F110-35C0-4430-8502-7ED5C199D17D}"/>
                </a:ext>
              </a:extLst>
            </p:cNvPr>
            <p:cNvSpPr/>
            <p:nvPr/>
          </p:nvSpPr>
          <p:spPr>
            <a:xfrm>
              <a:off x="145145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9" name="Rectangle 68">
              <a:extLst>
                <a:ext uri="{FF2B5EF4-FFF2-40B4-BE49-F238E27FC236}">
                  <a16:creationId xmlns:a16="http://schemas.microsoft.com/office/drawing/2014/main" id="{58AEB5FC-70AC-4A21-9153-E6E647B01EDC}"/>
                </a:ext>
              </a:extLst>
            </p:cNvPr>
            <p:cNvSpPr/>
            <p:nvPr/>
          </p:nvSpPr>
          <p:spPr>
            <a:xfrm>
              <a:off x="479533"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4" name="Rectangle 73">
              <a:extLst>
                <a:ext uri="{FF2B5EF4-FFF2-40B4-BE49-F238E27FC236}">
                  <a16:creationId xmlns:a16="http://schemas.microsoft.com/office/drawing/2014/main" id="{C3323764-B2A4-403B-A908-99859B8594AF}"/>
                </a:ext>
              </a:extLst>
            </p:cNvPr>
            <p:cNvSpPr/>
            <p:nvPr/>
          </p:nvSpPr>
          <p:spPr>
            <a:xfrm>
              <a:off x="2422531" y="34851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5" name="Rectangle 74">
              <a:extLst>
                <a:ext uri="{FF2B5EF4-FFF2-40B4-BE49-F238E27FC236}">
                  <a16:creationId xmlns:a16="http://schemas.microsoft.com/office/drawing/2014/main" id="{F6049E6E-E85A-472F-9B75-46097D8EBCAC}"/>
                </a:ext>
              </a:extLst>
            </p:cNvPr>
            <p:cNvSpPr/>
            <p:nvPr/>
          </p:nvSpPr>
          <p:spPr>
            <a:xfrm>
              <a:off x="3397575"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6" name="Rectangle 75">
              <a:extLst>
                <a:ext uri="{FF2B5EF4-FFF2-40B4-BE49-F238E27FC236}">
                  <a16:creationId xmlns:a16="http://schemas.microsoft.com/office/drawing/2014/main" id="{548D29C4-29F2-4032-A4EF-EE4E1C316F18}"/>
                </a:ext>
              </a:extLst>
            </p:cNvPr>
            <p:cNvSpPr/>
            <p:nvPr/>
          </p:nvSpPr>
          <p:spPr>
            <a:xfrm>
              <a:off x="6322194" y="49874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7" name="Rectangle 76">
              <a:extLst>
                <a:ext uri="{FF2B5EF4-FFF2-40B4-BE49-F238E27FC236}">
                  <a16:creationId xmlns:a16="http://schemas.microsoft.com/office/drawing/2014/main" id="{180A318F-6C22-4215-B184-D74696C068FB}"/>
                </a:ext>
              </a:extLst>
            </p:cNvPr>
            <p:cNvSpPr/>
            <p:nvPr/>
          </p:nvSpPr>
          <p:spPr>
            <a:xfrm>
              <a:off x="437836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8" name="Rectangle 77">
              <a:extLst>
                <a:ext uri="{FF2B5EF4-FFF2-40B4-BE49-F238E27FC236}">
                  <a16:creationId xmlns:a16="http://schemas.microsoft.com/office/drawing/2014/main" id="{7B37F781-03E5-4A21-957A-8090A0A488FB}"/>
                </a:ext>
              </a:extLst>
            </p:cNvPr>
            <p:cNvSpPr/>
            <p:nvPr/>
          </p:nvSpPr>
          <p:spPr>
            <a:xfrm>
              <a:off x="5350277"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9" name="Rectangle 78">
              <a:extLst>
                <a:ext uri="{FF2B5EF4-FFF2-40B4-BE49-F238E27FC236}">
                  <a16:creationId xmlns:a16="http://schemas.microsoft.com/office/drawing/2014/main" id="{613033A7-DEFB-49DE-8FAF-94B5A3593161}"/>
                </a:ext>
              </a:extLst>
            </p:cNvPr>
            <p:cNvSpPr/>
            <p:nvPr/>
          </p:nvSpPr>
          <p:spPr>
            <a:xfrm>
              <a:off x="145145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3" name="Rectangle 82">
              <a:extLst>
                <a:ext uri="{FF2B5EF4-FFF2-40B4-BE49-F238E27FC236}">
                  <a16:creationId xmlns:a16="http://schemas.microsoft.com/office/drawing/2014/main" id="{9A34E293-3BEC-4D62-B0AA-DBBD426AD4E6}"/>
                </a:ext>
              </a:extLst>
            </p:cNvPr>
            <p:cNvSpPr/>
            <p:nvPr/>
          </p:nvSpPr>
          <p:spPr>
            <a:xfrm>
              <a:off x="479533"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4" name="Rectangle 83">
              <a:extLst>
                <a:ext uri="{FF2B5EF4-FFF2-40B4-BE49-F238E27FC236}">
                  <a16:creationId xmlns:a16="http://schemas.microsoft.com/office/drawing/2014/main" id="{6B9A7998-C281-45F8-8997-3909CE7C63CC}"/>
                </a:ext>
              </a:extLst>
            </p:cNvPr>
            <p:cNvSpPr/>
            <p:nvPr/>
          </p:nvSpPr>
          <p:spPr>
            <a:xfrm>
              <a:off x="2422531" y="498712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5" name="Rectangle 84">
              <a:extLst>
                <a:ext uri="{FF2B5EF4-FFF2-40B4-BE49-F238E27FC236}">
                  <a16:creationId xmlns:a16="http://schemas.microsoft.com/office/drawing/2014/main" id="{4E3E4EAD-403D-4B2C-9244-860D858AA645}"/>
                </a:ext>
              </a:extLst>
            </p:cNvPr>
            <p:cNvSpPr/>
            <p:nvPr/>
          </p:nvSpPr>
          <p:spPr>
            <a:xfrm>
              <a:off x="3397575"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6" name="Rectangle 85">
              <a:extLst>
                <a:ext uri="{FF2B5EF4-FFF2-40B4-BE49-F238E27FC236}">
                  <a16:creationId xmlns:a16="http://schemas.microsoft.com/office/drawing/2014/main" id="{930C1DCC-7C1D-4571-89F1-DE526459DCEA}"/>
                </a:ext>
              </a:extLst>
            </p:cNvPr>
            <p:cNvSpPr/>
            <p:nvPr/>
          </p:nvSpPr>
          <p:spPr>
            <a:xfrm>
              <a:off x="6322194" y="649140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7" name="Rectangle 86">
              <a:extLst>
                <a:ext uri="{FF2B5EF4-FFF2-40B4-BE49-F238E27FC236}">
                  <a16:creationId xmlns:a16="http://schemas.microsoft.com/office/drawing/2014/main" id="{0F16A48D-0AAB-4360-B38A-46A6936E878E}"/>
                </a:ext>
              </a:extLst>
            </p:cNvPr>
            <p:cNvSpPr/>
            <p:nvPr/>
          </p:nvSpPr>
          <p:spPr>
            <a:xfrm>
              <a:off x="437836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8" name="Rectangle 87">
              <a:extLst>
                <a:ext uri="{FF2B5EF4-FFF2-40B4-BE49-F238E27FC236}">
                  <a16:creationId xmlns:a16="http://schemas.microsoft.com/office/drawing/2014/main" id="{EF57CA3C-83FA-4F35-B516-F72AFBFA8B95}"/>
                </a:ext>
              </a:extLst>
            </p:cNvPr>
            <p:cNvSpPr/>
            <p:nvPr/>
          </p:nvSpPr>
          <p:spPr>
            <a:xfrm>
              <a:off x="5350277"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9" name="Rectangle 88">
              <a:extLst>
                <a:ext uri="{FF2B5EF4-FFF2-40B4-BE49-F238E27FC236}">
                  <a16:creationId xmlns:a16="http://schemas.microsoft.com/office/drawing/2014/main" id="{41DCD22E-F002-49A5-B88A-E55BA6C852F4}"/>
                </a:ext>
              </a:extLst>
            </p:cNvPr>
            <p:cNvSpPr/>
            <p:nvPr/>
          </p:nvSpPr>
          <p:spPr>
            <a:xfrm>
              <a:off x="145145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0" name="Rectangle 89">
              <a:extLst>
                <a:ext uri="{FF2B5EF4-FFF2-40B4-BE49-F238E27FC236}">
                  <a16:creationId xmlns:a16="http://schemas.microsoft.com/office/drawing/2014/main" id="{8FFAEBBC-E817-4090-92A6-E30D88583082}"/>
                </a:ext>
              </a:extLst>
            </p:cNvPr>
            <p:cNvSpPr/>
            <p:nvPr/>
          </p:nvSpPr>
          <p:spPr>
            <a:xfrm>
              <a:off x="479533"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1" name="Rectangle 90">
              <a:extLst>
                <a:ext uri="{FF2B5EF4-FFF2-40B4-BE49-F238E27FC236}">
                  <a16:creationId xmlns:a16="http://schemas.microsoft.com/office/drawing/2014/main" id="{105A3C7D-5B1C-4AC7-A560-29972C367062}"/>
                </a:ext>
              </a:extLst>
            </p:cNvPr>
            <p:cNvSpPr/>
            <p:nvPr/>
          </p:nvSpPr>
          <p:spPr>
            <a:xfrm>
              <a:off x="2422531" y="649112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2" name="Rectangle 91">
              <a:extLst>
                <a:ext uri="{FF2B5EF4-FFF2-40B4-BE49-F238E27FC236}">
                  <a16:creationId xmlns:a16="http://schemas.microsoft.com/office/drawing/2014/main" id="{7C931ED8-33A4-4570-ABF3-4171FDD7AE70}"/>
                </a:ext>
              </a:extLst>
            </p:cNvPr>
            <p:cNvSpPr/>
            <p:nvPr/>
          </p:nvSpPr>
          <p:spPr>
            <a:xfrm>
              <a:off x="3397575"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3" name="Rectangle 92">
              <a:extLst>
                <a:ext uri="{FF2B5EF4-FFF2-40B4-BE49-F238E27FC236}">
                  <a16:creationId xmlns:a16="http://schemas.microsoft.com/office/drawing/2014/main" id="{54C03940-738D-42A2-86AB-9DC45A4EDF94}"/>
                </a:ext>
              </a:extLst>
            </p:cNvPr>
            <p:cNvSpPr/>
            <p:nvPr/>
          </p:nvSpPr>
          <p:spPr>
            <a:xfrm>
              <a:off x="6335842" y="8006106"/>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4" name="Rectangle 93">
              <a:extLst>
                <a:ext uri="{FF2B5EF4-FFF2-40B4-BE49-F238E27FC236}">
                  <a16:creationId xmlns:a16="http://schemas.microsoft.com/office/drawing/2014/main" id="{81B63DA7-12DD-417F-806B-4A3C0696446C}"/>
                </a:ext>
              </a:extLst>
            </p:cNvPr>
            <p:cNvSpPr/>
            <p:nvPr/>
          </p:nvSpPr>
          <p:spPr>
            <a:xfrm>
              <a:off x="437836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5" name="Rectangle 94">
              <a:extLst>
                <a:ext uri="{FF2B5EF4-FFF2-40B4-BE49-F238E27FC236}">
                  <a16:creationId xmlns:a16="http://schemas.microsoft.com/office/drawing/2014/main" id="{2F51DB9C-69A6-426A-99BE-4822E0C11D21}"/>
                </a:ext>
              </a:extLst>
            </p:cNvPr>
            <p:cNvSpPr/>
            <p:nvPr/>
          </p:nvSpPr>
          <p:spPr>
            <a:xfrm>
              <a:off x="5350277"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6" name="Rectangle 95">
              <a:extLst>
                <a:ext uri="{FF2B5EF4-FFF2-40B4-BE49-F238E27FC236}">
                  <a16:creationId xmlns:a16="http://schemas.microsoft.com/office/drawing/2014/main" id="{A9430990-3EB8-4EAB-B21D-A28570C74865}"/>
                </a:ext>
              </a:extLst>
            </p:cNvPr>
            <p:cNvSpPr/>
            <p:nvPr/>
          </p:nvSpPr>
          <p:spPr>
            <a:xfrm>
              <a:off x="145145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7" name="Rectangle 96">
              <a:extLst>
                <a:ext uri="{FF2B5EF4-FFF2-40B4-BE49-F238E27FC236}">
                  <a16:creationId xmlns:a16="http://schemas.microsoft.com/office/drawing/2014/main" id="{44773575-1FC2-42F5-8F5C-2529E558E9E6}"/>
                </a:ext>
              </a:extLst>
            </p:cNvPr>
            <p:cNvSpPr/>
            <p:nvPr/>
          </p:nvSpPr>
          <p:spPr>
            <a:xfrm>
              <a:off x="479533"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8" name="Rectangle 97">
              <a:extLst>
                <a:ext uri="{FF2B5EF4-FFF2-40B4-BE49-F238E27FC236}">
                  <a16:creationId xmlns:a16="http://schemas.microsoft.com/office/drawing/2014/main" id="{3B7FAC71-9361-4C38-BE6D-E697EB489216}"/>
                </a:ext>
              </a:extLst>
            </p:cNvPr>
            <p:cNvSpPr/>
            <p:nvPr/>
          </p:nvSpPr>
          <p:spPr>
            <a:xfrm>
              <a:off x="2422531" y="800582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9" name="Rectangle 98">
              <a:extLst>
                <a:ext uri="{FF2B5EF4-FFF2-40B4-BE49-F238E27FC236}">
                  <a16:creationId xmlns:a16="http://schemas.microsoft.com/office/drawing/2014/main" id="{9AC7EE6A-B0B4-47FB-B83C-24E5FC39309C}"/>
                </a:ext>
              </a:extLst>
            </p:cNvPr>
            <p:cNvSpPr/>
            <p:nvPr/>
          </p:nvSpPr>
          <p:spPr>
            <a:xfrm>
              <a:off x="3397575"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00" name="Rectangle 99">
            <a:extLst>
              <a:ext uri="{FF2B5EF4-FFF2-40B4-BE49-F238E27FC236}">
                <a16:creationId xmlns:a16="http://schemas.microsoft.com/office/drawing/2014/main" id="{A1EBED00-129D-4439-846B-1F2E2D93F750}"/>
              </a:ext>
            </a:extLst>
          </p:cNvPr>
          <p:cNvSpPr/>
          <p:nvPr/>
        </p:nvSpPr>
        <p:spPr>
          <a:xfrm>
            <a:off x="434152" y="163093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1600" dirty="0">
                <a:ln w="0"/>
                <a:solidFill>
                  <a:schemeClr val="bg1"/>
                </a:solidFill>
                <a:latin typeface="Source Serif Pro" panose="02040603050405020204" pitchFamily="18" charset="0"/>
                <a:ea typeface="Source Serif Pro" panose="02040603050405020204" pitchFamily="18" charset="0"/>
              </a:rPr>
              <a:t>SUN</a:t>
            </a:r>
            <a:endPar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endParaRPr>
          </a:p>
        </p:txBody>
      </p:sp>
      <p:sp>
        <p:nvSpPr>
          <p:cNvPr id="106" name="Rectangle 105">
            <a:extLst>
              <a:ext uri="{FF2B5EF4-FFF2-40B4-BE49-F238E27FC236}">
                <a16:creationId xmlns:a16="http://schemas.microsoft.com/office/drawing/2014/main" id="{7B3E42D8-7ACE-4F09-A48E-3B4392CBCD1C}"/>
              </a:ext>
            </a:extLst>
          </p:cNvPr>
          <p:cNvSpPr/>
          <p:nvPr/>
        </p:nvSpPr>
        <p:spPr>
          <a:xfrm>
            <a:off x="1451450" y="162826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MON</a:t>
            </a:r>
          </a:p>
        </p:txBody>
      </p:sp>
      <p:sp>
        <p:nvSpPr>
          <p:cNvPr id="107" name="Rectangle 106">
            <a:extLst>
              <a:ext uri="{FF2B5EF4-FFF2-40B4-BE49-F238E27FC236}">
                <a16:creationId xmlns:a16="http://schemas.microsoft.com/office/drawing/2014/main" id="{F51EC647-AEE7-4318-A0C2-2A17BBDA5C15}"/>
              </a:ext>
            </a:extLst>
          </p:cNvPr>
          <p:cNvSpPr/>
          <p:nvPr/>
        </p:nvSpPr>
        <p:spPr>
          <a:xfrm>
            <a:off x="2376369" y="162826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TUE</a:t>
            </a:r>
          </a:p>
        </p:txBody>
      </p:sp>
      <p:sp>
        <p:nvSpPr>
          <p:cNvPr id="108" name="Rectangle 107">
            <a:extLst>
              <a:ext uri="{FF2B5EF4-FFF2-40B4-BE49-F238E27FC236}">
                <a16:creationId xmlns:a16="http://schemas.microsoft.com/office/drawing/2014/main" id="{49FA8C79-06DB-4DB9-B31A-D7A351CE4E8F}"/>
              </a:ext>
            </a:extLst>
          </p:cNvPr>
          <p:cNvSpPr/>
          <p:nvPr/>
        </p:nvSpPr>
        <p:spPr>
          <a:xfrm>
            <a:off x="3197865" y="1628262"/>
            <a:ext cx="1333192"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WED</a:t>
            </a:r>
          </a:p>
        </p:txBody>
      </p:sp>
      <p:sp>
        <p:nvSpPr>
          <p:cNvPr id="109" name="Rectangle 108">
            <a:extLst>
              <a:ext uri="{FF2B5EF4-FFF2-40B4-BE49-F238E27FC236}">
                <a16:creationId xmlns:a16="http://schemas.microsoft.com/office/drawing/2014/main" id="{6FC0DBFA-BB68-40E1-B6EA-67BB7DD65228}"/>
              </a:ext>
            </a:extLst>
          </p:cNvPr>
          <p:cNvSpPr/>
          <p:nvPr/>
        </p:nvSpPr>
        <p:spPr>
          <a:xfrm>
            <a:off x="4362544" y="1641910"/>
            <a:ext cx="1147168"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1600" dirty="0">
                <a:ln w="0"/>
                <a:solidFill>
                  <a:schemeClr val="bg1"/>
                </a:solidFill>
                <a:latin typeface="Source Serif Pro" panose="02040603050405020204" pitchFamily="18" charset="0"/>
                <a:ea typeface="Source Serif Pro" panose="02040603050405020204" pitchFamily="18" charset="0"/>
              </a:rPr>
              <a:t>THU</a:t>
            </a:r>
            <a:endPar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endParaRPr>
          </a:p>
        </p:txBody>
      </p:sp>
      <p:sp>
        <p:nvSpPr>
          <p:cNvPr id="110" name="Rectangle 109">
            <a:extLst>
              <a:ext uri="{FF2B5EF4-FFF2-40B4-BE49-F238E27FC236}">
                <a16:creationId xmlns:a16="http://schemas.microsoft.com/office/drawing/2014/main" id="{C4749C43-1570-4AB3-B0D8-667FCA0A61FE}"/>
              </a:ext>
            </a:extLst>
          </p:cNvPr>
          <p:cNvSpPr/>
          <p:nvPr/>
        </p:nvSpPr>
        <p:spPr>
          <a:xfrm>
            <a:off x="5371375" y="162826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FRI</a:t>
            </a:r>
          </a:p>
        </p:txBody>
      </p:sp>
      <p:sp>
        <p:nvSpPr>
          <p:cNvPr id="111" name="Rectangle 110">
            <a:extLst>
              <a:ext uri="{FF2B5EF4-FFF2-40B4-BE49-F238E27FC236}">
                <a16:creationId xmlns:a16="http://schemas.microsoft.com/office/drawing/2014/main" id="{19A87015-5D1B-422B-9547-1150631FC6C6}"/>
              </a:ext>
            </a:extLst>
          </p:cNvPr>
          <p:cNvSpPr/>
          <p:nvPr/>
        </p:nvSpPr>
        <p:spPr>
          <a:xfrm>
            <a:off x="6281790" y="1628262"/>
            <a:ext cx="1096377"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SAT</a:t>
            </a:r>
          </a:p>
        </p:txBody>
      </p:sp>
      <p:grpSp>
        <p:nvGrpSpPr>
          <p:cNvPr id="56" name="Group 22">
            <a:extLst>
              <a:ext uri="{FF2B5EF4-FFF2-40B4-BE49-F238E27FC236}">
                <a16:creationId xmlns:a16="http://schemas.microsoft.com/office/drawing/2014/main" id="{3973E8C9-F91F-42C6-8074-8640915D5BB6}"/>
              </a:ext>
            </a:extLst>
          </p:cNvPr>
          <p:cNvGrpSpPr/>
          <p:nvPr/>
        </p:nvGrpSpPr>
        <p:grpSpPr>
          <a:xfrm>
            <a:off x="3886200" y="715384"/>
            <a:ext cx="3452047" cy="636444"/>
            <a:chOff x="-66877" y="0"/>
            <a:chExt cx="1080515" cy="201072"/>
          </a:xfrm>
          <a:noFill/>
        </p:grpSpPr>
        <p:sp>
          <p:nvSpPr>
            <p:cNvPr id="57" name="Freeform 23">
              <a:extLst>
                <a:ext uri="{FF2B5EF4-FFF2-40B4-BE49-F238E27FC236}">
                  <a16:creationId xmlns:a16="http://schemas.microsoft.com/office/drawing/2014/main" id="{01346C36-86FC-4D54-9F73-7CDB2CEBE9A7}"/>
                </a:ext>
              </a:extLst>
            </p:cNvPr>
            <p:cNvSpPr/>
            <p:nvPr/>
          </p:nvSpPr>
          <p:spPr>
            <a:xfrm>
              <a:off x="-66877" y="0"/>
              <a:ext cx="1080515"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2000" b="1" dirty="0">
                  <a:solidFill>
                    <a:srgbClr val="2A5E2D"/>
                  </a:solidFill>
                  <a:latin typeface="Source Serif Pro" panose="02040603050405020204" pitchFamily="18" charset="0"/>
                  <a:ea typeface="Source Serif Pro" panose="02040603050405020204" pitchFamily="18" charset="0"/>
                </a:rPr>
                <a:t>MONTH:</a:t>
              </a:r>
            </a:p>
          </p:txBody>
        </p:sp>
      </p:grpSp>
    </p:spTree>
    <p:extLst>
      <p:ext uri="{BB962C8B-B14F-4D97-AF65-F5344CB8AC3E}">
        <p14:creationId xmlns:p14="http://schemas.microsoft.com/office/powerpoint/2010/main" val="3726856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ackground pattern&#10;&#10;Description automatically generated">
            <a:extLst>
              <a:ext uri="{FF2B5EF4-FFF2-40B4-BE49-F238E27FC236}">
                <a16:creationId xmlns:a16="http://schemas.microsoft.com/office/drawing/2014/main" id="{F8261842-F330-49C2-91BB-773C1CB4F870}"/>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1681" t="1433" r="23474" b="1709"/>
          <a:stretch/>
        </p:blipFill>
        <p:spPr>
          <a:xfrm>
            <a:off x="0" y="-1"/>
            <a:ext cx="7772400" cy="10058401"/>
          </a:xfrm>
          <a:prstGeom prst="rect">
            <a:avLst/>
          </a:prstGeom>
        </p:spPr>
      </p:pic>
      <p:sp>
        <p:nvSpPr>
          <p:cNvPr id="4" name="Rectangle 3">
            <a:extLst>
              <a:ext uri="{FF2B5EF4-FFF2-40B4-BE49-F238E27FC236}">
                <a16:creationId xmlns:a16="http://schemas.microsoft.com/office/drawing/2014/main" id="{51240F63-A97C-4344-8AEF-4A1431C01B00}"/>
              </a:ext>
            </a:extLst>
          </p:cNvPr>
          <p:cNvSpPr/>
          <p:nvPr/>
        </p:nvSpPr>
        <p:spPr>
          <a:xfrm>
            <a:off x="317328" y="100691"/>
            <a:ext cx="4036682" cy="1107996"/>
          </a:xfrm>
          <a:prstGeom prst="rect">
            <a:avLst/>
          </a:prstGeom>
          <a:noFill/>
        </p:spPr>
        <p:txBody>
          <a:bodyPr wrap="non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6600" b="0" i="0" u="none" strike="noStrike" kern="1200" cap="none" spc="0" normalizeH="0" baseline="0" noProof="0" dirty="0">
                <a:ln w="0"/>
                <a:solidFill>
                  <a:srgbClr val="2A5E2D"/>
                </a:solidFill>
                <a:effectLst/>
                <a:uLnTx/>
                <a:uFillTx/>
                <a:latin typeface="Virtual" panose="00000500000000000000" pitchFamily="50" charset="0"/>
                <a:ea typeface="+mn-ea"/>
                <a:cs typeface="+mn-cs"/>
              </a:rPr>
              <a:t>Weekly Menu Planner</a:t>
            </a:r>
          </a:p>
        </p:txBody>
      </p:sp>
      <p:grpSp>
        <p:nvGrpSpPr>
          <p:cNvPr id="5" name="Group 22">
            <a:extLst>
              <a:ext uri="{FF2B5EF4-FFF2-40B4-BE49-F238E27FC236}">
                <a16:creationId xmlns:a16="http://schemas.microsoft.com/office/drawing/2014/main" id="{4173AD36-AC31-421C-A284-96C5DCFBA47B}"/>
              </a:ext>
            </a:extLst>
          </p:cNvPr>
          <p:cNvGrpSpPr/>
          <p:nvPr/>
        </p:nvGrpSpPr>
        <p:grpSpPr>
          <a:xfrm>
            <a:off x="4383038" y="468643"/>
            <a:ext cx="3245495" cy="636444"/>
            <a:chOff x="-66877" y="0"/>
            <a:chExt cx="1080515" cy="201072"/>
          </a:xfrm>
          <a:noFill/>
        </p:grpSpPr>
        <p:sp>
          <p:nvSpPr>
            <p:cNvPr id="6" name="Freeform 23">
              <a:extLst>
                <a:ext uri="{FF2B5EF4-FFF2-40B4-BE49-F238E27FC236}">
                  <a16:creationId xmlns:a16="http://schemas.microsoft.com/office/drawing/2014/main" id="{347998DF-5DFA-4A3F-8BA0-54D1B053F385}"/>
                </a:ext>
              </a:extLst>
            </p:cNvPr>
            <p:cNvSpPr/>
            <p:nvPr/>
          </p:nvSpPr>
          <p:spPr>
            <a:xfrm>
              <a:off x="-66877" y="0"/>
              <a:ext cx="1080515"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2000" b="1" dirty="0">
                  <a:solidFill>
                    <a:srgbClr val="2A5E2D"/>
                  </a:solidFill>
                  <a:latin typeface="Source Serif Pro" panose="02040603050405020204" pitchFamily="18" charset="0"/>
                  <a:ea typeface="Source Serif Pro" panose="02040603050405020204" pitchFamily="18" charset="0"/>
                </a:rPr>
                <a:t>WEEKLY:</a:t>
              </a:r>
            </a:p>
          </p:txBody>
        </p:sp>
      </p:grpSp>
      <p:grpSp>
        <p:nvGrpSpPr>
          <p:cNvPr id="50" name="Group 49">
            <a:extLst>
              <a:ext uri="{FF2B5EF4-FFF2-40B4-BE49-F238E27FC236}">
                <a16:creationId xmlns:a16="http://schemas.microsoft.com/office/drawing/2014/main" id="{7D494D06-029A-4C4E-9770-AA329061E364}"/>
              </a:ext>
            </a:extLst>
          </p:cNvPr>
          <p:cNvGrpSpPr/>
          <p:nvPr/>
        </p:nvGrpSpPr>
        <p:grpSpPr>
          <a:xfrm>
            <a:off x="406401" y="1491166"/>
            <a:ext cx="6952342" cy="8379513"/>
            <a:chOff x="652993" y="1534708"/>
            <a:chExt cx="6436778" cy="8379513"/>
          </a:xfrm>
        </p:grpSpPr>
        <p:grpSp>
          <p:nvGrpSpPr>
            <p:cNvPr id="7" name="Group 13">
              <a:extLst>
                <a:ext uri="{FF2B5EF4-FFF2-40B4-BE49-F238E27FC236}">
                  <a16:creationId xmlns:a16="http://schemas.microsoft.com/office/drawing/2014/main" id="{D9ED4335-53E5-4295-B1CA-04D708AEF1B4}"/>
                </a:ext>
              </a:extLst>
            </p:cNvPr>
            <p:cNvGrpSpPr/>
            <p:nvPr/>
          </p:nvGrpSpPr>
          <p:grpSpPr>
            <a:xfrm>
              <a:off x="652993" y="1534708"/>
              <a:ext cx="3972560" cy="1050641"/>
              <a:chOff x="0" y="0"/>
              <a:chExt cx="5296747" cy="1400855"/>
            </a:xfrm>
          </p:grpSpPr>
          <p:grpSp>
            <p:nvGrpSpPr>
              <p:cNvPr id="8" name="Group 14">
                <a:extLst>
                  <a:ext uri="{FF2B5EF4-FFF2-40B4-BE49-F238E27FC236}">
                    <a16:creationId xmlns:a16="http://schemas.microsoft.com/office/drawing/2014/main" id="{BA241EBA-FE93-40AB-8E59-7488FC96A229}"/>
                  </a:ext>
                </a:extLst>
              </p:cNvPr>
              <p:cNvGrpSpPr/>
              <p:nvPr/>
            </p:nvGrpSpPr>
            <p:grpSpPr>
              <a:xfrm>
                <a:off x="0" y="0"/>
                <a:ext cx="5296747" cy="1400855"/>
                <a:chOff x="0" y="0"/>
                <a:chExt cx="13955352" cy="3690836"/>
              </a:xfrm>
            </p:grpSpPr>
            <p:sp>
              <p:nvSpPr>
                <p:cNvPr id="10" name="Freeform 15">
                  <a:extLst>
                    <a:ext uri="{FF2B5EF4-FFF2-40B4-BE49-F238E27FC236}">
                      <a16:creationId xmlns:a16="http://schemas.microsoft.com/office/drawing/2014/main" id="{B2A853A7-81B8-4320-8DAF-64156B2FC6AE}"/>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9" name="TextBox 16">
                <a:extLst>
                  <a:ext uri="{FF2B5EF4-FFF2-40B4-BE49-F238E27FC236}">
                    <a16:creationId xmlns:a16="http://schemas.microsoft.com/office/drawing/2014/main" id="{18676E9D-BABF-49E0-8B1E-B5CE4B50B92A}"/>
                  </a:ext>
                </a:extLst>
              </p:cNvPr>
              <p:cNvSpPr txBox="1"/>
              <p:nvPr/>
            </p:nvSpPr>
            <p:spPr>
              <a:xfrm>
                <a:off x="161841" y="133707"/>
                <a:ext cx="999667" cy="229636"/>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MONDAY</a:t>
                </a:r>
              </a:p>
            </p:txBody>
          </p:sp>
        </p:grpSp>
        <p:grpSp>
          <p:nvGrpSpPr>
            <p:cNvPr id="11" name="Group 17">
              <a:extLst>
                <a:ext uri="{FF2B5EF4-FFF2-40B4-BE49-F238E27FC236}">
                  <a16:creationId xmlns:a16="http://schemas.microsoft.com/office/drawing/2014/main" id="{7EDA05DA-BF01-4C83-9272-EFC304700A16}"/>
                </a:ext>
              </a:extLst>
            </p:cNvPr>
            <p:cNvGrpSpPr/>
            <p:nvPr/>
          </p:nvGrpSpPr>
          <p:grpSpPr>
            <a:xfrm>
              <a:off x="4864524" y="1534708"/>
              <a:ext cx="2225247" cy="1050641"/>
              <a:chOff x="0" y="0"/>
              <a:chExt cx="7817152" cy="3690836"/>
            </a:xfrm>
          </p:grpSpPr>
          <p:sp>
            <p:nvSpPr>
              <p:cNvPr id="12" name="Freeform 18">
                <a:extLst>
                  <a:ext uri="{FF2B5EF4-FFF2-40B4-BE49-F238E27FC236}">
                    <a16:creationId xmlns:a16="http://schemas.microsoft.com/office/drawing/2014/main" id="{A5042C86-2B99-473D-A4F8-A8265B3F4C27}"/>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13" name="TextBox 19">
              <a:extLst>
                <a:ext uri="{FF2B5EF4-FFF2-40B4-BE49-F238E27FC236}">
                  <a16:creationId xmlns:a16="http://schemas.microsoft.com/office/drawing/2014/main" id="{81E83001-10F4-4550-99CA-023A9D7E1C54}"/>
                </a:ext>
              </a:extLst>
            </p:cNvPr>
            <p:cNvSpPr txBox="1"/>
            <p:nvPr/>
          </p:nvSpPr>
          <p:spPr>
            <a:xfrm>
              <a:off x="4985905" y="1630227"/>
              <a:ext cx="1180224"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14" name="Group 20">
              <a:extLst>
                <a:ext uri="{FF2B5EF4-FFF2-40B4-BE49-F238E27FC236}">
                  <a16:creationId xmlns:a16="http://schemas.microsoft.com/office/drawing/2014/main" id="{DA554EAC-BC3A-4034-8F7D-64FDC7250919}"/>
                </a:ext>
              </a:extLst>
            </p:cNvPr>
            <p:cNvGrpSpPr/>
            <p:nvPr/>
          </p:nvGrpSpPr>
          <p:grpSpPr>
            <a:xfrm>
              <a:off x="4864524" y="3977665"/>
              <a:ext cx="2225247" cy="1050641"/>
              <a:chOff x="0" y="0"/>
              <a:chExt cx="7817152" cy="3690836"/>
            </a:xfrm>
          </p:grpSpPr>
          <p:sp>
            <p:nvSpPr>
              <p:cNvPr id="15" name="Freeform 21">
                <a:extLst>
                  <a:ext uri="{FF2B5EF4-FFF2-40B4-BE49-F238E27FC236}">
                    <a16:creationId xmlns:a16="http://schemas.microsoft.com/office/drawing/2014/main" id="{1A114ED0-A806-4E4B-9B09-D377E02D4218}"/>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16" name="TextBox 22">
              <a:extLst>
                <a:ext uri="{FF2B5EF4-FFF2-40B4-BE49-F238E27FC236}">
                  <a16:creationId xmlns:a16="http://schemas.microsoft.com/office/drawing/2014/main" id="{24718136-3A61-41A0-80A0-681393CEFB23}"/>
                </a:ext>
              </a:extLst>
            </p:cNvPr>
            <p:cNvSpPr txBox="1"/>
            <p:nvPr/>
          </p:nvSpPr>
          <p:spPr>
            <a:xfrm>
              <a:off x="4985905" y="4073184"/>
              <a:ext cx="1180224"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17" name="Group 23">
              <a:extLst>
                <a:ext uri="{FF2B5EF4-FFF2-40B4-BE49-F238E27FC236}">
                  <a16:creationId xmlns:a16="http://schemas.microsoft.com/office/drawing/2014/main" id="{810538BD-669A-4537-9EE2-2A8B9854AC1C}"/>
                </a:ext>
              </a:extLst>
            </p:cNvPr>
            <p:cNvGrpSpPr/>
            <p:nvPr/>
          </p:nvGrpSpPr>
          <p:grpSpPr>
            <a:xfrm>
              <a:off x="4864524" y="7642101"/>
              <a:ext cx="2225247" cy="1050641"/>
              <a:chOff x="0" y="0"/>
              <a:chExt cx="7817152" cy="3690836"/>
            </a:xfrm>
          </p:grpSpPr>
          <p:sp>
            <p:nvSpPr>
              <p:cNvPr id="18" name="Freeform 24">
                <a:extLst>
                  <a:ext uri="{FF2B5EF4-FFF2-40B4-BE49-F238E27FC236}">
                    <a16:creationId xmlns:a16="http://schemas.microsoft.com/office/drawing/2014/main" id="{D9450ED2-3358-425A-877D-BA4E4B02FAEB}"/>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19" name="TextBox 25">
              <a:extLst>
                <a:ext uri="{FF2B5EF4-FFF2-40B4-BE49-F238E27FC236}">
                  <a16:creationId xmlns:a16="http://schemas.microsoft.com/office/drawing/2014/main" id="{B2AD576D-F748-4556-8EAE-73BDC36A9903}"/>
                </a:ext>
              </a:extLst>
            </p:cNvPr>
            <p:cNvSpPr txBox="1"/>
            <p:nvPr/>
          </p:nvSpPr>
          <p:spPr>
            <a:xfrm>
              <a:off x="4985905" y="7737620"/>
              <a:ext cx="1088468"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20" name="Group 26">
              <a:extLst>
                <a:ext uri="{FF2B5EF4-FFF2-40B4-BE49-F238E27FC236}">
                  <a16:creationId xmlns:a16="http://schemas.microsoft.com/office/drawing/2014/main" id="{C3305EA7-B3F8-436B-A2C7-23F38E96C54B}"/>
                </a:ext>
              </a:extLst>
            </p:cNvPr>
            <p:cNvGrpSpPr/>
            <p:nvPr/>
          </p:nvGrpSpPr>
          <p:grpSpPr>
            <a:xfrm>
              <a:off x="4864524" y="2756186"/>
              <a:ext cx="2225247" cy="1050641"/>
              <a:chOff x="0" y="0"/>
              <a:chExt cx="7817152" cy="3690836"/>
            </a:xfrm>
          </p:grpSpPr>
          <p:sp>
            <p:nvSpPr>
              <p:cNvPr id="21" name="Freeform 27">
                <a:extLst>
                  <a:ext uri="{FF2B5EF4-FFF2-40B4-BE49-F238E27FC236}">
                    <a16:creationId xmlns:a16="http://schemas.microsoft.com/office/drawing/2014/main" id="{F8C1558F-80E3-49D8-870D-F04CC5C43466}"/>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22" name="TextBox 28">
              <a:extLst>
                <a:ext uri="{FF2B5EF4-FFF2-40B4-BE49-F238E27FC236}">
                  <a16:creationId xmlns:a16="http://schemas.microsoft.com/office/drawing/2014/main" id="{8597D571-FC9D-41C9-AB55-EBD4E5F8D0F4}"/>
                </a:ext>
              </a:extLst>
            </p:cNvPr>
            <p:cNvSpPr txBox="1"/>
            <p:nvPr/>
          </p:nvSpPr>
          <p:spPr>
            <a:xfrm>
              <a:off x="4985905" y="2851705"/>
              <a:ext cx="1180224"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23" name="Group 29">
              <a:extLst>
                <a:ext uri="{FF2B5EF4-FFF2-40B4-BE49-F238E27FC236}">
                  <a16:creationId xmlns:a16="http://schemas.microsoft.com/office/drawing/2014/main" id="{EC1ACFBC-A15F-4542-B9CB-DF2BFAC33135}"/>
                </a:ext>
              </a:extLst>
            </p:cNvPr>
            <p:cNvGrpSpPr/>
            <p:nvPr/>
          </p:nvGrpSpPr>
          <p:grpSpPr>
            <a:xfrm>
              <a:off x="4864524" y="6420623"/>
              <a:ext cx="2225247" cy="1050641"/>
              <a:chOff x="0" y="0"/>
              <a:chExt cx="7817152" cy="3690836"/>
            </a:xfrm>
          </p:grpSpPr>
          <p:sp>
            <p:nvSpPr>
              <p:cNvPr id="24" name="Freeform 30">
                <a:extLst>
                  <a:ext uri="{FF2B5EF4-FFF2-40B4-BE49-F238E27FC236}">
                    <a16:creationId xmlns:a16="http://schemas.microsoft.com/office/drawing/2014/main" id="{6A545CC4-A24F-4B9F-94B6-5985E0A249B5}"/>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25" name="TextBox 31">
              <a:extLst>
                <a:ext uri="{FF2B5EF4-FFF2-40B4-BE49-F238E27FC236}">
                  <a16:creationId xmlns:a16="http://schemas.microsoft.com/office/drawing/2014/main" id="{503EB608-D489-4E95-A9EF-0B2640746748}"/>
                </a:ext>
              </a:extLst>
            </p:cNvPr>
            <p:cNvSpPr txBox="1"/>
            <p:nvPr/>
          </p:nvSpPr>
          <p:spPr>
            <a:xfrm>
              <a:off x="4985905" y="6516142"/>
              <a:ext cx="1088468"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26" name="Group 32">
              <a:extLst>
                <a:ext uri="{FF2B5EF4-FFF2-40B4-BE49-F238E27FC236}">
                  <a16:creationId xmlns:a16="http://schemas.microsoft.com/office/drawing/2014/main" id="{AA98121C-290A-4552-916B-58E28055828F}"/>
                </a:ext>
              </a:extLst>
            </p:cNvPr>
            <p:cNvGrpSpPr/>
            <p:nvPr/>
          </p:nvGrpSpPr>
          <p:grpSpPr>
            <a:xfrm>
              <a:off x="4864524" y="5199144"/>
              <a:ext cx="2225247" cy="1050641"/>
              <a:chOff x="0" y="0"/>
              <a:chExt cx="7817152" cy="3690836"/>
            </a:xfrm>
          </p:grpSpPr>
          <p:sp>
            <p:nvSpPr>
              <p:cNvPr id="27" name="Freeform 33">
                <a:extLst>
                  <a:ext uri="{FF2B5EF4-FFF2-40B4-BE49-F238E27FC236}">
                    <a16:creationId xmlns:a16="http://schemas.microsoft.com/office/drawing/2014/main" id="{56BC90BC-34AD-45E8-8083-6BC73AD552FC}"/>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28" name="TextBox 34">
              <a:extLst>
                <a:ext uri="{FF2B5EF4-FFF2-40B4-BE49-F238E27FC236}">
                  <a16:creationId xmlns:a16="http://schemas.microsoft.com/office/drawing/2014/main" id="{70D2F97E-A0AC-412E-BBC6-82D0F2E36C20}"/>
                </a:ext>
              </a:extLst>
            </p:cNvPr>
            <p:cNvSpPr txBox="1"/>
            <p:nvPr/>
          </p:nvSpPr>
          <p:spPr>
            <a:xfrm>
              <a:off x="4985905" y="5294663"/>
              <a:ext cx="1088468"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29" name="Group 35">
              <a:extLst>
                <a:ext uri="{FF2B5EF4-FFF2-40B4-BE49-F238E27FC236}">
                  <a16:creationId xmlns:a16="http://schemas.microsoft.com/office/drawing/2014/main" id="{10C6AF00-3FB3-4B65-A5AF-A29BC1DD1D97}"/>
                </a:ext>
              </a:extLst>
            </p:cNvPr>
            <p:cNvGrpSpPr/>
            <p:nvPr/>
          </p:nvGrpSpPr>
          <p:grpSpPr>
            <a:xfrm>
              <a:off x="4864524" y="8863580"/>
              <a:ext cx="2225247" cy="1050641"/>
              <a:chOff x="0" y="0"/>
              <a:chExt cx="7817152" cy="3690836"/>
            </a:xfrm>
          </p:grpSpPr>
          <p:sp>
            <p:nvSpPr>
              <p:cNvPr id="30" name="Freeform 36">
                <a:extLst>
                  <a:ext uri="{FF2B5EF4-FFF2-40B4-BE49-F238E27FC236}">
                    <a16:creationId xmlns:a16="http://schemas.microsoft.com/office/drawing/2014/main" id="{35FE4CAB-BAE6-4983-A541-D886092E7362}"/>
                  </a:ext>
                </a:extLst>
              </p:cNvPr>
              <p:cNvSpPr/>
              <p:nvPr/>
            </p:nvSpPr>
            <p:spPr>
              <a:xfrm>
                <a:off x="0" y="0"/>
                <a:ext cx="7817152" cy="3690836"/>
              </a:xfrm>
              <a:custGeom>
                <a:avLst/>
                <a:gdLst/>
                <a:ahLst/>
                <a:cxnLst/>
                <a:rect l="l" t="t" r="r" b="b"/>
                <a:pathLst>
                  <a:path w="7817152" h="3690836">
                    <a:moveTo>
                      <a:pt x="0" y="0"/>
                    </a:moveTo>
                    <a:lnTo>
                      <a:pt x="0" y="3690836"/>
                    </a:lnTo>
                    <a:lnTo>
                      <a:pt x="7817152" y="3690836"/>
                    </a:lnTo>
                    <a:lnTo>
                      <a:pt x="7817152" y="0"/>
                    </a:lnTo>
                    <a:lnTo>
                      <a:pt x="0" y="0"/>
                    </a:lnTo>
                    <a:close/>
                    <a:moveTo>
                      <a:pt x="7756192" y="3629876"/>
                    </a:moveTo>
                    <a:lnTo>
                      <a:pt x="59690" y="3629876"/>
                    </a:lnTo>
                    <a:lnTo>
                      <a:pt x="59690" y="59690"/>
                    </a:lnTo>
                    <a:lnTo>
                      <a:pt x="7756192" y="59690"/>
                    </a:lnTo>
                    <a:lnTo>
                      <a:pt x="7756192" y="3629876"/>
                    </a:lnTo>
                    <a:close/>
                  </a:path>
                </a:pathLst>
              </a:custGeom>
              <a:solidFill>
                <a:srgbClr val="8AC44F"/>
              </a:solidFill>
            </p:spPr>
          </p:sp>
        </p:grpSp>
        <p:sp>
          <p:nvSpPr>
            <p:cNvPr id="31" name="TextBox 37">
              <a:extLst>
                <a:ext uri="{FF2B5EF4-FFF2-40B4-BE49-F238E27FC236}">
                  <a16:creationId xmlns:a16="http://schemas.microsoft.com/office/drawing/2014/main" id="{2E28A8D9-DF64-4734-8126-C7A461F62CC9}"/>
                </a:ext>
              </a:extLst>
            </p:cNvPr>
            <p:cNvSpPr txBox="1"/>
            <p:nvPr/>
          </p:nvSpPr>
          <p:spPr>
            <a:xfrm>
              <a:off x="4985905" y="8959099"/>
              <a:ext cx="1088468"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GROCERY LIST:</a:t>
              </a:r>
            </a:p>
          </p:txBody>
        </p:sp>
        <p:grpSp>
          <p:nvGrpSpPr>
            <p:cNvPr id="32" name="Group 38">
              <a:extLst>
                <a:ext uri="{FF2B5EF4-FFF2-40B4-BE49-F238E27FC236}">
                  <a16:creationId xmlns:a16="http://schemas.microsoft.com/office/drawing/2014/main" id="{4B9B0DD2-EFB5-4C9F-BDEE-8C066440ADD9}"/>
                </a:ext>
              </a:extLst>
            </p:cNvPr>
            <p:cNvGrpSpPr/>
            <p:nvPr/>
          </p:nvGrpSpPr>
          <p:grpSpPr>
            <a:xfrm>
              <a:off x="652993" y="3977665"/>
              <a:ext cx="3972560" cy="1050641"/>
              <a:chOff x="0" y="0"/>
              <a:chExt cx="13955352" cy="3690836"/>
            </a:xfrm>
          </p:grpSpPr>
          <p:sp>
            <p:nvSpPr>
              <p:cNvPr id="33" name="Freeform 39">
                <a:extLst>
                  <a:ext uri="{FF2B5EF4-FFF2-40B4-BE49-F238E27FC236}">
                    <a16:creationId xmlns:a16="http://schemas.microsoft.com/office/drawing/2014/main" id="{04CFEE31-421B-4F75-9AFA-6294B06BC512}"/>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34" name="TextBox 40">
              <a:extLst>
                <a:ext uri="{FF2B5EF4-FFF2-40B4-BE49-F238E27FC236}">
                  <a16:creationId xmlns:a16="http://schemas.microsoft.com/office/drawing/2014/main" id="{AA8F5E11-BF20-46BD-B3A8-8503572EAFB3}"/>
                </a:ext>
              </a:extLst>
            </p:cNvPr>
            <p:cNvSpPr txBox="1"/>
            <p:nvPr/>
          </p:nvSpPr>
          <p:spPr>
            <a:xfrm>
              <a:off x="774374" y="4073184"/>
              <a:ext cx="842940"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WENDSDAY</a:t>
              </a:r>
            </a:p>
          </p:txBody>
        </p:sp>
        <p:grpSp>
          <p:nvGrpSpPr>
            <p:cNvPr id="35" name="Group 41">
              <a:extLst>
                <a:ext uri="{FF2B5EF4-FFF2-40B4-BE49-F238E27FC236}">
                  <a16:creationId xmlns:a16="http://schemas.microsoft.com/office/drawing/2014/main" id="{B2AB45FC-A88A-4A37-B9FE-DDACF89C2F26}"/>
                </a:ext>
              </a:extLst>
            </p:cNvPr>
            <p:cNvGrpSpPr/>
            <p:nvPr/>
          </p:nvGrpSpPr>
          <p:grpSpPr>
            <a:xfrm>
              <a:off x="652993" y="7642101"/>
              <a:ext cx="3972560" cy="1050641"/>
              <a:chOff x="0" y="0"/>
              <a:chExt cx="13955352" cy="3690836"/>
            </a:xfrm>
          </p:grpSpPr>
          <p:sp>
            <p:nvSpPr>
              <p:cNvPr id="36" name="Freeform 42">
                <a:extLst>
                  <a:ext uri="{FF2B5EF4-FFF2-40B4-BE49-F238E27FC236}">
                    <a16:creationId xmlns:a16="http://schemas.microsoft.com/office/drawing/2014/main" id="{28F3DE4C-ED64-4EEA-AC92-988C234F793C}"/>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37" name="TextBox 43">
              <a:extLst>
                <a:ext uri="{FF2B5EF4-FFF2-40B4-BE49-F238E27FC236}">
                  <a16:creationId xmlns:a16="http://schemas.microsoft.com/office/drawing/2014/main" id="{D43A6DF1-18BC-4205-ACBE-04496F725E05}"/>
                </a:ext>
              </a:extLst>
            </p:cNvPr>
            <p:cNvSpPr txBox="1"/>
            <p:nvPr/>
          </p:nvSpPr>
          <p:spPr>
            <a:xfrm>
              <a:off x="774374" y="7737620"/>
              <a:ext cx="678066"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SUNDAY</a:t>
              </a:r>
            </a:p>
          </p:txBody>
        </p:sp>
        <p:grpSp>
          <p:nvGrpSpPr>
            <p:cNvPr id="38" name="Group 44">
              <a:extLst>
                <a:ext uri="{FF2B5EF4-FFF2-40B4-BE49-F238E27FC236}">
                  <a16:creationId xmlns:a16="http://schemas.microsoft.com/office/drawing/2014/main" id="{40986791-8126-48C3-BE0E-DF58421A5D41}"/>
                </a:ext>
              </a:extLst>
            </p:cNvPr>
            <p:cNvGrpSpPr/>
            <p:nvPr/>
          </p:nvGrpSpPr>
          <p:grpSpPr>
            <a:xfrm>
              <a:off x="652993" y="2756186"/>
              <a:ext cx="3972560" cy="1050641"/>
              <a:chOff x="0" y="0"/>
              <a:chExt cx="13955352" cy="3690836"/>
            </a:xfrm>
          </p:grpSpPr>
          <p:sp>
            <p:nvSpPr>
              <p:cNvPr id="39" name="Freeform 45">
                <a:extLst>
                  <a:ext uri="{FF2B5EF4-FFF2-40B4-BE49-F238E27FC236}">
                    <a16:creationId xmlns:a16="http://schemas.microsoft.com/office/drawing/2014/main" id="{67EB1CC5-852C-47AD-B307-451380FD865F}"/>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0" name="TextBox 46">
              <a:extLst>
                <a:ext uri="{FF2B5EF4-FFF2-40B4-BE49-F238E27FC236}">
                  <a16:creationId xmlns:a16="http://schemas.microsoft.com/office/drawing/2014/main" id="{16BC5315-BE3F-4952-8413-ED6AE7288989}"/>
                </a:ext>
              </a:extLst>
            </p:cNvPr>
            <p:cNvSpPr txBox="1"/>
            <p:nvPr/>
          </p:nvSpPr>
          <p:spPr>
            <a:xfrm>
              <a:off x="774374" y="2851705"/>
              <a:ext cx="678066"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TUESDAY</a:t>
              </a:r>
            </a:p>
          </p:txBody>
        </p:sp>
        <p:grpSp>
          <p:nvGrpSpPr>
            <p:cNvPr id="41" name="Group 47">
              <a:extLst>
                <a:ext uri="{FF2B5EF4-FFF2-40B4-BE49-F238E27FC236}">
                  <a16:creationId xmlns:a16="http://schemas.microsoft.com/office/drawing/2014/main" id="{198A8778-5298-4DF7-A0E5-66686C03A6C9}"/>
                </a:ext>
              </a:extLst>
            </p:cNvPr>
            <p:cNvGrpSpPr/>
            <p:nvPr/>
          </p:nvGrpSpPr>
          <p:grpSpPr>
            <a:xfrm>
              <a:off x="652993" y="6420623"/>
              <a:ext cx="3972560" cy="1050641"/>
              <a:chOff x="0" y="0"/>
              <a:chExt cx="13955352" cy="3690836"/>
            </a:xfrm>
          </p:grpSpPr>
          <p:sp>
            <p:nvSpPr>
              <p:cNvPr id="42" name="Freeform 48">
                <a:extLst>
                  <a:ext uri="{FF2B5EF4-FFF2-40B4-BE49-F238E27FC236}">
                    <a16:creationId xmlns:a16="http://schemas.microsoft.com/office/drawing/2014/main" id="{29375EAF-7922-4153-8FE0-C510F14F52BB}"/>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3" name="TextBox 49">
              <a:extLst>
                <a:ext uri="{FF2B5EF4-FFF2-40B4-BE49-F238E27FC236}">
                  <a16:creationId xmlns:a16="http://schemas.microsoft.com/office/drawing/2014/main" id="{7E7B5F63-5C05-4CD7-B3A1-7B93774C80E1}"/>
                </a:ext>
              </a:extLst>
            </p:cNvPr>
            <p:cNvSpPr txBox="1"/>
            <p:nvPr/>
          </p:nvSpPr>
          <p:spPr>
            <a:xfrm>
              <a:off x="774374" y="6516142"/>
              <a:ext cx="749750"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SATURDAY</a:t>
              </a:r>
            </a:p>
          </p:txBody>
        </p:sp>
        <p:grpSp>
          <p:nvGrpSpPr>
            <p:cNvPr id="44" name="Group 50">
              <a:extLst>
                <a:ext uri="{FF2B5EF4-FFF2-40B4-BE49-F238E27FC236}">
                  <a16:creationId xmlns:a16="http://schemas.microsoft.com/office/drawing/2014/main" id="{931C2BBF-DFE0-4FB4-A783-ECB1E1BDF73C}"/>
                </a:ext>
              </a:extLst>
            </p:cNvPr>
            <p:cNvGrpSpPr/>
            <p:nvPr/>
          </p:nvGrpSpPr>
          <p:grpSpPr>
            <a:xfrm>
              <a:off x="652993" y="5199144"/>
              <a:ext cx="3972560" cy="1050641"/>
              <a:chOff x="0" y="0"/>
              <a:chExt cx="13955352" cy="3690836"/>
            </a:xfrm>
          </p:grpSpPr>
          <p:sp>
            <p:nvSpPr>
              <p:cNvPr id="45" name="Freeform 51">
                <a:extLst>
                  <a:ext uri="{FF2B5EF4-FFF2-40B4-BE49-F238E27FC236}">
                    <a16:creationId xmlns:a16="http://schemas.microsoft.com/office/drawing/2014/main" id="{82E295D2-E6EA-49C7-B921-064542557758}"/>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6" name="TextBox 52">
              <a:extLst>
                <a:ext uri="{FF2B5EF4-FFF2-40B4-BE49-F238E27FC236}">
                  <a16:creationId xmlns:a16="http://schemas.microsoft.com/office/drawing/2014/main" id="{81243CED-22DD-48CF-AD47-65E7F27D2D3F}"/>
                </a:ext>
              </a:extLst>
            </p:cNvPr>
            <p:cNvSpPr txBox="1"/>
            <p:nvPr/>
          </p:nvSpPr>
          <p:spPr>
            <a:xfrm>
              <a:off x="774374" y="5294663"/>
              <a:ext cx="749750"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THURSDAY</a:t>
              </a:r>
            </a:p>
          </p:txBody>
        </p:sp>
        <p:grpSp>
          <p:nvGrpSpPr>
            <p:cNvPr id="47" name="Group 53">
              <a:extLst>
                <a:ext uri="{FF2B5EF4-FFF2-40B4-BE49-F238E27FC236}">
                  <a16:creationId xmlns:a16="http://schemas.microsoft.com/office/drawing/2014/main" id="{3D88E15F-DDA7-497D-9145-6867F5F8C41D}"/>
                </a:ext>
              </a:extLst>
            </p:cNvPr>
            <p:cNvGrpSpPr/>
            <p:nvPr/>
          </p:nvGrpSpPr>
          <p:grpSpPr>
            <a:xfrm>
              <a:off x="652993" y="8863580"/>
              <a:ext cx="3972560" cy="1050641"/>
              <a:chOff x="0" y="0"/>
              <a:chExt cx="13955352" cy="3690836"/>
            </a:xfrm>
          </p:grpSpPr>
          <p:sp>
            <p:nvSpPr>
              <p:cNvPr id="48" name="Freeform 54">
                <a:extLst>
                  <a:ext uri="{FF2B5EF4-FFF2-40B4-BE49-F238E27FC236}">
                    <a16:creationId xmlns:a16="http://schemas.microsoft.com/office/drawing/2014/main" id="{B419FFF2-634A-4B4D-B75E-E0815917EA67}"/>
                  </a:ext>
                </a:extLst>
              </p:cNvPr>
              <p:cNvSpPr/>
              <p:nvPr/>
            </p:nvSpPr>
            <p:spPr>
              <a:xfrm>
                <a:off x="0" y="0"/>
                <a:ext cx="13955353" cy="3690836"/>
              </a:xfrm>
              <a:custGeom>
                <a:avLst/>
                <a:gdLst/>
                <a:ahLst/>
                <a:cxnLst/>
                <a:rect l="l" t="t" r="r" b="b"/>
                <a:pathLst>
                  <a:path w="13955353" h="3690836">
                    <a:moveTo>
                      <a:pt x="0" y="0"/>
                    </a:moveTo>
                    <a:lnTo>
                      <a:pt x="0" y="3690836"/>
                    </a:lnTo>
                    <a:lnTo>
                      <a:pt x="13955353" y="3690836"/>
                    </a:lnTo>
                    <a:lnTo>
                      <a:pt x="13955353" y="0"/>
                    </a:lnTo>
                    <a:lnTo>
                      <a:pt x="0" y="0"/>
                    </a:lnTo>
                    <a:close/>
                    <a:moveTo>
                      <a:pt x="13894392" y="3629876"/>
                    </a:moveTo>
                    <a:lnTo>
                      <a:pt x="59690" y="3629876"/>
                    </a:lnTo>
                    <a:lnTo>
                      <a:pt x="59690" y="59690"/>
                    </a:lnTo>
                    <a:lnTo>
                      <a:pt x="13894392" y="59690"/>
                    </a:lnTo>
                    <a:lnTo>
                      <a:pt x="13894392" y="3629876"/>
                    </a:lnTo>
                    <a:close/>
                  </a:path>
                </a:pathLst>
              </a:custGeom>
              <a:solidFill>
                <a:srgbClr val="8AC44F"/>
              </a:solidFill>
            </p:spPr>
          </p:sp>
        </p:grpSp>
        <p:sp>
          <p:nvSpPr>
            <p:cNvPr id="49" name="TextBox 55">
              <a:extLst>
                <a:ext uri="{FF2B5EF4-FFF2-40B4-BE49-F238E27FC236}">
                  <a16:creationId xmlns:a16="http://schemas.microsoft.com/office/drawing/2014/main" id="{48D6E8D8-631E-4885-9D9F-7E68C64848CD}"/>
                </a:ext>
              </a:extLst>
            </p:cNvPr>
            <p:cNvSpPr txBox="1"/>
            <p:nvPr/>
          </p:nvSpPr>
          <p:spPr>
            <a:xfrm>
              <a:off x="774374" y="8959099"/>
              <a:ext cx="541865" cy="172227"/>
            </a:xfrm>
            <a:prstGeom prst="rect">
              <a:avLst/>
            </a:prstGeom>
          </p:spPr>
          <p:txBody>
            <a:bodyPr wrap="square" lIns="0" tIns="0" rIns="0" bIns="0" rtlCol="0" anchor="t">
              <a:spAutoFit/>
            </a:bodyPr>
            <a:lstStyle/>
            <a:p>
              <a:pPr>
                <a:lnSpc>
                  <a:spcPts val="1366"/>
                </a:lnSpc>
              </a:pPr>
              <a:r>
                <a:rPr lang="en-US" sz="976" dirty="0">
                  <a:solidFill>
                    <a:srgbClr val="2A5E2D"/>
                  </a:solidFill>
                  <a:latin typeface="Source Serif Pro Bold"/>
                </a:rPr>
                <a:t>WEEKLY:</a:t>
              </a:r>
            </a:p>
          </p:txBody>
        </p:sp>
      </p:grpSp>
    </p:spTree>
    <p:extLst>
      <p:ext uri="{BB962C8B-B14F-4D97-AF65-F5344CB8AC3E}">
        <p14:creationId xmlns:p14="http://schemas.microsoft.com/office/powerpoint/2010/main" val="1186751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5C8A59E6-83F0-424F-86FC-AD0AF32CB112}"/>
              </a:ext>
            </a:extLst>
          </p:cNvPr>
          <p:cNvGrpSpPr/>
          <p:nvPr/>
        </p:nvGrpSpPr>
        <p:grpSpPr>
          <a:xfrm>
            <a:off x="440834" y="1219200"/>
            <a:ext cx="6925163" cy="8534400"/>
            <a:chOff x="644032" y="1219200"/>
            <a:chExt cx="6533053" cy="8534400"/>
          </a:xfrm>
        </p:grpSpPr>
        <p:grpSp>
          <p:nvGrpSpPr>
            <p:cNvPr id="3" name="Group 6">
              <a:extLst>
                <a:ext uri="{FF2B5EF4-FFF2-40B4-BE49-F238E27FC236}">
                  <a16:creationId xmlns:a16="http://schemas.microsoft.com/office/drawing/2014/main" id="{1CDBF5BC-D6B8-4C3B-9657-B9EEA63CB34F}"/>
                </a:ext>
              </a:extLst>
            </p:cNvPr>
            <p:cNvGrpSpPr/>
            <p:nvPr/>
          </p:nvGrpSpPr>
          <p:grpSpPr>
            <a:xfrm>
              <a:off x="644032" y="1219200"/>
              <a:ext cx="3972560" cy="1722054"/>
              <a:chOff x="0" y="-98518"/>
              <a:chExt cx="5296747" cy="2296073"/>
            </a:xfrm>
          </p:grpSpPr>
          <p:grpSp>
            <p:nvGrpSpPr>
              <p:cNvPr id="4" name="Group 7">
                <a:extLst>
                  <a:ext uri="{FF2B5EF4-FFF2-40B4-BE49-F238E27FC236}">
                    <a16:creationId xmlns:a16="http://schemas.microsoft.com/office/drawing/2014/main" id="{BC7004F3-4553-4584-A917-6776F27339C9}"/>
                  </a:ext>
                </a:extLst>
              </p:cNvPr>
              <p:cNvGrpSpPr/>
              <p:nvPr/>
            </p:nvGrpSpPr>
            <p:grpSpPr>
              <a:xfrm>
                <a:off x="0" y="86295"/>
                <a:ext cx="5296747" cy="492837"/>
                <a:chOff x="0" y="0"/>
                <a:chExt cx="13955352" cy="1298478"/>
              </a:xfrm>
            </p:grpSpPr>
            <p:sp>
              <p:nvSpPr>
                <p:cNvPr id="8" name="Freeform 8">
                  <a:extLst>
                    <a:ext uri="{FF2B5EF4-FFF2-40B4-BE49-F238E27FC236}">
                      <a16:creationId xmlns:a16="http://schemas.microsoft.com/office/drawing/2014/main" id="{117E686D-77B4-40A6-A325-2D61C77C795D}"/>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5" name="TextBox 9">
                <a:extLst>
                  <a:ext uri="{FF2B5EF4-FFF2-40B4-BE49-F238E27FC236}">
                    <a16:creationId xmlns:a16="http://schemas.microsoft.com/office/drawing/2014/main" id="{C01B23FF-AA8A-4C73-8F96-12EC04788B0B}"/>
                  </a:ext>
                </a:extLst>
              </p:cNvPr>
              <p:cNvSpPr txBox="1"/>
              <p:nvPr/>
            </p:nvSpPr>
            <p:spPr>
              <a:xfrm>
                <a:off x="258891" y="-98518"/>
                <a:ext cx="4775200" cy="732102"/>
              </a:xfrm>
              <a:prstGeom prst="rect">
                <a:avLst/>
              </a:prstGeom>
            </p:spPr>
            <p:txBody>
              <a:bodyPr wrap="square" lIns="0" tIns="0" rIns="0" bIns="0" rtlCol="0" anchor="t">
                <a:spAutoFit/>
              </a:bodyPr>
              <a:lstStyle/>
              <a:p>
                <a:pPr algn="ctr">
                  <a:lnSpc>
                    <a:spcPts val="4594"/>
                  </a:lnSpc>
                </a:pPr>
                <a:r>
                  <a:rPr lang="en-US" sz="3282" dirty="0">
                    <a:solidFill>
                      <a:srgbClr val="8AC44F"/>
                    </a:solidFill>
                    <a:latin typeface="Virtual"/>
                  </a:rPr>
                  <a:t>Breakfast</a:t>
                </a:r>
              </a:p>
            </p:txBody>
          </p:sp>
          <p:grpSp>
            <p:nvGrpSpPr>
              <p:cNvPr id="6" name="Group 10">
                <a:extLst>
                  <a:ext uri="{FF2B5EF4-FFF2-40B4-BE49-F238E27FC236}">
                    <a16:creationId xmlns:a16="http://schemas.microsoft.com/office/drawing/2014/main" id="{886E60C2-7D90-4EEB-9009-1C09B3AB6515}"/>
                  </a:ext>
                </a:extLst>
              </p:cNvPr>
              <p:cNvGrpSpPr/>
              <p:nvPr/>
            </p:nvGrpSpPr>
            <p:grpSpPr>
              <a:xfrm>
                <a:off x="0" y="579132"/>
                <a:ext cx="5296747" cy="1618423"/>
                <a:chOff x="0" y="0"/>
                <a:chExt cx="1943717" cy="593904"/>
              </a:xfrm>
            </p:grpSpPr>
            <p:sp>
              <p:nvSpPr>
                <p:cNvPr id="7" name="Freeform 11">
                  <a:extLst>
                    <a:ext uri="{FF2B5EF4-FFF2-40B4-BE49-F238E27FC236}">
                      <a16:creationId xmlns:a16="http://schemas.microsoft.com/office/drawing/2014/main" id="{84ED70FE-1273-428D-8D34-D912D173BDE7}"/>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sp>
          </p:grpSp>
        </p:grpSp>
        <p:grpSp>
          <p:nvGrpSpPr>
            <p:cNvPr id="9" name="Group 12">
              <a:extLst>
                <a:ext uri="{FF2B5EF4-FFF2-40B4-BE49-F238E27FC236}">
                  <a16:creationId xmlns:a16="http://schemas.microsoft.com/office/drawing/2014/main" id="{C6110370-4BB9-4D1B-A590-637030C382C9}"/>
                </a:ext>
              </a:extLst>
            </p:cNvPr>
            <p:cNvGrpSpPr/>
            <p:nvPr/>
          </p:nvGrpSpPr>
          <p:grpSpPr>
            <a:xfrm>
              <a:off x="644032" y="2979259"/>
              <a:ext cx="3972560" cy="1668941"/>
              <a:chOff x="0" y="-36467"/>
              <a:chExt cx="5296747" cy="2225255"/>
            </a:xfrm>
          </p:grpSpPr>
          <p:grpSp>
            <p:nvGrpSpPr>
              <p:cNvPr id="10" name="Group 13">
                <a:extLst>
                  <a:ext uri="{FF2B5EF4-FFF2-40B4-BE49-F238E27FC236}">
                    <a16:creationId xmlns:a16="http://schemas.microsoft.com/office/drawing/2014/main" id="{44AD9EFD-A5A1-43A3-88B4-1085CBB0A6CE}"/>
                  </a:ext>
                </a:extLst>
              </p:cNvPr>
              <p:cNvGrpSpPr/>
              <p:nvPr/>
            </p:nvGrpSpPr>
            <p:grpSpPr>
              <a:xfrm>
                <a:off x="0" y="86295"/>
                <a:ext cx="5296747" cy="492837"/>
                <a:chOff x="0" y="0"/>
                <a:chExt cx="13955352" cy="1298478"/>
              </a:xfrm>
            </p:grpSpPr>
            <p:sp>
              <p:nvSpPr>
                <p:cNvPr id="14" name="Freeform 14">
                  <a:extLst>
                    <a:ext uri="{FF2B5EF4-FFF2-40B4-BE49-F238E27FC236}">
                      <a16:creationId xmlns:a16="http://schemas.microsoft.com/office/drawing/2014/main" id="{DAF138F7-F0D7-4C36-AE66-D75CD3510685}"/>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11" name="TextBox 15">
                <a:extLst>
                  <a:ext uri="{FF2B5EF4-FFF2-40B4-BE49-F238E27FC236}">
                    <a16:creationId xmlns:a16="http://schemas.microsoft.com/office/drawing/2014/main" id="{E88F24A8-4FD5-4DE6-A3DF-7B566E7CA006}"/>
                  </a:ext>
                </a:extLst>
              </p:cNvPr>
              <p:cNvSpPr txBox="1"/>
              <p:nvPr/>
            </p:nvSpPr>
            <p:spPr>
              <a:xfrm>
                <a:off x="258891" y="-36467"/>
                <a:ext cx="4775199" cy="732103"/>
              </a:xfrm>
              <a:prstGeom prst="rect">
                <a:avLst/>
              </a:prstGeom>
            </p:spPr>
            <p:txBody>
              <a:bodyPr wrap="square" lIns="0" tIns="0" rIns="0" bIns="0" rtlCol="0" anchor="t">
                <a:spAutoFit/>
              </a:bodyPr>
              <a:lstStyle/>
              <a:p>
                <a:pPr algn="ctr">
                  <a:lnSpc>
                    <a:spcPts val="4594"/>
                  </a:lnSpc>
                </a:pPr>
                <a:r>
                  <a:rPr lang="en-US" sz="3282" dirty="0">
                    <a:solidFill>
                      <a:srgbClr val="8AC44F"/>
                    </a:solidFill>
                    <a:latin typeface="Virtual"/>
                  </a:rPr>
                  <a:t>Lunch</a:t>
                </a:r>
              </a:p>
            </p:txBody>
          </p:sp>
          <p:grpSp>
            <p:nvGrpSpPr>
              <p:cNvPr id="12" name="Group 16">
                <a:extLst>
                  <a:ext uri="{FF2B5EF4-FFF2-40B4-BE49-F238E27FC236}">
                    <a16:creationId xmlns:a16="http://schemas.microsoft.com/office/drawing/2014/main" id="{DB4C8B50-CDA9-4996-B5F1-32A97D361CC3}"/>
                  </a:ext>
                </a:extLst>
              </p:cNvPr>
              <p:cNvGrpSpPr/>
              <p:nvPr/>
            </p:nvGrpSpPr>
            <p:grpSpPr>
              <a:xfrm>
                <a:off x="0" y="570365"/>
                <a:ext cx="5296747" cy="1618423"/>
                <a:chOff x="0" y="0"/>
                <a:chExt cx="1943717" cy="593904"/>
              </a:xfrm>
            </p:grpSpPr>
            <p:sp>
              <p:nvSpPr>
                <p:cNvPr id="13" name="Freeform 17">
                  <a:extLst>
                    <a:ext uri="{FF2B5EF4-FFF2-40B4-BE49-F238E27FC236}">
                      <a16:creationId xmlns:a16="http://schemas.microsoft.com/office/drawing/2014/main" id="{3F575D02-3583-424C-98C1-B9B5469DF770}"/>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txBody>
                <a:bodyPr/>
                <a:lstStyle/>
                <a:p>
                  <a:endParaRPr lang="en-PH" dirty="0"/>
                </a:p>
              </p:txBody>
            </p:sp>
          </p:grpSp>
        </p:grpSp>
        <p:grpSp>
          <p:nvGrpSpPr>
            <p:cNvPr id="15" name="Group 18">
              <a:extLst>
                <a:ext uri="{FF2B5EF4-FFF2-40B4-BE49-F238E27FC236}">
                  <a16:creationId xmlns:a16="http://schemas.microsoft.com/office/drawing/2014/main" id="{AE0A49C4-BA9B-449E-B6C5-DFCEB45E4FF8}"/>
                </a:ext>
              </a:extLst>
            </p:cNvPr>
            <p:cNvGrpSpPr/>
            <p:nvPr/>
          </p:nvGrpSpPr>
          <p:grpSpPr>
            <a:xfrm>
              <a:off x="644032" y="4648249"/>
              <a:ext cx="3972560" cy="1676350"/>
              <a:chOff x="0" y="-46347"/>
              <a:chExt cx="5296747" cy="2235134"/>
            </a:xfrm>
          </p:grpSpPr>
          <p:grpSp>
            <p:nvGrpSpPr>
              <p:cNvPr id="16" name="Group 19">
                <a:extLst>
                  <a:ext uri="{FF2B5EF4-FFF2-40B4-BE49-F238E27FC236}">
                    <a16:creationId xmlns:a16="http://schemas.microsoft.com/office/drawing/2014/main" id="{BD8CA2E3-F4C2-455A-ACCB-AF22239E8791}"/>
                  </a:ext>
                </a:extLst>
              </p:cNvPr>
              <p:cNvGrpSpPr/>
              <p:nvPr/>
            </p:nvGrpSpPr>
            <p:grpSpPr>
              <a:xfrm>
                <a:off x="0" y="86295"/>
                <a:ext cx="5296747" cy="492837"/>
                <a:chOff x="0" y="0"/>
                <a:chExt cx="13955352" cy="1298478"/>
              </a:xfrm>
            </p:grpSpPr>
            <p:sp>
              <p:nvSpPr>
                <p:cNvPr id="20" name="Freeform 20">
                  <a:extLst>
                    <a:ext uri="{FF2B5EF4-FFF2-40B4-BE49-F238E27FC236}">
                      <a16:creationId xmlns:a16="http://schemas.microsoft.com/office/drawing/2014/main" id="{E1A18C5A-5445-445E-9628-34CF406EF6E5}"/>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17" name="TextBox 21">
                <a:extLst>
                  <a:ext uri="{FF2B5EF4-FFF2-40B4-BE49-F238E27FC236}">
                    <a16:creationId xmlns:a16="http://schemas.microsoft.com/office/drawing/2014/main" id="{7EB7219E-9BEE-4617-9903-C3EDB12BDBA2}"/>
                  </a:ext>
                </a:extLst>
              </p:cNvPr>
              <p:cNvSpPr txBox="1"/>
              <p:nvPr/>
            </p:nvSpPr>
            <p:spPr>
              <a:xfrm>
                <a:off x="258891" y="-46347"/>
                <a:ext cx="4775199" cy="732103"/>
              </a:xfrm>
              <a:prstGeom prst="rect">
                <a:avLst/>
              </a:prstGeom>
            </p:spPr>
            <p:txBody>
              <a:bodyPr wrap="square" lIns="0" tIns="0" rIns="0" bIns="0" rtlCol="0" anchor="t">
                <a:spAutoFit/>
              </a:bodyPr>
              <a:lstStyle/>
              <a:p>
                <a:pPr algn="ctr">
                  <a:lnSpc>
                    <a:spcPts val="4594"/>
                  </a:lnSpc>
                </a:pPr>
                <a:r>
                  <a:rPr lang="en-US" sz="3282" dirty="0">
                    <a:solidFill>
                      <a:srgbClr val="8AC44F"/>
                    </a:solidFill>
                    <a:latin typeface="Virtual"/>
                  </a:rPr>
                  <a:t>Dinner</a:t>
                </a:r>
              </a:p>
            </p:txBody>
          </p:sp>
          <p:grpSp>
            <p:nvGrpSpPr>
              <p:cNvPr id="18" name="Group 22">
                <a:extLst>
                  <a:ext uri="{FF2B5EF4-FFF2-40B4-BE49-F238E27FC236}">
                    <a16:creationId xmlns:a16="http://schemas.microsoft.com/office/drawing/2014/main" id="{A3462937-B331-41A9-A349-A93B5B7EEDC9}"/>
                  </a:ext>
                </a:extLst>
              </p:cNvPr>
              <p:cNvGrpSpPr/>
              <p:nvPr/>
            </p:nvGrpSpPr>
            <p:grpSpPr>
              <a:xfrm>
                <a:off x="0" y="579133"/>
                <a:ext cx="5296747" cy="1609654"/>
                <a:chOff x="0" y="3218"/>
                <a:chExt cx="1943717" cy="590686"/>
              </a:xfrm>
            </p:grpSpPr>
            <p:sp>
              <p:nvSpPr>
                <p:cNvPr id="19" name="Freeform 23">
                  <a:extLst>
                    <a:ext uri="{FF2B5EF4-FFF2-40B4-BE49-F238E27FC236}">
                      <a16:creationId xmlns:a16="http://schemas.microsoft.com/office/drawing/2014/main" id="{FC862BF6-1A80-4FAB-BD81-48238BC84E42}"/>
                    </a:ext>
                  </a:extLst>
                </p:cNvPr>
                <p:cNvSpPr/>
                <p:nvPr/>
              </p:nvSpPr>
              <p:spPr>
                <a:xfrm>
                  <a:off x="0" y="3218"/>
                  <a:ext cx="1943717" cy="590686"/>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sp>
          </p:grpSp>
        </p:grpSp>
        <p:grpSp>
          <p:nvGrpSpPr>
            <p:cNvPr id="21" name="Group 24">
              <a:extLst>
                <a:ext uri="{FF2B5EF4-FFF2-40B4-BE49-F238E27FC236}">
                  <a16:creationId xmlns:a16="http://schemas.microsoft.com/office/drawing/2014/main" id="{BDF0D6C1-97D4-4600-8125-AE02F8484691}"/>
                </a:ext>
              </a:extLst>
            </p:cNvPr>
            <p:cNvGrpSpPr/>
            <p:nvPr/>
          </p:nvGrpSpPr>
          <p:grpSpPr>
            <a:xfrm>
              <a:off x="644032" y="6324600"/>
              <a:ext cx="3972560" cy="1691597"/>
              <a:chOff x="0" y="-66675"/>
              <a:chExt cx="5296747" cy="2255463"/>
            </a:xfrm>
          </p:grpSpPr>
          <p:grpSp>
            <p:nvGrpSpPr>
              <p:cNvPr id="22" name="Group 25">
                <a:extLst>
                  <a:ext uri="{FF2B5EF4-FFF2-40B4-BE49-F238E27FC236}">
                    <a16:creationId xmlns:a16="http://schemas.microsoft.com/office/drawing/2014/main" id="{C30D8E07-F8C2-4C5E-B52A-4479D8470CD4}"/>
                  </a:ext>
                </a:extLst>
              </p:cNvPr>
              <p:cNvGrpSpPr/>
              <p:nvPr/>
            </p:nvGrpSpPr>
            <p:grpSpPr>
              <a:xfrm>
                <a:off x="0" y="86295"/>
                <a:ext cx="5296747" cy="492837"/>
                <a:chOff x="0" y="0"/>
                <a:chExt cx="13955352" cy="1298478"/>
              </a:xfrm>
            </p:grpSpPr>
            <p:sp>
              <p:nvSpPr>
                <p:cNvPr id="26" name="Freeform 26">
                  <a:extLst>
                    <a:ext uri="{FF2B5EF4-FFF2-40B4-BE49-F238E27FC236}">
                      <a16:creationId xmlns:a16="http://schemas.microsoft.com/office/drawing/2014/main" id="{A3C4D8B3-0DBE-48EB-BE3E-F7E20F26A901}"/>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sp>
            <p:nvSpPr>
              <p:cNvPr id="23" name="TextBox 27">
                <a:extLst>
                  <a:ext uri="{FF2B5EF4-FFF2-40B4-BE49-F238E27FC236}">
                    <a16:creationId xmlns:a16="http://schemas.microsoft.com/office/drawing/2014/main" id="{4D35ED7C-956A-48D1-AB82-36DE18D3CC77}"/>
                  </a:ext>
                </a:extLst>
              </p:cNvPr>
              <p:cNvSpPr txBox="1"/>
              <p:nvPr/>
            </p:nvSpPr>
            <p:spPr>
              <a:xfrm>
                <a:off x="258891" y="-66675"/>
                <a:ext cx="4775199" cy="732103"/>
              </a:xfrm>
              <a:prstGeom prst="rect">
                <a:avLst/>
              </a:prstGeom>
            </p:spPr>
            <p:txBody>
              <a:bodyPr wrap="square" lIns="0" tIns="0" rIns="0" bIns="0" rtlCol="0" anchor="t">
                <a:spAutoFit/>
              </a:bodyPr>
              <a:lstStyle/>
              <a:p>
                <a:pPr algn="ctr">
                  <a:lnSpc>
                    <a:spcPts val="4594"/>
                  </a:lnSpc>
                </a:pPr>
                <a:r>
                  <a:rPr lang="en-US" sz="3282" dirty="0">
                    <a:solidFill>
                      <a:srgbClr val="8AC44F"/>
                    </a:solidFill>
                    <a:latin typeface="Virtual"/>
                  </a:rPr>
                  <a:t>Snacks</a:t>
                </a:r>
              </a:p>
            </p:txBody>
          </p:sp>
          <p:grpSp>
            <p:nvGrpSpPr>
              <p:cNvPr id="24" name="Group 28">
                <a:extLst>
                  <a:ext uri="{FF2B5EF4-FFF2-40B4-BE49-F238E27FC236}">
                    <a16:creationId xmlns:a16="http://schemas.microsoft.com/office/drawing/2014/main" id="{72D9BCA2-0AB8-4DC6-B949-E8FDD12C0053}"/>
                  </a:ext>
                </a:extLst>
              </p:cNvPr>
              <p:cNvGrpSpPr/>
              <p:nvPr/>
            </p:nvGrpSpPr>
            <p:grpSpPr>
              <a:xfrm>
                <a:off x="0" y="570365"/>
                <a:ext cx="5296747" cy="1618423"/>
                <a:chOff x="0" y="0"/>
                <a:chExt cx="1943717" cy="593904"/>
              </a:xfrm>
            </p:grpSpPr>
            <p:sp>
              <p:nvSpPr>
                <p:cNvPr id="25" name="Freeform 29">
                  <a:extLst>
                    <a:ext uri="{FF2B5EF4-FFF2-40B4-BE49-F238E27FC236}">
                      <a16:creationId xmlns:a16="http://schemas.microsoft.com/office/drawing/2014/main" id="{DA771092-EDCB-4C8B-8057-8EAC14070604}"/>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sp>
          </p:grpSp>
        </p:grpSp>
        <p:sp>
          <p:nvSpPr>
            <p:cNvPr id="27" name="TextBox 33">
              <a:extLst>
                <a:ext uri="{FF2B5EF4-FFF2-40B4-BE49-F238E27FC236}">
                  <a16:creationId xmlns:a16="http://schemas.microsoft.com/office/drawing/2014/main" id="{C2F10F23-3BD4-40ED-ABBD-A413B7B007D9}"/>
                </a:ext>
              </a:extLst>
            </p:cNvPr>
            <p:cNvSpPr txBox="1"/>
            <p:nvPr/>
          </p:nvSpPr>
          <p:spPr>
            <a:xfrm>
              <a:off x="838200" y="8062003"/>
              <a:ext cx="3581399" cy="549077"/>
            </a:xfrm>
            <a:prstGeom prst="rect">
              <a:avLst/>
            </a:prstGeom>
          </p:spPr>
          <p:txBody>
            <a:bodyPr wrap="square" lIns="0" tIns="0" rIns="0" bIns="0" rtlCol="0" anchor="t">
              <a:spAutoFit/>
            </a:bodyPr>
            <a:lstStyle/>
            <a:p>
              <a:pPr algn="ctr">
                <a:lnSpc>
                  <a:spcPts val="4594"/>
                </a:lnSpc>
              </a:pPr>
              <a:r>
                <a:rPr lang="en-US" sz="3282" dirty="0">
                  <a:solidFill>
                    <a:srgbClr val="8AC44F"/>
                  </a:solidFill>
                  <a:latin typeface="Virtual"/>
                </a:rPr>
                <a:t>Sweets/Desserts</a:t>
              </a:r>
            </a:p>
          </p:txBody>
        </p:sp>
        <p:grpSp>
          <p:nvGrpSpPr>
            <p:cNvPr id="28" name="Group 34">
              <a:extLst>
                <a:ext uri="{FF2B5EF4-FFF2-40B4-BE49-F238E27FC236}">
                  <a16:creationId xmlns:a16="http://schemas.microsoft.com/office/drawing/2014/main" id="{B60B6AB7-451E-4E26-9EE6-CFBBF97D7105}"/>
                </a:ext>
              </a:extLst>
            </p:cNvPr>
            <p:cNvGrpSpPr/>
            <p:nvPr/>
          </p:nvGrpSpPr>
          <p:grpSpPr>
            <a:xfrm>
              <a:off x="644032" y="8539783"/>
              <a:ext cx="3972560" cy="1213817"/>
              <a:chOff x="0" y="0"/>
              <a:chExt cx="1943717" cy="593904"/>
            </a:xfrm>
          </p:grpSpPr>
          <p:sp>
            <p:nvSpPr>
              <p:cNvPr id="29" name="Freeform 35">
                <a:extLst>
                  <a:ext uri="{FF2B5EF4-FFF2-40B4-BE49-F238E27FC236}">
                    <a16:creationId xmlns:a16="http://schemas.microsoft.com/office/drawing/2014/main" id="{78E88569-F63C-4A47-B6F3-A442B407D5E6}"/>
                  </a:ext>
                </a:extLst>
              </p:cNvPr>
              <p:cNvSpPr/>
              <p:nvPr/>
            </p:nvSpPr>
            <p:spPr>
              <a:xfrm>
                <a:off x="0" y="0"/>
                <a:ext cx="1943717" cy="593904"/>
              </a:xfrm>
              <a:custGeom>
                <a:avLst/>
                <a:gdLst/>
                <a:ahLst/>
                <a:cxnLst/>
                <a:rect l="l" t="t" r="r" b="b"/>
                <a:pathLst>
                  <a:path w="1943717" h="593904">
                    <a:moveTo>
                      <a:pt x="0" y="0"/>
                    </a:moveTo>
                    <a:lnTo>
                      <a:pt x="1943717" y="0"/>
                    </a:lnTo>
                    <a:lnTo>
                      <a:pt x="1943717" y="593904"/>
                    </a:lnTo>
                    <a:lnTo>
                      <a:pt x="0" y="593904"/>
                    </a:lnTo>
                    <a:close/>
                  </a:path>
                </a:pathLst>
              </a:custGeom>
              <a:solidFill>
                <a:srgbClr val="FFF6D0"/>
              </a:solidFill>
            </p:spPr>
            <p:txBody>
              <a:bodyPr/>
              <a:lstStyle/>
              <a:p>
                <a:endParaRPr lang="en-PH" dirty="0"/>
              </a:p>
            </p:txBody>
          </p:sp>
        </p:grpSp>
        <p:grpSp>
          <p:nvGrpSpPr>
            <p:cNvPr id="30" name="Group 36">
              <a:extLst>
                <a:ext uri="{FF2B5EF4-FFF2-40B4-BE49-F238E27FC236}">
                  <a16:creationId xmlns:a16="http://schemas.microsoft.com/office/drawing/2014/main" id="{E241AE42-00E0-468C-8418-53CFF63EB3CA}"/>
                </a:ext>
              </a:extLst>
            </p:cNvPr>
            <p:cNvGrpSpPr/>
            <p:nvPr/>
          </p:nvGrpSpPr>
          <p:grpSpPr>
            <a:xfrm>
              <a:off x="4864524" y="1351522"/>
              <a:ext cx="2312561" cy="3273542"/>
              <a:chOff x="0" y="0"/>
              <a:chExt cx="8123882" cy="11499747"/>
            </a:xfrm>
          </p:grpSpPr>
          <p:sp>
            <p:nvSpPr>
              <p:cNvPr id="31" name="Freeform 37">
                <a:extLst>
                  <a:ext uri="{FF2B5EF4-FFF2-40B4-BE49-F238E27FC236}">
                    <a16:creationId xmlns:a16="http://schemas.microsoft.com/office/drawing/2014/main" id="{4990669E-A0AD-421E-81CA-DA9B0DDE9E1D}"/>
                  </a:ext>
                </a:extLst>
              </p:cNvPr>
              <p:cNvSpPr/>
              <p:nvPr/>
            </p:nvSpPr>
            <p:spPr>
              <a:xfrm>
                <a:off x="0" y="0"/>
                <a:ext cx="8123882" cy="11499747"/>
              </a:xfrm>
              <a:custGeom>
                <a:avLst/>
                <a:gdLst/>
                <a:ahLst/>
                <a:cxnLst/>
                <a:rect l="l" t="t" r="r" b="b"/>
                <a:pathLst>
                  <a:path w="7817152" h="11499747">
                    <a:moveTo>
                      <a:pt x="0" y="0"/>
                    </a:moveTo>
                    <a:lnTo>
                      <a:pt x="0" y="11499747"/>
                    </a:lnTo>
                    <a:lnTo>
                      <a:pt x="7817152" y="11499747"/>
                    </a:lnTo>
                    <a:lnTo>
                      <a:pt x="7817152" y="0"/>
                    </a:lnTo>
                    <a:lnTo>
                      <a:pt x="0" y="0"/>
                    </a:lnTo>
                    <a:close/>
                    <a:moveTo>
                      <a:pt x="7756192" y="11438787"/>
                    </a:moveTo>
                    <a:lnTo>
                      <a:pt x="59690" y="11438787"/>
                    </a:lnTo>
                    <a:lnTo>
                      <a:pt x="59690" y="59690"/>
                    </a:lnTo>
                    <a:lnTo>
                      <a:pt x="7756192" y="59690"/>
                    </a:lnTo>
                    <a:lnTo>
                      <a:pt x="7756192" y="11438787"/>
                    </a:lnTo>
                    <a:close/>
                  </a:path>
                </a:pathLst>
              </a:custGeom>
              <a:solidFill>
                <a:srgbClr val="8AC44F"/>
              </a:solidFill>
            </p:spPr>
          </p:sp>
        </p:grpSp>
        <p:sp>
          <p:nvSpPr>
            <p:cNvPr id="32" name="TextBox 38">
              <a:extLst>
                <a:ext uri="{FF2B5EF4-FFF2-40B4-BE49-F238E27FC236}">
                  <a16:creationId xmlns:a16="http://schemas.microsoft.com/office/drawing/2014/main" id="{9F954D68-A053-45EF-B66E-46DBF968EC85}"/>
                </a:ext>
              </a:extLst>
            </p:cNvPr>
            <p:cNvSpPr txBox="1"/>
            <p:nvPr/>
          </p:nvSpPr>
          <p:spPr>
            <a:xfrm>
              <a:off x="5007285" y="1458413"/>
              <a:ext cx="596857" cy="273537"/>
            </a:xfrm>
            <a:prstGeom prst="rect">
              <a:avLst/>
            </a:prstGeom>
          </p:spPr>
          <p:txBody>
            <a:bodyPr lIns="0" tIns="0" rIns="0" bIns="0" rtlCol="0" anchor="t">
              <a:spAutoFit/>
            </a:bodyPr>
            <a:lstStyle/>
            <a:p>
              <a:pPr>
                <a:lnSpc>
                  <a:spcPts val="2302"/>
                </a:lnSpc>
              </a:pPr>
              <a:r>
                <a:rPr lang="en-US" sz="1644" dirty="0">
                  <a:solidFill>
                    <a:srgbClr val="2A5E2D"/>
                  </a:solidFill>
                  <a:latin typeface="Source Serif Pro"/>
                </a:rPr>
                <a:t>Notes:</a:t>
              </a:r>
            </a:p>
          </p:txBody>
        </p:sp>
        <p:sp>
          <p:nvSpPr>
            <p:cNvPr id="33" name="AutoShape 39">
              <a:extLst>
                <a:ext uri="{FF2B5EF4-FFF2-40B4-BE49-F238E27FC236}">
                  <a16:creationId xmlns:a16="http://schemas.microsoft.com/office/drawing/2014/main" id="{19A1A0D2-9AED-46AE-AC43-F4B955C77D90}"/>
                </a:ext>
              </a:extLst>
            </p:cNvPr>
            <p:cNvSpPr/>
            <p:nvPr/>
          </p:nvSpPr>
          <p:spPr>
            <a:xfrm flipV="1">
              <a:off x="4910828" y="7391400"/>
              <a:ext cx="2178941" cy="0"/>
            </a:xfrm>
            <a:prstGeom prst="line">
              <a:avLst/>
            </a:prstGeom>
            <a:ln w="19050" cap="rnd">
              <a:solidFill>
                <a:srgbClr val="2A5E2D"/>
              </a:solidFill>
              <a:prstDash val="solid"/>
              <a:headEnd type="none" w="sm" len="sm"/>
              <a:tailEnd type="none" w="sm" len="sm"/>
            </a:ln>
          </p:spPr>
        </p:sp>
        <p:sp>
          <p:nvSpPr>
            <p:cNvPr id="34" name="AutoShape 40">
              <a:extLst>
                <a:ext uri="{FF2B5EF4-FFF2-40B4-BE49-F238E27FC236}">
                  <a16:creationId xmlns:a16="http://schemas.microsoft.com/office/drawing/2014/main" id="{56F43278-5D1F-4E8F-96C6-EA03D250107F}"/>
                </a:ext>
              </a:extLst>
            </p:cNvPr>
            <p:cNvSpPr/>
            <p:nvPr/>
          </p:nvSpPr>
          <p:spPr>
            <a:xfrm>
              <a:off x="4922841" y="5867400"/>
              <a:ext cx="2166928" cy="0"/>
            </a:xfrm>
            <a:prstGeom prst="line">
              <a:avLst/>
            </a:prstGeom>
            <a:ln w="19050" cap="rnd">
              <a:solidFill>
                <a:srgbClr val="2A5E2D"/>
              </a:solidFill>
              <a:prstDash val="solid"/>
              <a:headEnd type="none" w="sm" len="sm"/>
              <a:tailEnd type="none" w="sm" len="sm"/>
            </a:ln>
          </p:spPr>
        </p:sp>
        <p:sp>
          <p:nvSpPr>
            <p:cNvPr id="35" name="AutoShape 44">
              <a:extLst>
                <a:ext uri="{FF2B5EF4-FFF2-40B4-BE49-F238E27FC236}">
                  <a16:creationId xmlns:a16="http://schemas.microsoft.com/office/drawing/2014/main" id="{43A67A10-78B9-46B5-BE60-45A85FAAE968}"/>
                </a:ext>
              </a:extLst>
            </p:cNvPr>
            <p:cNvSpPr/>
            <p:nvPr/>
          </p:nvSpPr>
          <p:spPr>
            <a:xfrm flipV="1">
              <a:off x="4919936" y="6629400"/>
              <a:ext cx="2166664" cy="0"/>
            </a:xfrm>
            <a:prstGeom prst="line">
              <a:avLst/>
            </a:prstGeom>
            <a:ln w="19050" cap="rnd">
              <a:solidFill>
                <a:srgbClr val="2A5E2D"/>
              </a:solidFill>
              <a:prstDash val="solid"/>
              <a:headEnd type="none" w="sm" len="sm"/>
              <a:tailEnd type="none" w="sm" len="sm"/>
            </a:ln>
          </p:spPr>
        </p:sp>
        <p:sp>
          <p:nvSpPr>
            <p:cNvPr id="36" name="AutoShape 46">
              <a:extLst>
                <a:ext uri="{FF2B5EF4-FFF2-40B4-BE49-F238E27FC236}">
                  <a16:creationId xmlns:a16="http://schemas.microsoft.com/office/drawing/2014/main" id="{9274E0BF-63FE-4645-AF32-B9BD51787DA3}"/>
                </a:ext>
              </a:extLst>
            </p:cNvPr>
            <p:cNvSpPr/>
            <p:nvPr/>
          </p:nvSpPr>
          <p:spPr>
            <a:xfrm flipV="1">
              <a:off x="4904753" y="7772400"/>
              <a:ext cx="2163759" cy="0"/>
            </a:xfrm>
            <a:prstGeom prst="line">
              <a:avLst/>
            </a:prstGeom>
            <a:ln w="19050" cap="rnd">
              <a:solidFill>
                <a:srgbClr val="2A5E2D"/>
              </a:solidFill>
              <a:prstDash val="solid"/>
              <a:headEnd type="none" w="sm" len="sm"/>
              <a:tailEnd type="none" w="sm" len="sm"/>
            </a:ln>
          </p:spPr>
        </p:sp>
        <p:sp>
          <p:nvSpPr>
            <p:cNvPr id="37" name="AutoShape 47">
              <a:extLst>
                <a:ext uri="{FF2B5EF4-FFF2-40B4-BE49-F238E27FC236}">
                  <a16:creationId xmlns:a16="http://schemas.microsoft.com/office/drawing/2014/main" id="{3C0AAAC2-99D6-4EE3-BD8F-7091275D7845}"/>
                </a:ext>
              </a:extLst>
            </p:cNvPr>
            <p:cNvSpPr/>
            <p:nvPr/>
          </p:nvSpPr>
          <p:spPr>
            <a:xfrm flipV="1">
              <a:off x="4907658" y="6248400"/>
              <a:ext cx="2178942" cy="0"/>
            </a:xfrm>
            <a:prstGeom prst="line">
              <a:avLst/>
            </a:prstGeom>
            <a:ln w="19050" cap="rnd">
              <a:solidFill>
                <a:srgbClr val="2A5E2D"/>
              </a:solidFill>
              <a:prstDash val="solid"/>
              <a:headEnd type="none" w="sm" len="sm"/>
              <a:tailEnd type="none" w="sm" len="sm"/>
            </a:ln>
          </p:spPr>
        </p:sp>
        <p:sp>
          <p:nvSpPr>
            <p:cNvPr id="38" name="AutoShape 49">
              <a:extLst>
                <a:ext uri="{FF2B5EF4-FFF2-40B4-BE49-F238E27FC236}">
                  <a16:creationId xmlns:a16="http://schemas.microsoft.com/office/drawing/2014/main" id="{4296644B-A522-407A-B350-465237AD42C8}"/>
                </a:ext>
              </a:extLst>
            </p:cNvPr>
            <p:cNvSpPr/>
            <p:nvPr/>
          </p:nvSpPr>
          <p:spPr>
            <a:xfrm flipV="1">
              <a:off x="4922841" y="5486400"/>
              <a:ext cx="2148576" cy="0"/>
            </a:xfrm>
            <a:prstGeom prst="line">
              <a:avLst/>
            </a:prstGeom>
            <a:ln w="19050" cap="rnd">
              <a:solidFill>
                <a:srgbClr val="2A5E2D"/>
              </a:solidFill>
              <a:prstDash val="solid"/>
              <a:headEnd type="none" w="sm" len="sm"/>
              <a:tailEnd type="none" w="sm" len="sm"/>
            </a:ln>
          </p:spPr>
        </p:sp>
        <p:sp>
          <p:nvSpPr>
            <p:cNvPr id="39" name="AutoShape 50">
              <a:extLst>
                <a:ext uri="{FF2B5EF4-FFF2-40B4-BE49-F238E27FC236}">
                  <a16:creationId xmlns:a16="http://schemas.microsoft.com/office/drawing/2014/main" id="{A526AF37-3446-464A-A353-6B48B889B932}"/>
                </a:ext>
              </a:extLst>
            </p:cNvPr>
            <p:cNvSpPr/>
            <p:nvPr/>
          </p:nvSpPr>
          <p:spPr>
            <a:xfrm>
              <a:off x="4922841" y="8535872"/>
              <a:ext cx="2178940" cy="0"/>
            </a:xfrm>
            <a:prstGeom prst="line">
              <a:avLst/>
            </a:prstGeom>
            <a:ln w="19050" cap="rnd">
              <a:solidFill>
                <a:srgbClr val="2A5E2D"/>
              </a:solidFill>
              <a:prstDash val="solid"/>
              <a:headEnd type="none" w="sm" len="sm"/>
              <a:tailEnd type="none" w="sm" len="sm"/>
            </a:ln>
          </p:spPr>
        </p:sp>
        <p:sp>
          <p:nvSpPr>
            <p:cNvPr id="40" name="AutoShape 51">
              <a:extLst>
                <a:ext uri="{FF2B5EF4-FFF2-40B4-BE49-F238E27FC236}">
                  <a16:creationId xmlns:a16="http://schemas.microsoft.com/office/drawing/2014/main" id="{AD5361B9-FE43-4C8B-8742-38E8A34EF62D}"/>
                </a:ext>
              </a:extLst>
            </p:cNvPr>
            <p:cNvSpPr/>
            <p:nvPr/>
          </p:nvSpPr>
          <p:spPr>
            <a:xfrm>
              <a:off x="4907658" y="7010400"/>
              <a:ext cx="2163759" cy="0"/>
            </a:xfrm>
            <a:prstGeom prst="line">
              <a:avLst/>
            </a:prstGeom>
            <a:ln w="19050" cap="rnd">
              <a:solidFill>
                <a:srgbClr val="2A5E2D"/>
              </a:solidFill>
              <a:prstDash val="solid"/>
              <a:headEnd type="none" w="sm" len="sm"/>
              <a:tailEnd type="none" w="sm" len="sm"/>
            </a:ln>
          </p:spPr>
        </p:sp>
        <p:sp>
          <p:nvSpPr>
            <p:cNvPr id="41" name="AutoShape 46">
              <a:extLst>
                <a:ext uri="{FF2B5EF4-FFF2-40B4-BE49-F238E27FC236}">
                  <a16:creationId xmlns:a16="http://schemas.microsoft.com/office/drawing/2014/main" id="{749116E2-1B69-4CB0-8465-648CCCC9FAB3}"/>
                </a:ext>
              </a:extLst>
            </p:cNvPr>
            <p:cNvSpPr/>
            <p:nvPr/>
          </p:nvSpPr>
          <p:spPr>
            <a:xfrm flipV="1">
              <a:off x="4922841" y="8153400"/>
              <a:ext cx="2163759" cy="0"/>
            </a:xfrm>
            <a:prstGeom prst="line">
              <a:avLst/>
            </a:prstGeom>
            <a:ln w="19050" cap="rnd">
              <a:solidFill>
                <a:srgbClr val="2A5E2D"/>
              </a:solidFill>
              <a:prstDash val="solid"/>
              <a:headEnd type="none" w="sm" len="sm"/>
              <a:tailEnd type="none" w="sm" len="sm"/>
            </a:ln>
          </p:spPr>
        </p:sp>
        <p:sp>
          <p:nvSpPr>
            <p:cNvPr id="42" name="AutoShape 46">
              <a:extLst>
                <a:ext uri="{FF2B5EF4-FFF2-40B4-BE49-F238E27FC236}">
                  <a16:creationId xmlns:a16="http://schemas.microsoft.com/office/drawing/2014/main" id="{36B5E230-447B-435D-B73A-73C9B2B5C921}"/>
                </a:ext>
              </a:extLst>
            </p:cNvPr>
            <p:cNvSpPr/>
            <p:nvPr/>
          </p:nvSpPr>
          <p:spPr>
            <a:xfrm flipV="1">
              <a:off x="4922841" y="8915400"/>
              <a:ext cx="2163759" cy="0"/>
            </a:xfrm>
            <a:prstGeom prst="line">
              <a:avLst/>
            </a:prstGeom>
            <a:ln w="19050" cap="rnd">
              <a:solidFill>
                <a:srgbClr val="2A5E2D"/>
              </a:solidFill>
              <a:prstDash val="solid"/>
              <a:headEnd type="none" w="sm" len="sm"/>
              <a:tailEnd type="none" w="sm" len="sm"/>
            </a:ln>
          </p:spPr>
        </p:sp>
        <p:sp>
          <p:nvSpPr>
            <p:cNvPr id="43" name="AutoShape 46">
              <a:extLst>
                <a:ext uri="{FF2B5EF4-FFF2-40B4-BE49-F238E27FC236}">
                  <a16:creationId xmlns:a16="http://schemas.microsoft.com/office/drawing/2014/main" id="{B61AC279-DF87-4C17-A579-C5A54C217B18}"/>
                </a:ext>
              </a:extLst>
            </p:cNvPr>
            <p:cNvSpPr/>
            <p:nvPr/>
          </p:nvSpPr>
          <p:spPr>
            <a:xfrm flipV="1">
              <a:off x="4922841" y="9296400"/>
              <a:ext cx="2163759" cy="0"/>
            </a:xfrm>
            <a:prstGeom prst="line">
              <a:avLst/>
            </a:prstGeom>
            <a:ln w="19050" cap="rnd">
              <a:solidFill>
                <a:srgbClr val="2A5E2D"/>
              </a:solidFill>
              <a:prstDash val="solid"/>
              <a:headEnd type="none" w="sm" len="sm"/>
              <a:tailEnd type="none" w="sm" len="sm"/>
            </a:ln>
          </p:spPr>
        </p:sp>
        <p:sp>
          <p:nvSpPr>
            <p:cNvPr id="44" name="AutoShape 46">
              <a:extLst>
                <a:ext uri="{FF2B5EF4-FFF2-40B4-BE49-F238E27FC236}">
                  <a16:creationId xmlns:a16="http://schemas.microsoft.com/office/drawing/2014/main" id="{AAC5C929-7D0A-4F5F-ACBA-727E282A7D59}"/>
                </a:ext>
              </a:extLst>
            </p:cNvPr>
            <p:cNvSpPr/>
            <p:nvPr/>
          </p:nvSpPr>
          <p:spPr>
            <a:xfrm flipV="1">
              <a:off x="4922841" y="9702986"/>
              <a:ext cx="2163759" cy="0"/>
            </a:xfrm>
            <a:prstGeom prst="line">
              <a:avLst/>
            </a:prstGeom>
            <a:ln w="19050" cap="rnd">
              <a:solidFill>
                <a:srgbClr val="2A5E2D"/>
              </a:solidFill>
              <a:prstDash val="solid"/>
              <a:headEnd type="none" w="sm" len="sm"/>
              <a:tailEnd type="none" w="sm" len="sm"/>
            </a:ln>
          </p:spPr>
        </p:sp>
        <p:sp>
          <p:nvSpPr>
            <p:cNvPr id="45" name="AutoShape 49">
              <a:extLst>
                <a:ext uri="{FF2B5EF4-FFF2-40B4-BE49-F238E27FC236}">
                  <a16:creationId xmlns:a16="http://schemas.microsoft.com/office/drawing/2014/main" id="{0DAF8E0C-F781-4E65-833F-3922D221239A}"/>
                </a:ext>
              </a:extLst>
            </p:cNvPr>
            <p:cNvSpPr/>
            <p:nvPr/>
          </p:nvSpPr>
          <p:spPr>
            <a:xfrm>
              <a:off x="4919935" y="5101632"/>
              <a:ext cx="2148576" cy="0"/>
            </a:xfrm>
            <a:prstGeom prst="line">
              <a:avLst/>
            </a:prstGeom>
            <a:ln w="19050" cap="rnd">
              <a:solidFill>
                <a:srgbClr val="2A5E2D"/>
              </a:solidFill>
              <a:prstDash val="solid"/>
              <a:headEnd type="none" w="sm" len="sm"/>
              <a:tailEnd type="none" w="sm" len="sm"/>
            </a:ln>
          </p:spPr>
        </p:sp>
        <p:grpSp>
          <p:nvGrpSpPr>
            <p:cNvPr id="46" name="Group 31">
              <a:extLst>
                <a:ext uri="{FF2B5EF4-FFF2-40B4-BE49-F238E27FC236}">
                  <a16:creationId xmlns:a16="http://schemas.microsoft.com/office/drawing/2014/main" id="{F625AFA5-C6A1-4C7F-8888-2939985FB616}"/>
                </a:ext>
              </a:extLst>
            </p:cNvPr>
            <p:cNvGrpSpPr/>
            <p:nvPr/>
          </p:nvGrpSpPr>
          <p:grpSpPr>
            <a:xfrm>
              <a:off x="644032" y="8176730"/>
              <a:ext cx="3972560" cy="369628"/>
              <a:chOff x="0" y="0"/>
              <a:chExt cx="13955352" cy="1298478"/>
            </a:xfrm>
          </p:grpSpPr>
          <p:sp>
            <p:nvSpPr>
              <p:cNvPr id="47" name="Freeform 32">
                <a:extLst>
                  <a:ext uri="{FF2B5EF4-FFF2-40B4-BE49-F238E27FC236}">
                    <a16:creationId xmlns:a16="http://schemas.microsoft.com/office/drawing/2014/main" id="{1A1CBEE0-F974-494F-A899-71CBED1ADE9B}"/>
                  </a:ext>
                </a:extLst>
              </p:cNvPr>
              <p:cNvSpPr/>
              <p:nvPr/>
            </p:nvSpPr>
            <p:spPr>
              <a:xfrm>
                <a:off x="0" y="0"/>
                <a:ext cx="13955353" cy="1298478"/>
              </a:xfrm>
              <a:custGeom>
                <a:avLst/>
                <a:gdLst/>
                <a:ahLst/>
                <a:cxnLst/>
                <a:rect l="l" t="t" r="r" b="b"/>
                <a:pathLst>
                  <a:path w="13955353" h="1298478">
                    <a:moveTo>
                      <a:pt x="0" y="0"/>
                    </a:moveTo>
                    <a:lnTo>
                      <a:pt x="0" y="1298478"/>
                    </a:lnTo>
                    <a:lnTo>
                      <a:pt x="13955353" y="1298478"/>
                    </a:lnTo>
                    <a:lnTo>
                      <a:pt x="13955353" y="0"/>
                    </a:lnTo>
                    <a:lnTo>
                      <a:pt x="0" y="0"/>
                    </a:lnTo>
                    <a:close/>
                    <a:moveTo>
                      <a:pt x="13894392" y="1237518"/>
                    </a:moveTo>
                    <a:lnTo>
                      <a:pt x="59690" y="1237518"/>
                    </a:lnTo>
                    <a:lnTo>
                      <a:pt x="59690" y="59690"/>
                    </a:lnTo>
                    <a:lnTo>
                      <a:pt x="13894392" y="59690"/>
                    </a:lnTo>
                    <a:lnTo>
                      <a:pt x="13894392" y="1237518"/>
                    </a:lnTo>
                    <a:close/>
                  </a:path>
                </a:pathLst>
              </a:custGeom>
              <a:solidFill>
                <a:srgbClr val="8AC44F"/>
              </a:solidFill>
            </p:spPr>
          </p:sp>
        </p:grpSp>
      </p:grpSp>
      <p:sp>
        <p:nvSpPr>
          <p:cNvPr id="49" name="Rectangle 48">
            <a:extLst>
              <a:ext uri="{FF2B5EF4-FFF2-40B4-BE49-F238E27FC236}">
                <a16:creationId xmlns:a16="http://schemas.microsoft.com/office/drawing/2014/main" id="{A66C9738-8AED-4957-8757-3069811DD311}"/>
              </a:ext>
            </a:extLst>
          </p:cNvPr>
          <p:cNvSpPr/>
          <p:nvPr/>
        </p:nvSpPr>
        <p:spPr>
          <a:xfrm>
            <a:off x="481383" y="147821"/>
            <a:ext cx="4210991" cy="1107996"/>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6600" dirty="0">
                <a:ln w="0"/>
                <a:solidFill>
                  <a:srgbClr val="2A5E2D"/>
                </a:solidFill>
                <a:latin typeface="Virtual" panose="00000500000000000000" pitchFamily="50" charset="0"/>
              </a:rPr>
              <a:t>Daily Meal Planner</a:t>
            </a:r>
            <a:endParaRPr kumimoji="0" lang="en-US" sz="66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pSp>
        <p:nvGrpSpPr>
          <p:cNvPr id="50" name="Group 22">
            <a:extLst>
              <a:ext uri="{FF2B5EF4-FFF2-40B4-BE49-F238E27FC236}">
                <a16:creationId xmlns:a16="http://schemas.microsoft.com/office/drawing/2014/main" id="{B79BEF6A-06B0-4995-A423-E7DFD10E76EB}"/>
              </a:ext>
            </a:extLst>
          </p:cNvPr>
          <p:cNvGrpSpPr/>
          <p:nvPr/>
        </p:nvGrpSpPr>
        <p:grpSpPr>
          <a:xfrm>
            <a:off x="4914637" y="467386"/>
            <a:ext cx="2451360" cy="636444"/>
            <a:chOff x="164083" y="0"/>
            <a:chExt cx="849555" cy="201072"/>
          </a:xfrm>
          <a:noFill/>
        </p:grpSpPr>
        <p:sp>
          <p:nvSpPr>
            <p:cNvPr id="51" name="Freeform 23">
              <a:extLst>
                <a:ext uri="{FF2B5EF4-FFF2-40B4-BE49-F238E27FC236}">
                  <a16:creationId xmlns:a16="http://schemas.microsoft.com/office/drawing/2014/main" id="{593BB546-7601-423D-BBD7-F5D61A992E50}"/>
                </a:ext>
              </a:extLst>
            </p:cNvPr>
            <p:cNvSpPr/>
            <p:nvPr/>
          </p:nvSpPr>
          <p:spPr>
            <a:xfrm>
              <a:off x="164083" y="0"/>
              <a:ext cx="849555"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2000" b="1" dirty="0">
                  <a:solidFill>
                    <a:srgbClr val="2A5E2D"/>
                  </a:solidFill>
                  <a:latin typeface="Source Serif Pro" panose="02040603050405020204" pitchFamily="18" charset="0"/>
                  <a:ea typeface="Source Serif Pro" panose="02040603050405020204" pitchFamily="18" charset="0"/>
                </a:rPr>
                <a:t>DATE: </a:t>
              </a:r>
            </a:p>
          </p:txBody>
        </p:sp>
      </p:grpSp>
    </p:spTree>
    <p:extLst>
      <p:ext uri="{BB962C8B-B14F-4D97-AF65-F5344CB8AC3E}">
        <p14:creationId xmlns:p14="http://schemas.microsoft.com/office/powerpoint/2010/main" val="2445742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A66C9738-8AED-4957-8757-3069811DD311}"/>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Grocery List</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pSp>
        <p:nvGrpSpPr>
          <p:cNvPr id="2" name="Group 1">
            <a:extLst>
              <a:ext uri="{FF2B5EF4-FFF2-40B4-BE49-F238E27FC236}">
                <a16:creationId xmlns:a16="http://schemas.microsoft.com/office/drawing/2014/main" id="{C50FE84E-6BF4-4EFC-BE79-7875B72B0A56}"/>
              </a:ext>
            </a:extLst>
          </p:cNvPr>
          <p:cNvGrpSpPr/>
          <p:nvPr/>
        </p:nvGrpSpPr>
        <p:grpSpPr>
          <a:xfrm>
            <a:off x="374764" y="1259046"/>
            <a:ext cx="6998494" cy="8581489"/>
            <a:chOff x="665044" y="1113906"/>
            <a:chExt cx="6442311" cy="8581489"/>
          </a:xfrm>
        </p:grpSpPr>
        <p:grpSp>
          <p:nvGrpSpPr>
            <p:cNvPr id="52" name="Group 2">
              <a:extLst>
                <a:ext uri="{FF2B5EF4-FFF2-40B4-BE49-F238E27FC236}">
                  <a16:creationId xmlns:a16="http://schemas.microsoft.com/office/drawing/2014/main" id="{7838EF61-7DF5-404B-A9F2-4594CD72A82F}"/>
                </a:ext>
              </a:extLst>
            </p:cNvPr>
            <p:cNvGrpSpPr/>
            <p:nvPr/>
          </p:nvGrpSpPr>
          <p:grpSpPr>
            <a:xfrm>
              <a:off x="665044" y="1220026"/>
              <a:ext cx="2086242" cy="8475369"/>
              <a:chOff x="0" y="0"/>
              <a:chExt cx="1132597" cy="4601180"/>
            </a:xfrm>
          </p:grpSpPr>
          <p:sp>
            <p:nvSpPr>
              <p:cNvPr id="53" name="Freeform 3">
                <a:extLst>
                  <a:ext uri="{FF2B5EF4-FFF2-40B4-BE49-F238E27FC236}">
                    <a16:creationId xmlns:a16="http://schemas.microsoft.com/office/drawing/2014/main" id="{8AE4F89C-B640-4D00-BB5C-DA3C3957FE4B}"/>
                  </a:ext>
                </a:extLst>
              </p:cNvPr>
              <p:cNvSpPr/>
              <p:nvPr/>
            </p:nvSpPr>
            <p:spPr>
              <a:xfrm>
                <a:off x="0" y="0"/>
                <a:ext cx="1132597" cy="4601180"/>
              </a:xfrm>
              <a:custGeom>
                <a:avLst/>
                <a:gdLst/>
                <a:ahLst/>
                <a:cxnLst/>
                <a:rect l="l" t="t" r="r" b="b"/>
                <a:pathLst>
                  <a:path w="1132597" h="4601180">
                    <a:moveTo>
                      <a:pt x="0" y="0"/>
                    </a:moveTo>
                    <a:lnTo>
                      <a:pt x="1132597" y="0"/>
                    </a:lnTo>
                    <a:lnTo>
                      <a:pt x="1132597" y="4601180"/>
                    </a:lnTo>
                    <a:lnTo>
                      <a:pt x="0" y="4601180"/>
                    </a:lnTo>
                    <a:close/>
                  </a:path>
                </a:pathLst>
              </a:custGeom>
              <a:solidFill>
                <a:srgbClr val="FFF0AE"/>
              </a:solidFill>
            </p:spPr>
          </p:sp>
        </p:grpSp>
        <p:grpSp>
          <p:nvGrpSpPr>
            <p:cNvPr id="54" name="Group 4">
              <a:extLst>
                <a:ext uri="{FF2B5EF4-FFF2-40B4-BE49-F238E27FC236}">
                  <a16:creationId xmlns:a16="http://schemas.microsoft.com/office/drawing/2014/main" id="{C699C652-0CBE-4634-A443-C02B1FD76E9F}"/>
                </a:ext>
              </a:extLst>
            </p:cNvPr>
            <p:cNvGrpSpPr/>
            <p:nvPr/>
          </p:nvGrpSpPr>
          <p:grpSpPr>
            <a:xfrm>
              <a:off x="2850937" y="1220026"/>
              <a:ext cx="2086242" cy="8475369"/>
              <a:chOff x="0" y="0"/>
              <a:chExt cx="1132597" cy="4601180"/>
            </a:xfrm>
          </p:grpSpPr>
          <p:sp>
            <p:nvSpPr>
              <p:cNvPr id="55" name="Freeform 5">
                <a:extLst>
                  <a:ext uri="{FF2B5EF4-FFF2-40B4-BE49-F238E27FC236}">
                    <a16:creationId xmlns:a16="http://schemas.microsoft.com/office/drawing/2014/main" id="{8C3C981E-028E-489E-88A0-3DA06582BE38}"/>
                  </a:ext>
                </a:extLst>
              </p:cNvPr>
              <p:cNvSpPr/>
              <p:nvPr/>
            </p:nvSpPr>
            <p:spPr>
              <a:xfrm>
                <a:off x="0" y="0"/>
                <a:ext cx="1132597" cy="4601180"/>
              </a:xfrm>
              <a:custGeom>
                <a:avLst/>
                <a:gdLst/>
                <a:ahLst/>
                <a:cxnLst/>
                <a:rect l="l" t="t" r="r" b="b"/>
                <a:pathLst>
                  <a:path w="1132597" h="4601180">
                    <a:moveTo>
                      <a:pt x="0" y="0"/>
                    </a:moveTo>
                    <a:lnTo>
                      <a:pt x="1132597" y="0"/>
                    </a:lnTo>
                    <a:lnTo>
                      <a:pt x="1132597" y="4601180"/>
                    </a:lnTo>
                    <a:lnTo>
                      <a:pt x="0" y="4601180"/>
                    </a:lnTo>
                    <a:close/>
                  </a:path>
                </a:pathLst>
              </a:custGeom>
              <a:solidFill>
                <a:srgbClr val="FFF6D0"/>
              </a:solidFill>
            </p:spPr>
          </p:sp>
        </p:grpSp>
        <p:grpSp>
          <p:nvGrpSpPr>
            <p:cNvPr id="56" name="Group 6">
              <a:extLst>
                <a:ext uri="{FF2B5EF4-FFF2-40B4-BE49-F238E27FC236}">
                  <a16:creationId xmlns:a16="http://schemas.microsoft.com/office/drawing/2014/main" id="{62BFB39A-487B-407C-B6E7-405DD38F35D9}"/>
                </a:ext>
              </a:extLst>
            </p:cNvPr>
            <p:cNvGrpSpPr/>
            <p:nvPr/>
          </p:nvGrpSpPr>
          <p:grpSpPr>
            <a:xfrm>
              <a:off x="5021113" y="1220026"/>
              <a:ext cx="2086242" cy="8475369"/>
              <a:chOff x="0" y="0"/>
              <a:chExt cx="1132597" cy="4601180"/>
            </a:xfrm>
          </p:grpSpPr>
          <p:sp>
            <p:nvSpPr>
              <p:cNvPr id="57" name="Freeform 7">
                <a:extLst>
                  <a:ext uri="{FF2B5EF4-FFF2-40B4-BE49-F238E27FC236}">
                    <a16:creationId xmlns:a16="http://schemas.microsoft.com/office/drawing/2014/main" id="{DB890F04-2AD0-45E6-A9F3-2D060CE8E4A8}"/>
                  </a:ext>
                </a:extLst>
              </p:cNvPr>
              <p:cNvSpPr/>
              <p:nvPr/>
            </p:nvSpPr>
            <p:spPr>
              <a:xfrm>
                <a:off x="0" y="0"/>
                <a:ext cx="1132597" cy="4601180"/>
              </a:xfrm>
              <a:custGeom>
                <a:avLst/>
                <a:gdLst/>
                <a:ahLst/>
                <a:cxnLst/>
                <a:rect l="l" t="t" r="r" b="b"/>
                <a:pathLst>
                  <a:path w="1132597" h="4601180">
                    <a:moveTo>
                      <a:pt x="0" y="0"/>
                    </a:moveTo>
                    <a:lnTo>
                      <a:pt x="1132597" y="0"/>
                    </a:lnTo>
                    <a:lnTo>
                      <a:pt x="1132597" y="4601180"/>
                    </a:lnTo>
                    <a:lnTo>
                      <a:pt x="0" y="4601180"/>
                    </a:lnTo>
                    <a:close/>
                  </a:path>
                </a:pathLst>
              </a:custGeom>
              <a:solidFill>
                <a:srgbClr val="FBFFEC"/>
              </a:solidFill>
            </p:spPr>
          </p:sp>
        </p:grpSp>
        <p:grpSp>
          <p:nvGrpSpPr>
            <p:cNvPr id="58" name="Group 8">
              <a:extLst>
                <a:ext uri="{FF2B5EF4-FFF2-40B4-BE49-F238E27FC236}">
                  <a16:creationId xmlns:a16="http://schemas.microsoft.com/office/drawing/2014/main" id="{10BCDC9C-5C1D-4D5D-A655-0319E216F46A}"/>
                </a:ext>
              </a:extLst>
            </p:cNvPr>
            <p:cNvGrpSpPr/>
            <p:nvPr/>
          </p:nvGrpSpPr>
          <p:grpSpPr>
            <a:xfrm>
              <a:off x="767101" y="1820024"/>
              <a:ext cx="1832558" cy="206030"/>
              <a:chOff x="0" y="0"/>
              <a:chExt cx="2443411" cy="274707"/>
            </a:xfrm>
          </p:grpSpPr>
          <p:grpSp>
            <p:nvGrpSpPr>
              <p:cNvPr id="59" name="Group 9">
                <a:extLst>
                  <a:ext uri="{FF2B5EF4-FFF2-40B4-BE49-F238E27FC236}">
                    <a16:creationId xmlns:a16="http://schemas.microsoft.com/office/drawing/2014/main" id="{13D87B9A-5D06-42EC-8590-B33493D75A5E}"/>
                  </a:ext>
                </a:extLst>
              </p:cNvPr>
              <p:cNvGrpSpPr/>
              <p:nvPr/>
            </p:nvGrpSpPr>
            <p:grpSpPr>
              <a:xfrm>
                <a:off x="0" y="0"/>
                <a:ext cx="256689" cy="274707"/>
                <a:chOff x="0" y="0"/>
                <a:chExt cx="573058" cy="613283"/>
              </a:xfrm>
            </p:grpSpPr>
            <p:sp>
              <p:nvSpPr>
                <p:cNvPr id="61" name="Freeform 10">
                  <a:extLst>
                    <a:ext uri="{FF2B5EF4-FFF2-40B4-BE49-F238E27FC236}">
                      <a16:creationId xmlns:a16="http://schemas.microsoft.com/office/drawing/2014/main" id="{5E819685-83E9-4899-B4F1-EF012BE3868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60" name="AutoShape 11">
                <a:extLst>
                  <a:ext uri="{FF2B5EF4-FFF2-40B4-BE49-F238E27FC236}">
                    <a16:creationId xmlns:a16="http://schemas.microsoft.com/office/drawing/2014/main" id="{75D427D1-9697-491C-AEBA-9897828375E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62" name="Group 12">
              <a:extLst>
                <a:ext uri="{FF2B5EF4-FFF2-40B4-BE49-F238E27FC236}">
                  <a16:creationId xmlns:a16="http://schemas.microsoft.com/office/drawing/2014/main" id="{057B65EE-D173-4A9F-86B3-C6ABA6D91BCC}"/>
                </a:ext>
              </a:extLst>
            </p:cNvPr>
            <p:cNvGrpSpPr/>
            <p:nvPr/>
          </p:nvGrpSpPr>
          <p:grpSpPr>
            <a:xfrm>
              <a:off x="2969921" y="1820024"/>
              <a:ext cx="1832558" cy="206030"/>
              <a:chOff x="0" y="0"/>
              <a:chExt cx="2443411" cy="274707"/>
            </a:xfrm>
          </p:grpSpPr>
          <p:grpSp>
            <p:nvGrpSpPr>
              <p:cNvPr id="63" name="Group 13">
                <a:extLst>
                  <a:ext uri="{FF2B5EF4-FFF2-40B4-BE49-F238E27FC236}">
                    <a16:creationId xmlns:a16="http://schemas.microsoft.com/office/drawing/2014/main" id="{CECFEF3F-2841-49B4-81B8-0E6CC346C818}"/>
                  </a:ext>
                </a:extLst>
              </p:cNvPr>
              <p:cNvGrpSpPr/>
              <p:nvPr/>
            </p:nvGrpSpPr>
            <p:grpSpPr>
              <a:xfrm>
                <a:off x="0" y="0"/>
                <a:ext cx="256689" cy="274707"/>
                <a:chOff x="0" y="0"/>
                <a:chExt cx="573058" cy="613283"/>
              </a:xfrm>
            </p:grpSpPr>
            <p:sp>
              <p:nvSpPr>
                <p:cNvPr id="65" name="Freeform 14">
                  <a:extLst>
                    <a:ext uri="{FF2B5EF4-FFF2-40B4-BE49-F238E27FC236}">
                      <a16:creationId xmlns:a16="http://schemas.microsoft.com/office/drawing/2014/main" id="{E081253A-F413-4D50-BCAE-C5523D7675E4}"/>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64" name="AutoShape 15">
                <a:extLst>
                  <a:ext uri="{FF2B5EF4-FFF2-40B4-BE49-F238E27FC236}">
                    <a16:creationId xmlns:a16="http://schemas.microsoft.com/office/drawing/2014/main" id="{C531703C-5501-451D-A777-98D0914897AC}"/>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66" name="Group 16">
              <a:extLst>
                <a:ext uri="{FF2B5EF4-FFF2-40B4-BE49-F238E27FC236}">
                  <a16:creationId xmlns:a16="http://schemas.microsoft.com/office/drawing/2014/main" id="{0001D721-63AF-48FB-A1E4-308C1D383A86}"/>
                </a:ext>
              </a:extLst>
            </p:cNvPr>
            <p:cNvGrpSpPr/>
            <p:nvPr/>
          </p:nvGrpSpPr>
          <p:grpSpPr>
            <a:xfrm>
              <a:off x="5147955" y="1820024"/>
              <a:ext cx="1832558" cy="206030"/>
              <a:chOff x="0" y="0"/>
              <a:chExt cx="2443411" cy="274707"/>
            </a:xfrm>
          </p:grpSpPr>
          <p:grpSp>
            <p:nvGrpSpPr>
              <p:cNvPr id="67" name="Group 17">
                <a:extLst>
                  <a:ext uri="{FF2B5EF4-FFF2-40B4-BE49-F238E27FC236}">
                    <a16:creationId xmlns:a16="http://schemas.microsoft.com/office/drawing/2014/main" id="{4C22A6F9-CD42-47F4-BC06-C894F858D77B}"/>
                  </a:ext>
                </a:extLst>
              </p:cNvPr>
              <p:cNvGrpSpPr/>
              <p:nvPr/>
            </p:nvGrpSpPr>
            <p:grpSpPr>
              <a:xfrm>
                <a:off x="0" y="0"/>
                <a:ext cx="256689" cy="274707"/>
                <a:chOff x="0" y="0"/>
                <a:chExt cx="573058" cy="613283"/>
              </a:xfrm>
            </p:grpSpPr>
            <p:sp>
              <p:nvSpPr>
                <p:cNvPr id="69" name="Freeform 18">
                  <a:extLst>
                    <a:ext uri="{FF2B5EF4-FFF2-40B4-BE49-F238E27FC236}">
                      <a16:creationId xmlns:a16="http://schemas.microsoft.com/office/drawing/2014/main" id="{AFEA8BBC-E04A-48FF-9E3A-335B58BC6A0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68" name="AutoShape 19">
                <a:extLst>
                  <a:ext uri="{FF2B5EF4-FFF2-40B4-BE49-F238E27FC236}">
                    <a16:creationId xmlns:a16="http://schemas.microsoft.com/office/drawing/2014/main" id="{7C7BDA7E-79E8-471B-BA27-EF79D824F11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70" name="Group 20">
              <a:extLst>
                <a:ext uri="{FF2B5EF4-FFF2-40B4-BE49-F238E27FC236}">
                  <a16:creationId xmlns:a16="http://schemas.microsoft.com/office/drawing/2014/main" id="{E0CABD5B-DE8C-4DEA-A55A-0E9C91FE62AE}"/>
                </a:ext>
              </a:extLst>
            </p:cNvPr>
            <p:cNvGrpSpPr/>
            <p:nvPr/>
          </p:nvGrpSpPr>
          <p:grpSpPr>
            <a:xfrm>
              <a:off x="767101" y="4423265"/>
              <a:ext cx="1832558" cy="206030"/>
              <a:chOff x="0" y="0"/>
              <a:chExt cx="2443411" cy="274707"/>
            </a:xfrm>
          </p:grpSpPr>
          <p:grpSp>
            <p:nvGrpSpPr>
              <p:cNvPr id="71" name="Group 21">
                <a:extLst>
                  <a:ext uri="{FF2B5EF4-FFF2-40B4-BE49-F238E27FC236}">
                    <a16:creationId xmlns:a16="http://schemas.microsoft.com/office/drawing/2014/main" id="{15485034-260E-4BEF-946A-54D78DEB63CE}"/>
                  </a:ext>
                </a:extLst>
              </p:cNvPr>
              <p:cNvGrpSpPr/>
              <p:nvPr/>
            </p:nvGrpSpPr>
            <p:grpSpPr>
              <a:xfrm>
                <a:off x="0" y="0"/>
                <a:ext cx="256689" cy="274707"/>
                <a:chOff x="0" y="0"/>
                <a:chExt cx="573058" cy="613283"/>
              </a:xfrm>
            </p:grpSpPr>
            <p:sp>
              <p:nvSpPr>
                <p:cNvPr id="73" name="Freeform 22">
                  <a:extLst>
                    <a:ext uri="{FF2B5EF4-FFF2-40B4-BE49-F238E27FC236}">
                      <a16:creationId xmlns:a16="http://schemas.microsoft.com/office/drawing/2014/main" id="{6001B11E-7A86-46AA-915D-623C9DF9DB5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72" name="AutoShape 23">
                <a:extLst>
                  <a:ext uri="{FF2B5EF4-FFF2-40B4-BE49-F238E27FC236}">
                    <a16:creationId xmlns:a16="http://schemas.microsoft.com/office/drawing/2014/main" id="{D3339EAA-6659-4F82-AC24-09CDA15B9B3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74" name="Group 24">
              <a:extLst>
                <a:ext uri="{FF2B5EF4-FFF2-40B4-BE49-F238E27FC236}">
                  <a16:creationId xmlns:a16="http://schemas.microsoft.com/office/drawing/2014/main" id="{A572BB08-9F53-4FBB-88B3-126BA9CC588C}"/>
                </a:ext>
              </a:extLst>
            </p:cNvPr>
            <p:cNvGrpSpPr/>
            <p:nvPr/>
          </p:nvGrpSpPr>
          <p:grpSpPr>
            <a:xfrm>
              <a:off x="2969921" y="4423265"/>
              <a:ext cx="1832558" cy="206030"/>
              <a:chOff x="0" y="0"/>
              <a:chExt cx="2443411" cy="274707"/>
            </a:xfrm>
          </p:grpSpPr>
          <p:grpSp>
            <p:nvGrpSpPr>
              <p:cNvPr id="75" name="Group 25">
                <a:extLst>
                  <a:ext uri="{FF2B5EF4-FFF2-40B4-BE49-F238E27FC236}">
                    <a16:creationId xmlns:a16="http://schemas.microsoft.com/office/drawing/2014/main" id="{E0057DC1-E021-45B7-A569-CB4D24E16783}"/>
                  </a:ext>
                </a:extLst>
              </p:cNvPr>
              <p:cNvGrpSpPr/>
              <p:nvPr/>
            </p:nvGrpSpPr>
            <p:grpSpPr>
              <a:xfrm>
                <a:off x="0" y="0"/>
                <a:ext cx="256689" cy="274707"/>
                <a:chOff x="0" y="0"/>
                <a:chExt cx="573058" cy="613283"/>
              </a:xfrm>
            </p:grpSpPr>
            <p:sp>
              <p:nvSpPr>
                <p:cNvPr id="77" name="Freeform 26">
                  <a:extLst>
                    <a:ext uri="{FF2B5EF4-FFF2-40B4-BE49-F238E27FC236}">
                      <a16:creationId xmlns:a16="http://schemas.microsoft.com/office/drawing/2014/main" id="{1918C26C-3593-47A9-8AC3-006E5D24FCC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76" name="AutoShape 27">
                <a:extLst>
                  <a:ext uri="{FF2B5EF4-FFF2-40B4-BE49-F238E27FC236}">
                    <a16:creationId xmlns:a16="http://schemas.microsoft.com/office/drawing/2014/main" id="{594A9299-1A45-4231-B802-C1FFB03E44F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78" name="Group 28">
              <a:extLst>
                <a:ext uri="{FF2B5EF4-FFF2-40B4-BE49-F238E27FC236}">
                  <a16:creationId xmlns:a16="http://schemas.microsoft.com/office/drawing/2014/main" id="{F2FAD74A-4458-4243-807F-60B329B0B289}"/>
                </a:ext>
              </a:extLst>
            </p:cNvPr>
            <p:cNvGrpSpPr/>
            <p:nvPr/>
          </p:nvGrpSpPr>
          <p:grpSpPr>
            <a:xfrm>
              <a:off x="5147955" y="4423265"/>
              <a:ext cx="1832558" cy="206030"/>
              <a:chOff x="0" y="0"/>
              <a:chExt cx="2443411" cy="274707"/>
            </a:xfrm>
          </p:grpSpPr>
          <p:grpSp>
            <p:nvGrpSpPr>
              <p:cNvPr id="79" name="Group 29">
                <a:extLst>
                  <a:ext uri="{FF2B5EF4-FFF2-40B4-BE49-F238E27FC236}">
                    <a16:creationId xmlns:a16="http://schemas.microsoft.com/office/drawing/2014/main" id="{371BE700-6FA6-4209-A33D-E5B844A4C29D}"/>
                  </a:ext>
                </a:extLst>
              </p:cNvPr>
              <p:cNvGrpSpPr/>
              <p:nvPr/>
            </p:nvGrpSpPr>
            <p:grpSpPr>
              <a:xfrm>
                <a:off x="0" y="0"/>
                <a:ext cx="256689" cy="274707"/>
                <a:chOff x="0" y="0"/>
                <a:chExt cx="573058" cy="613283"/>
              </a:xfrm>
            </p:grpSpPr>
            <p:sp>
              <p:nvSpPr>
                <p:cNvPr id="81" name="Freeform 30">
                  <a:extLst>
                    <a:ext uri="{FF2B5EF4-FFF2-40B4-BE49-F238E27FC236}">
                      <a16:creationId xmlns:a16="http://schemas.microsoft.com/office/drawing/2014/main" id="{9352853F-A4C5-4F7B-AF55-7CD0865A2E2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80" name="AutoShape 31">
                <a:extLst>
                  <a:ext uri="{FF2B5EF4-FFF2-40B4-BE49-F238E27FC236}">
                    <a16:creationId xmlns:a16="http://schemas.microsoft.com/office/drawing/2014/main" id="{E960E15A-794A-4E3F-90F4-EB27DCEDE5E2}"/>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82" name="Group 32">
              <a:extLst>
                <a:ext uri="{FF2B5EF4-FFF2-40B4-BE49-F238E27FC236}">
                  <a16:creationId xmlns:a16="http://schemas.microsoft.com/office/drawing/2014/main" id="{D61F4460-2AA3-483D-8E97-8949AB01949C}"/>
                </a:ext>
              </a:extLst>
            </p:cNvPr>
            <p:cNvGrpSpPr/>
            <p:nvPr/>
          </p:nvGrpSpPr>
          <p:grpSpPr>
            <a:xfrm>
              <a:off x="767101" y="7026505"/>
              <a:ext cx="1832558" cy="206030"/>
              <a:chOff x="0" y="0"/>
              <a:chExt cx="2443411" cy="274707"/>
            </a:xfrm>
          </p:grpSpPr>
          <p:grpSp>
            <p:nvGrpSpPr>
              <p:cNvPr id="83" name="Group 33">
                <a:extLst>
                  <a:ext uri="{FF2B5EF4-FFF2-40B4-BE49-F238E27FC236}">
                    <a16:creationId xmlns:a16="http://schemas.microsoft.com/office/drawing/2014/main" id="{8BCD40A4-6F42-4D0A-BC54-D53C555027DB}"/>
                  </a:ext>
                </a:extLst>
              </p:cNvPr>
              <p:cNvGrpSpPr/>
              <p:nvPr/>
            </p:nvGrpSpPr>
            <p:grpSpPr>
              <a:xfrm>
                <a:off x="0" y="0"/>
                <a:ext cx="256689" cy="274707"/>
                <a:chOff x="0" y="0"/>
                <a:chExt cx="573058" cy="613283"/>
              </a:xfrm>
            </p:grpSpPr>
            <p:sp>
              <p:nvSpPr>
                <p:cNvPr id="85" name="Freeform 34">
                  <a:extLst>
                    <a:ext uri="{FF2B5EF4-FFF2-40B4-BE49-F238E27FC236}">
                      <a16:creationId xmlns:a16="http://schemas.microsoft.com/office/drawing/2014/main" id="{14742177-D844-4E29-A44D-2BA2590E6A5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84" name="AutoShape 35">
                <a:extLst>
                  <a:ext uri="{FF2B5EF4-FFF2-40B4-BE49-F238E27FC236}">
                    <a16:creationId xmlns:a16="http://schemas.microsoft.com/office/drawing/2014/main" id="{420ED167-2A48-4055-8FC4-2EC55CF4C3C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86" name="Group 36">
              <a:extLst>
                <a:ext uri="{FF2B5EF4-FFF2-40B4-BE49-F238E27FC236}">
                  <a16:creationId xmlns:a16="http://schemas.microsoft.com/office/drawing/2014/main" id="{0BD30337-2B83-4824-913E-7D537D05F55D}"/>
                </a:ext>
              </a:extLst>
            </p:cNvPr>
            <p:cNvGrpSpPr/>
            <p:nvPr/>
          </p:nvGrpSpPr>
          <p:grpSpPr>
            <a:xfrm>
              <a:off x="2969921" y="7026505"/>
              <a:ext cx="1832558" cy="206030"/>
              <a:chOff x="0" y="0"/>
              <a:chExt cx="2443411" cy="274707"/>
            </a:xfrm>
          </p:grpSpPr>
          <p:grpSp>
            <p:nvGrpSpPr>
              <p:cNvPr id="87" name="Group 37">
                <a:extLst>
                  <a:ext uri="{FF2B5EF4-FFF2-40B4-BE49-F238E27FC236}">
                    <a16:creationId xmlns:a16="http://schemas.microsoft.com/office/drawing/2014/main" id="{102BED52-F5B5-4AEF-882C-FD103BE91B1C}"/>
                  </a:ext>
                </a:extLst>
              </p:cNvPr>
              <p:cNvGrpSpPr/>
              <p:nvPr/>
            </p:nvGrpSpPr>
            <p:grpSpPr>
              <a:xfrm>
                <a:off x="0" y="0"/>
                <a:ext cx="256689" cy="274707"/>
                <a:chOff x="0" y="0"/>
                <a:chExt cx="573058" cy="613283"/>
              </a:xfrm>
            </p:grpSpPr>
            <p:sp>
              <p:nvSpPr>
                <p:cNvPr id="89" name="Freeform 38">
                  <a:extLst>
                    <a:ext uri="{FF2B5EF4-FFF2-40B4-BE49-F238E27FC236}">
                      <a16:creationId xmlns:a16="http://schemas.microsoft.com/office/drawing/2014/main" id="{8F7DCF7F-B738-445A-B32C-C9D616955DA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88" name="AutoShape 39">
                <a:extLst>
                  <a:ext uri="{FF2B5EF4-FFF2-40B4-BE49-F238E27FC236}">
                    <a16:creationId xmlns:a16="http://schemas.microsoft.com/office/drawing/2014/main" id="{6E329FAC-5617-4B4E-92C1-AF22D67CB16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90" name="Group 40">
              <a:extLst>
                <a:ext uri="{FF2B5EF4-FFF2-40B4-BE49-F238E27FC236}">
                  <a16:creationId xmlns:a16="http://schemas.microsoft.com/office/drawing/2014/main" id="{5C6864FB-1078-4AF2-8BA5-7BF2747E28A5}"/>
                </a:ext>
              </a:extLst>
            </p:cNvPr>
            <p:cNvGrpSpPr/>
            <p:nvPr/>
          </p:nvGrpSpPr>
          <p:grpSpPr>
            <a:xfrm>
              <a:off x="5147955" y="7026505"/>
              <a:ext cx="1832558" cy="206030"/>
              <a:chOff x="0" y="0"/>
              <a:chExt cx="2443411" cy="274707"/>
            </a:xfrm>
          </p:grpSpPr>
          <p:grpSp>
            <p:nvGrpSpPr>
              <p:cNvPr id="91" name="Group 41">
                <a:extLst>
                  <a:ext uri="{FF2B5EF4-FFF2-40B4-BE49-F238E27FC236}">
                    <a16:creationId xmlns:a16="http://schemas.microsoft.com/office/drawing/2014/main" id="{3F5647BF-55B2-45FE-BCDC-9412CFA0BA02}"/>
                  </a:ext>
                </a:extLst>
              </p:cNvPr>
              <p:cNvGrpSpPr/>
              <p:nvPr/>
            </p:nvGrpSpPr>
            <p:grpSpPr>
              <a:xfrm>
                <a:off x="0" y="0"/>
                <a:ext cx="256689" cy="274707"/>
                <a:chOff x="0" y="0"/>
                <a:chExt cx="573058" cy="613283"/>
              </a:xfrm>
            </p:grpSpPr>
            <p:sp>
              <p:nvSpPr>
                <p:cNvPr id="93" name="Freeform 42">
                  <a:extLst>
                    <a:ext uri="{FF2B5EF4-FFF2-40B4-BE49-F238E27FC236}">
                      <a16:creationId xmlns:a16="http://schemas.microsoft.com/office/drawing/2014/main" id="{7AECB04B-28EB-410F-B375-38BBB1039776}"/>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92" name="AutoShape 43">
                <a:extLst>
                  <a:ext uri="{FF2B5EF4-FFF2-40B4-BE49-F238E27FC236}">
                    <a16:creationId xmlns:a16="http://schemas.microsoft.com/office/drawing/2014/main" id="{0ABD12D9-55FE-4EFA-9C25-AF9178E54F2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94" name="Group 44">
              <a:extLst>
                <a:ext uri="{FF2B5EF4-FFF2-40B4-BE49-F238E27FC236}">
                  <a16:creationId xmlns:a16="http://schemas.microsoft.com/office/drawing/2014/main" id="{FE08F353-4F5B-451F-B0F6-A676FD34756E}"/>
                </a:ext>
              </a:extLst>
            </p:cNvPr>
            <p:cNvGrpSpPr/>
            <p:nvPr/>
          </p:nvGrpSpPr>
          <p:grpSpPr>
            <a:xfrm>
              <a:off x="767101" y="3121645"/>
              <a:ext cx="1832558" cy="206030"/>
              <a:chOff x="0" y="0"/>
              <a:chExt cx="2443411" cy="274707"/>
            </a:xfrm>
          </p:grpSpPr>
          <p:grpSp>
            <p:nvGrpSpPr>
              <p:cNvPr id="95" name="Group 45">
                <a:extLst>
                  <a:ext uri="{FF2B5EF4-FFF2-40B4-BE49-F238E27FC236}">
                    <a16:creationId xmlns:a16="http://schemas.microsoft.com/office/drawing/2014/main" id="{46A79A4C-1965-4EEF-90C4-4F93F9859600}"/>
                  </a:ext>
                </a:extLst>
              </p:cNvPr>
              <p:cNvGrpSpPr/>
              <p:nvPr/>
            </p:nvGrpSpPr>
            <p:grpSpPr>
              <a:xfrm>
                <a:off x="0" y="0"/>
                <a:ext cx="256689" cy="274707"/>
                <a:chOff x="0" y="0"/>
                <a:chExt cx="573058" cy="613283"/>
              </a:xfrm>
            </p:grpSpPr>
            <p:sp>
              <p:nvSpPr>
                <p:cNvPr id="97" name="Freeform 46">
                  <a:extLst>
                    <a:ext uri="{FF2B5EF4-FFF2-40B4-BE49-F238E27FC236}">
                      <a16:creationId xmlns:a16="http://schemas.microsoft.com/office/drawing/2014/main" id="{B9F13B5E-006B-4F78-B82A-BF09E64BDC8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96" name="AutoShape 47">
                <a:extLst>
                  <a:ext uri="{FF2B5EF4-FFF2-40B4-BE49-F238E27FC236}">
                    <a16:creationId xmlns:a16="http://schemas.microsoft.com/office/drawing/2014/main" id="{5D867B15-CEF0-41D7-8BED-E6012BEBCE5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98" name="Group 48">
              <a:extLst>
                <a:ext uri="{FF2B5EF4-FFF2-40B4-BE49-F238E27FC236}">
                  <a16:creationId xmlns:a16="http://schemas.microsoft.com/office/drawing/2014/main" id="{A2E9CA8A-2BB6-4561-9378-678F3092FAD3}"/>
                </a:ext>
              </a:extLst>
            </p:cNvPr>
            <p:cNvGrpSpPr/>
            <p:nvPr/>
          </p:nvGrpSpPr>
          <p:grpSpPr>
            <a:xfrm>
              <a:off x="2969921" y="3121645"/>
              <a:ext cx="1832558" cy="206030"/>
              <a:chOff x="0" y="0"/>
              <a:chExt cx="2443411" cy="274707"/>
            </a:xfrm>
          </p:grpSpPr>
          <p:grpSp>
            <p:nvGrpSpPr>
              <p:cNvPr id="99" name="Group 49">
                <a:extLst>
                  <a:ext uri="{FF2B5EF4-FFF2-40B4-BE49-F238E27FC236}">
                    <a16:creationId xmlns:a16="http://schemas.microsoft.com/office/drawing/2014/main" id="{54DD85C7-3CE2-4FE7-8F6E-E7E2596742F2}"/>
                  </a:ext>
                </a:extLst>
              </p:cNvPr>
              <p:cNvGrpSpPr/>
              <p:nvPr/>
            </p:nvGrpSpPr>
            <p:grpSpPr>
              <a:xfrm>
                <a:off x="0" y="0"/>
                <a:ext cx="256689" cy="274707"/>
                <a:chOff x="0" y="0"/>
                <a:chExt cx="573058" cy="613283"/>
              </a:xfrm>
            </p:grpSpPr>
            <p:sp>
              <p:nvSpPr>
                <p:cNvPr id="101" name="Freeform 50">
                  <a:extLst>
                    <a:ext uri="{FF2B5EF4-FFF2-40B4-BE49-F238E27FC236}">
                      <a16:creationId xmlns:a16="http://schemas.microsoft.com/office/drawing/2014/main" id="{269C1901-391D-4A36-B71E-8886C7584E1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00" name="AutoShape 51">
                <a:extLst>
                  <a:ext uri="{FF2B5EF4-FFF2-40B4-BE49-F238E27FC236}">
                    <a16:creationId xmlns:a16="http://schemas.microsoft.com/office/drawing/2014/main" id="{49485BB3-591C-4D77-BB39-775409C7486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02" name="Group 52">
              <a:extLst>
                <a:ext uri="{FF2B5EF4-FFF2-40B4-BE49-F238E27FC236}">
                  <a16:creationId xmlns:a16="http://schemas.microsoft.com/office/drawing/2014/main" id="{27E2FF2F-CDAD-437E-A684-6DB16CE8FD38}"/>
                </a:ext>
              </a:extLst>
            </p:cNvPr>
            <p:cNvGrpSpPr/>
            <p:nvPr/>
          </p:nvGrpSpPr>
          <p:grpSpPr>
            <a:xfrm>
              <a:off x="5147955" y="3121645"/>
              <a:ext cx="1832558" cy="206030"/>
              <a:chOff x="0" y="0"/>
              <a:chExt cx="2443411" cy="274707"/>
            </a:xfrm>
          </p:grpSpPr>
          <p:grpSp>
            <p:nvGrpSpPr>
              <p:cNvPr id="103" name="Group 53">
                <a:extLst>
                  <a:ext uri="{FF2B5EF4-FFF2-40B4-BE49-F238E27FC236}">
                    <a16:creationId xmlns:a16="http://schemas.microsoft.com/office/drawing/2014/main" id="{F9C89CA8-6142-40BC-8510-B9474B2F45AF}"/>
                  </a:ext>
                </a:extLst>
              </p:cNvPr>
              <p:cNvGrpSpPr/>
              <p:nvPr/>
            </p:nvGrpSpPr>
            <p:grpSpPr>
              <a:xfrm>
                <a:off x="0" y="0"/>
                <a:ext cx="256689" cy="274707"/>
                <a:chOff x="0" y="0"/>
                <a:chExt cx="573058" cy="613283"/>
              </a:xfrm>
            </p:grpSpPr>
            <p:sp>
              <p:nvSpPr>
                <p:cNvPr id="105" name="Freeform 54">
                  <a:extLst>
                    <a:ext uri="{FF2B5EF4-FFF2-40B4-BE49-F238E27FC236}">
                      <a16:creationId xmlns:a16="http://schemas.microsoft.com/office/drawing/2014/main" id="{66B5F2DD-97FB-4284-A390-3566F5E822D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04" name="AutoShape 55">
                <a:extLst>
                  <a:ext uri="{FF2B5EF4-FFF2-40B4-BE49-F238E27FC236}">
                    <a16:creationId xmlns:a16="http://schemas.microsoft.com/office/drawing/2014/main" id="{8905CCC5-BC4E-4EAC-A47F-D6EE45407F0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06" name="Group 56">
              <a:extLst>
                <a:ext uri="{FF2B5EF4-FFF2-40B4-BE49-F238E27FC236}">
                  <a16:creationId xmlns:a16="http://schemas.microsoft.com/office/drawing/2014/main" id="{11AB7A6B-2F67-42DF-820B-8B08C3A4EAAF}"/>
                </a:ext>
              </a:extLst>
            </p:cNvPr>
            <p:cNvGrpSpPr/>
            <p:nvPr/>
          </p:nvGrpSpPr>
          <p:grpSpPr>
            <a:xfrm>
              <a:off x="767101" y="5724885"/>
              <a:ext cx="1832558" cy="206030"/>
              <a:chOff x="0" y="0"/>
              <a:chExt cx="2443411" cy="274707"/>
            </a:xfrm>
          </p:grpSpPr>
          <p:grpSp>
            <p:nvGrpSpPr>
              <p:cNvPr id="107" name="Group 57">
                <a:extLst>
                  <a:ext uri="{FF2B5EF4-FFF2-40B4-BE49-F238E27FC236}">
                    <a16:creationId xmlns:a16="http://schemas.microsoft.com/office/drawing/2014/main" id="{4872AF2D-AC4F-4C33-A225-9CB9B4D9665E}"/>
                  </a:ext>
                </a:extLst>
              </p:cNvPr>
              <p:cNvGrpSpPr/>
              <p:nvPr/>
            </p:nvGrpSpPr>
            <p:grpSpPr>
              <a:xfrm>
                <a:off x="0" y="0"/>
                <a:ext cx="256689" cy="274707"/>
                <a:chOff x="0" y="0"/>
                <a:chExt cx="573058" cy="613283"/>
              </a:xfrm>
            </p:grpSpPr>
            <p:sp>
              <p:nvSpPr>
                <p:cNvPr id="109" name="Freeform 58">
                  <a:extLst>
                    <a:ext uri="{FF2B5EF4-FFF2-40B4-BE49-F238E27FC236}">
                      <a16:creationId xmlns:a16="http://schemas.microsoft.com/office/drawing/2014/main" id="{6CD16ED0-7CCE-4DA0-875A-479071F3C226}"/>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08" name="AutoShape 59">
                <a:extLst>
                  <a:ext uri="{FF2B5EF4-FFF2-40B4-BE49-F238E27FC236}">
                    <a16:creationId xmlns:a16="http://schemas.microsoft.com/office/drawing/2014/main" id="{1FACC8AB-683A-4630-8ABF-70BFF011666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10" name="Group 60">
              <a:extLst>
                <a:ext uri="{FF2B5EF4-FFF2-40B4-BE49-F238E27FC236}">
                  <a16:creationId xmlns:a16="http://schemas.microsoft.com/office/drawing/2014/main" id="{034512C2-B705-448B-B812-1173D7A51EA9}"/>
                </a:ext>
              </a:extLst>
            </p:cNvPr>
            <p:cNvGrpSpPr/>
            <p:nvPr/>
          </p:nvGrpSpPr>
          <p:grpSpPr>
            <a:xfrm>
              <a:off x="2969921" y="5724885"/>
              <a:ext cx="1832558" cy="206030"/>
              <a:chOff x="0" y="0"/>
              <a:chExt cx="2443411" cy="274707"/>
            </a:xfrm>
          </p:grpSpPr>
          <p:grpSp>
            <p:nvGrpSpPr>
              <p:cNvPr id="111" name="Group 61">
                <a:extLst>
                  <a:ext uri="{FF2B5EF4-FFF2-40B4-BE49-F238E27FC236}">
                    <a16:creationId xmlns:a16="http://schemas.microsoft.com/office/drawing/2014/main" id="{DB50FC67-7369-4FE9-B733-9212B5917AB4}"/>
                  </a:ext>
                </a:extLst>
              </p:cNvPr>
              <p:cNvGrpSpPr/>
              <p:nvPr/>
            </p:nvGrpSpPr>
            <p:grpSpPr>
              <a:xfrm>
                <a:off x="0" y="0"/>
                <a:ext cx="256689" cy="274707"/>
                <a:chOff x="0" y="0"/>
                <a:chExt cx="573058" cy="613283"/>
              </a:xfrm>
            </p:grpSpPr>
            <p:sp>
              <p:nvSpPr>
                <p:cNvPr id="113" name="Freeform 62">
                  <a:extLst>
                    <a:ext uri="{FF2B5EF4-FFF2-40B4-BE49-F238E27FC236}">
                      <a16:creationId xmlns:a16="http://schemas.microsoft.com/office/drawing/2014/main" id="{BB4D208F-A2E2-496D-9D9E-F7B26AE29DC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12" name="AutoShape 63">
                <a:extLst>
                  <a:ext uri="{FF2B5EF4-FFF2-40B4-BE49-F238E27FC236}">
                    <a16:creationId xmlns:a16="http://schemas.microsoft.com/office/drawing/2014/main" id="{ECDF6B37-4DA2-466F-BCAE-006AFE5291E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14" name="Group 64">
              <a:extLst>
                <a:ext uri="{FF2B5EF4-FFF2-40B4-BE49-F238E27FC236}">
                  <a16:creationId xmlns:a16="http://schemas.microsoft.com/office/drawing/2014/main" id="{813505E8-8062-406C-9C02-E8D9CBA6861C}"/>
                </a:ext>
              </a:extLst>
            </p:cNvPr>
            <p:cNvGrpSpPr/>
            <p:nvPr/>
          </p:nvGrpSpPr>
          <p:grpSpPr>
            <a:xfrm>
              <a:off x="5147955" y="5724885"/>
              <a:ext cx="1832558" cy="206030"/>
              <a:chOff x="0" y="0"/>
              <a:chExt cx="2443411" cy="274707"/>
            </a:xfrm>
          </p:grpSpPr>
          <p:grpSp>
            <p:nvGrpSpPr>
              <p:cNvPr id="115" name="Group 65">
                <a:extLst>
                  <a:ext uri="{FF2B5EF4-FFF2-40B4-BE49-F238E27FC236}">
                    <a16:creationId xmlns:a16="http://schemas.microsoft.com/office/drawing/2014/main" id="{116FA66E-99D6-4ADC-81C7-4CBC15073499}"/>
                  </a:ext>
                </a:extLst>
              </p:cNvPr>
              <p:cNvGrpSpPr/>
              <p:nvPr/>
            </p:nvGrpSpPr>
            <p:grpSpPr>
              <a:xfrm>
                <a:off x="0" y="0"/>
                <a:ext cx="256689" cy="274707"/>
                <a:chOff x="0" y="0"/>
                <a:chExt cx="573058" cy="613283"/>
              </a:xfrm>
            </p:grpSpPr>
            <p:sp>
              <p:nvSpPr>
                <p:cNvPr id="117" name="Freeform 66">
                  <a:extLst>
                    <a:ext uri="{FF2B5EF4-FFF2-40B4-BE49-F238E27FC236}">
                      <a16:creationId xmlns:a16="http://schemas.microsoft.com/office/drawing/2014/main" id="{601DF46D-8357-4F93-A027-409675BA7BEE}"/>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16" name="AutoShape 67">
                <a:extLst>
                  <a:ext uri="{FF2B5EF4-FFF2-40B4-BE49-F238E27FC236}">
                    <a16:creationId xmlns:a16="http://schemas.microsoft.com/office/drawing/2014/main" id="{55CEE35F-7F67-4540-9C24-BAEA4354EF4C}"/>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18" name="Group 68">
              <a:extLst>
                <a:ext uri="{FF2B5EF4-FFF2-40B4-BE49-F238E27FC236}">
                  <a16:creationId xmlns:a16="http://schemas.microsoft.com/office/drawing/2014/main" id="{546EF31A-37D2-4F5F-9D84-AB668A2EA4E0}"/>
                </a:ext>
              </a:extLst>
            </p:cNvPr>
            <p:cNvGrpSpPr/>
            <p:nvPr/>
          </p:nvGrpSpPr>
          <p:grpSpPr>
            <a:xfrm>
              <a:off x="767101" y="8328125"/>
              <a:ext cx="1832558" cy="206030"/>
              <a:chOff x="0" y="0"/>
              <a:chExt cx="2443411" cy="274707"/>
            </a:xfrm>
          </p:grpSpPr>
          <p:grpSp>
            <p:nvGrpSpPr>
              <p:cNvPr id="119" name="Group 69">
                <a:extLst>
                  <a:ext uri="{FF2B5EF4-FFF2-40B4-BE49-F238E27FC236}">
                    <a16:creationId xmlns:a16="http://schemas.microsoft.com/office/drawing/2014/main" id="{A68C110A-3F15-442B-9E43-01564826B667}"/>
                  </a:ext>
                </a:extLst>
              </p:cNvPr>
              <p:cNvGrpSpPr/>
              <p:nvPr/>
            </p:nvGrpSpPr>
            <p:grpSpPr>
              <a:xfrm>
                <a:off x="0" y="0"/>
                <a:ext cx="256689" cy="274707"/>
                <a:chOff x="0" y="0"/>
                <a:chExt cx="573058" cy="613283"/>
              </a:xfrm>
            </p:grpSpPr>
            <p:sp>
              <p:nvSpPr>
                <p:cNvPr id="121" name="Freeform 70">
                  <a:extLst>
                    <a:ext uri="{FF2B5EF4-FFF2-40B4-BE49-F238E27FC236}">
                      <a16:creationId xmlns:a16="http://schemas.microsoft.com/office/drawing/2014/main" id="{824FE75B-27BE-49A5-A76D-3FC8F44EB1A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20" name="AutoShape 71">
                <a:extLst>
                  <a:ext uri="{FF2B5EF4-FFF2-40B4-BE49-F238E27FC236}">
                    <a16:creationId xmlns:a16="http://schemas.microsoft.com/office/drawing/2014/main" id="{1FCA78F6-22AE-4233-A57A-4986C51B7DF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22" name="Group 72">
              <a:extLst>
                <a:ext uri="{FF2B5EF4-FFF2-40B4-BE49-F238E27FC236}">
                  <a16:creationId xmlns:a16="http://schemas.microsoft.com/office/drawing/2014/main" id="{42B0B295-821C-4993-A50D-EA7AC43D610E}"/>
                </a:ext>
              </a:extLst>
            </p:cNvPr>
            <p:cNvGrpSpPr/>
            <p:nvPr/>
          </p:nvGrpSpPr>
          <p:grpSpPr>
            <a:xfrm>
              <a:off x="2969921" y="8328125"/>
              <a:ext cx="1832558" cy="206030"/>
              <a:chOff x="0" y="0"/>
              <a:chExt cx="2443411" cy="274707"/>
            </a:xfrm>
          </p:grpSpPr>
          <p:grpSp>
            <p:nvGrpSpPr>
              <p:cNvPr id="123" name="Group 73">
                <a:extLst>
                  <a:ext uri="{FF2B5EF4-FFF2-40B4-BE49-F238E27FC236}">
                    <a16:creationId xmlns:a16="http://schemas.microsoft.com/office/drawing/2014/main" id="{7FABB1C2-550B-4591-9EC0-43C73CC40091}"/>
                  </a:ext>
                </a:extLst>
              </p:cNvPr>
              <p:cNvGrpSpPr/>
              <p:nvPr/>
            </p:nvGrpSpPr>
            <p:grpSpPr>
              <a:xfrm>
                <a:off x="0" y="0"/>
                <a:ext cx="256689" cy="274707"/>
                <a:chOff x="0" y="0"/>
                <a:chExt cx="573058" cy="613283"/>
              </a:xfrm>
            </p:grpSpPr>
            <p:sp>
              <p:nvSpPr>
                <p:cNvPr id="125" name="Freeform 74">
                  <a:extLst>
                    <a:ext uri="{FF2B5EF4-FFF2-40B4-BE49-F238E27FC236}">
                      <a16:creationId xmlns:a16="http://schemas.microsoft.com/office/drawing/2014/main" id="{4941982A-4635-47A6-B5E3-58534C67E1F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24" name="AutoShape 75">
                <a:extLst>
                  <a:ext uri="{FF2B5EF4-FFF2-40B4-BE49-F238E27FC236}">
                    <a16:creationId xmlns:a16="http://schemas.microsoft.com/office/drawing/2014/main" id="{F977118E-880F-4E48-88F8-65ABA51A107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26" name="Group 76">
              <a:extLst>
                <a:ext uri="{FF2B5EF4-FFF2-40B4-BE49-F238E27FC236}">
                  <a16:creationId xmlns:a16="http://schemas.microsoft.com/office/drawing/2014/main" id="{1A2071F9-76B7-4052-B25C-5F8513F12636}"/>
                </a:ext>
              </a:extLst>
            </p:cNvPr>
            <p:cNvGrpSpPr/>
            <p:nvPr/>
          </p:nvGrpSpPr>
          <p:grpSpPr>
            <a:xfrm>
              <a:off x="5147955" y="8328125"/>
              <a:ext cx="1832558" cy="206030"/>
              <a:chOff x="0" y="0"/>
              <a:chExt cx="2443411" cy="274707"/>
            </a:xfrm>
          </p:grpSpPr>
          <p:grpSp>
            <p:nvGrpSpPr>
              <p:cNvPr id="127" name="Group 77">
                <a:extLst>
                  <a:ext uri="{FF2B5EF4-FFF2-40B4-BE49-F238E27FC236}">
                    <a16:creationId xmlns:a16="http://schemas.microsoft.com/office/drawing/2014/main" id="{54C94A3B-060B-4285-8CBD-521001820A40}"/>
                  </a:ext>
                </a:extLst>
              </p:cNvPr>
              <p:cNvGrpSpPr/>
              <p:nvPr/>
            </p:nvGrpSpPr>
            <p:grpSpPr>
              <a:xfrm>
                <a:off x="0" y="0"/>
                <a:ext cx="256689" cy="274707"/>
                <a:chOff x="0" y="0"/>
                <a:chExt cx="573058" cy="613283"/>
              </a:xfrm>
            </p:grpSpPr>
            <p:sp>
              <p:nvSpPr>
                <p:cNvPr id="129" name="Freeform 78">
                  <a:extLst>
                    <a:ext uri="{FF2B5EF4-FFF2-40B4-BE49-F238E27FC236}">
                      <a16:creationId xmlns:a16="http://schemas.microsoft.com/office/drawing/2014/main" id="{21F2CB60-AABF-4EB4-9920-452D02804CB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28" name="AutoShape 79">
                <a:extLst>
                  <a:ext uri="{FF2B5EF4-FFF2-40B4-BE49-F238E27FC236}">
                    <a16:creationId xmlns:a16="http://schemas.microsoft.com/office/drawing/2014/main" id="{A3C45F57-A140-47C6-8610-062CCA7AFCE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30" name="Group 80">
              <a:extLst>
                <a:ext uri="{FF2B5EF4-FFF2-40B4-BE49-F238E27FC236}">
                  <a16:creationId xmlns:a16="http://schemas.microsoft.com/office/drawing/2014/main" id="{D9974B7A-082B-419B-9B87-3EBDAB6A4516}"/>
                </a:ext>
              </a:extLst>
            </p:cNvPr>
            <p:cNvGrpSpPr/>
            <p:nvPr/>
          </p:nvGrpSpPr>
          <p:grpSpPr>
            <a:xfrm>
              <a:off x="767101" y="2470834"/>
              <a:ext cx="1832558" cy="206030"/>
              <a:chOff x="0" y="0"/>
              <a:chExt cx="2443411" cy="274707"/>
            </a:xfrm>
          </p:grpSpPr>
          <p:grpSp>
            <p:nvGrpSpPr>
              <p:cNvPr id="131" name="Group 81">
                <a:extLst>
                  <a:ext uri="{FF2B5EF4-FFF2-40B4-BE49-F238E27FC236}">
                    <a16:creationId xmlns:a16="http://schemas.microsoft.com/office/drawing/2014/main" id="{735FB207-1DCD-40D7-9285-E4693B3916A2}"/>
                  </a:ext>
                </a:extLst>
              </p:cNvPr>
              <p:cNvGrpSpPr/>
              <p:nvPr/>
            </p:nvGrpSpPr>
            <p:grpSpPr>
              <a:xfrm>
                <a:off x="0" y="0"/>
                <a:ext cx="256689" cy="274707"/>
                <a:chOff x="0" y="0"/>
                <a:chExt cx="573058" cy="613283"/>
              </a:xfrm>
            </p:grpSpPr>
            <p:sp>
              <p:nvSpPr>
                <p:cNvPr id="133" name="Freeform 82">
                  <a:extLst>
                    <a:ext uri="{FF2B5EF4-FFF2-40B4-BE49-F238E27FC236}">
                      <a16:creationId xmlns:a16="http://schemas.microsoft.com/office/drawing/2014/main" id="{773B0A71-8F8A-4B37-B5C8-760F06A583FE}"/>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32" name="AutoShape 83">
                <a:extLst>
                  <a:ext uri="{FF2B5EF4-FFF2-40B4-BE49-F238E27FC236}">
                    <a16:creationId xmlns:a16="http://schemas.microsoft.com/office/drawing/2014/main" id="{376AA331-FA03-4B63-A0EE-F29A32A08203}"/>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34" name="Group 84">
              <a:extLst>
                <a:ext uri="{FF2B5EF4-FFF2-40B4-BE49-F238E27FC236}">
                  <a16:creationId xmlns:a16="http://schemas.microsoft.com/office/drawing/2014/main" id="{A27BB504-BDF3-4E6B-8518-87FE34980599}"/>
                </a:ext>
              </a:extLst>
            </p:cNvPr>
            <p:cNvGrpSpPr/>
            <p:nvPr/>
          </p:nvGrpSpPr>
          <p:grpSpPr>
            <a:xfrm>
              <a:off x="2969921" y="2470834"/>
              <a:ext cx="1832558" cy="206030"/>
              <a:chOff x="0" y="0"/>
              <a:chExt cx="2443411" cy="274707"/>
            </a:xfrm>
          </p:grpSpPr>
          <p:grpSp>
            <p:nvGrpSpPr>
              <p:cNvPr id="135" name="Group 85">
                <a:extLst>
                  <a:ext uri="{FF2B5EF4-FFF2-40B4-BE49-F238E27FC236}">
                    <a16:creationId xmlns:a16="http://schemas.microsoft.com/office/drawing/2014/main" id="{5D875E74-EF99-4F5A-B0C6-95F3968E24B9}"/>
                  </a:ext>
                </a:extLst>
              </p:cNvPr>
              <p:cNvGrpSpPr/>
              <p:nvPr/>
            </p:nvGrpSpPr>
            <p:grpSpPr>
              <a:xfrm>
                <a:off x="0" y="0"/>
                <a:ext cx="256689" cy="274707"/>
                <a:chOff x="0" y="0"/>
                <a:chExt cx="573058" cy="613283"/>
              </a:xfrm>
            </p:grpSpPr>
            <p:sp>
              <p:nvSpPr>
                <p:cNvPr id="137" name="Freeform 86">
                  <a:extLst>
                    <a:ext uri="{FF2B5EF4-FFF2-40B4-BE49-F238E27FC236}">
                      <a16:creationId xmlns:a16="http://schemas.microsoft.com/office/drawing/2014/main" id="{C8021556-2931-43EC-BB5E-CBE7B8835B9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36" name="AutoShape 87">
                <a:extLst>
                  <a:ext uri="{FF2B5EF4-FFF2-40B4-BE49-F238E27FC236}">
                    <a16:creationId xmlns:a16="http://schemas.microsoft.com/office/drawing/2014/main" id="{718A877C-673C-4363-91B3-2F8475E08A2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38" name="Group 88">
              <a:extLst>
                <a:ext uri="{FF2B5EF4-FFF2-40B4-BE49-F238E27FC236}">
                  <a16:creationId xmlns:a16="http://schemas.microsoft.com/office/drawing/2014/main" id="{1581C60C-6531-421A-A1B0-7BC887CDEADC}"/>
                </a:ext>
              </a:extLst>
            </p:cNvPr>
            <p:cNvGrpSpPr/>
            <p:nvPr/>
          </p:nvGrpSpPr>
          <p:grpSpPr>
            <a:xfrm>
              <a:off x="5147955" y="2470834"/>
              <a:ext cx="1832558" cy="206030"/>
              <a:chOff x="0" y="0"/>
              <a:chExt cx="2443411" cy="274707"/>
            </a:xfrm>
          </p:grpSpPr>
          <p:grpSp>
            <p:nvGrpSpPr>
              <p:cNvPr id="139" name="Group 89">
                <a:extLst>
                  <a:ext uri="{FF2B5EF4-FFF2-40B4-BE49-F238E27FC236}">
                    <a16:creationId xmlns:a16="http://schemas.microsoft.com/office/drawing/2014/main" id="{E4A3AAF4-7EE1-4CDC-ABAF-012F045EE4F3}"/>
                  </a:ext>
                </a:extLst>
              </p:cNvPr>
              <p:cNvGrpSpPr/>
              <p:nvPr/>
            </p:nvGrpSpPr>
            <p:grpSpPr>
              <a:xfrm>
                <a:off x="0" y="0"/>
                <a:ext cx="256689" cy="274707"/>
                <a:chOff x="0" y="0"/>
                <a:chExt cx="573058" cy="613283"/>
              </a:xfrm>
            </p:grpSpPr>
            <p:sp>
              <p:nvSpPr>
                <p:cNvPr id="141" name="Freeform 90">
                  <a:extLst>
                    <a:ext uri="{FF2B5EF4-FFF2-40B4-BE49-F238E27FC236}">
                      <a16:creationId xmlns:a16="http://schemas.microsoft.com/office/drawing/2014/main" id="{691BDD2C-D59D-4703-9E3A-BF0EA5998CF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40" name="AutoShape 91">
                <a:extLst>
                  <a:ext uri="{FF2B5EF4-FFF2-40B4-BE49-F238E27FC236}">
                    <a16:creationId xmlns:a16="http://schemas.microsoft.com/office/drawing/2014/main" id="{ED95195A-A90C-4550-B6E6-1C8245397393}"/>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42" name="Group 92">
              <a:extLst>
                <a:ext uri="{FF2B5EF4-FFF2-40B4-BE49-F238E27FC236}">
                  <a16:creationId xmlns:a16="http://schemas.microsoft.com/office/drawing/2014/main" id="{6F5249F4-2FF8-4F5A-9238-35783FD995E4}"/>
                </a:ext>
              </a:extLst>
            </p:cNvPr>
            <p:cNvGrpSpPr/>
            <p:nvPr/>
          </p:nvGrpSpPr>
          <p:grpSpPr>
            <a:xfrm>
              <a:off x="767101" y="5074075"/>
              <a:ext cx="1832558" cy="206030"/>
              <a:chOff x="0" y="0"/>
              <a:chExt cx="2443411" cy="274707"/>
            </a:xfrm>
          </p:grpSpPr>
          <p:grpSp>
            <p:nvGrpSpPr>
              <p:cNvPr id="143" name="Group 93">
                <a:extLst>
                  <a:ext uri="{FF2B5EF4-FFF2-40B4-BE49-F238E27FC236}">
                    <a16:creationId xmlns:a16="http://schemas.microsoft.com/office/drawing/2014/main" id="{0038D0DF-013C-480D-AFE2-86D6B6A04151}"/>
                  </a:ext>
                </a:extLst>
              </p:cNvPr>
              <p:cNvGrpSpPr/>
              <p:nvPr/>
            </p:nvGrpSpPr>
            <p:grpSpPr>
              <a:xfrm>
                <a:off x="0" y="0"/>
                <a:ext cx="256689" cy="274707"/>
                <a:chOff x="0" y="0"/>
                <a:chExt cx="573058" cy="613283"/>
              </a:xfrm>
            </p:grpSpPr>
            <p:sp>
              <p:nvSpPr>
                <p:cNvPr id="145" name="Freeform 94">
                  <a:extLst>
                    <a:ext uri="{FF2B5EF4-FFF2-40B4-BE49-F238E27FC236}">
                      <a16:creationId xmlns:a16="http://schemas.microsoft.com/office/drawing/2014/main" id="{58F55053-BA18-4FCE-882C-1F8FA741AF9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44" name="AutoShape 95">
                <a:extLst>
                  <a:ext uri="{FF2B5EF4-FFF2-40B4-BE49-F238E27FC236}">
                    <a16:creationId xmlns:a16="http://schemas.microsoft.com/office/drawing/2014/main" id="{2AA2D0D9-C5C8-45D8-9F12-71EEBFBC8C5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46" name="Group 96">
              <a:extLst>
                <a:ext uri="{FF2B5EF4-FFF2-40B4-BE49-F238E27FC236}">
                  <a16:creationId xmlns:a16="http://schemas.microsoft.com/office/drawing/2014/main" id="{3EEDDC49-C280-4566-8B3E-31CA34120EB6}"/>
                </a:ext>
              </a:extLst>
            </p:cNvPr>
            <p:cNvGrpSpPr/>
            <p:nvPr/>
          </p:nvGrpSpPr>
          <p:grpSpPr>
            <a:xfrm>
              <a:off x="2969921" y="5074075"/>
              <a:ext cx="1832558" cy="206030"/>
              <a:chOff x="0" y="0"/>
              <a:chExt cx="2443411" cy="274707"/>
            </a:xfrm>
          </p:grpSpPr>
          <p:grpSp>
            <p:nvGrpSpPr>
              <p:cNvPr id="147" name="Group 97">
                <a:extLst>
                  <a:ext uri="{FF2B5EF4-FFF2-40B4-BE49-F238E27FC236}">
                    <a16:creationId xmlns:a16="http://schemas.microsoft.com/office/drawing/2014/main" id="{3C590669-417C-4EFE-9E76-DEFF3829666D}"/>
                  </a:ext>
                </a:extLst>
              </p:cNvPr>
              <p:cNvGrpSpPr/>
              <p:nvPr/>
            </p:nvGrpSpPr>
            <p:grpSpPr>
              <a:xfrm>
                <a:off x="0" y="0"/>
                <a:ext cx="256689" cy="274707"/>
                <a:chOff x="0" y="0"/>
                <a:chExt cx="573058" cy="613283"/>
              </a:xfrm>
            </p:grpSpPr>
            <p:sp>
              <p:nvSpPr>
                <p:cNvPr id="149" name="Freeform 98">
                  <a:extLst>
                    <a:ext uri="{FF2B5EF4-FFF2-40B4-BE49-F238E27FC236}">
                      <a16:creationId xmlns:a16="http://schemas.microsoft.com/office/drawing/2014/main" id="{E15C151D-318C-4D15-9829-59441F4C641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48" name="AutoShape 99">
                <a:extLst>
                  <a:ext uri="{FF2B5EF4-FFF2-40B4-BE49-F238E27FC236}">
                    <a16:creationId xmlns:a16="http://schemas.microsoft.com/office/drawing/2014/main" id="{97ED0681-D6FC-4750-A07F-326D04CA692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50" name="Group 100">
              <a:extLst>
                <a:ext uri="{FF2B5EF4-FFF2-40B4-BE49-F238E27FC236}">
                  <a16:creationId xmlns:a16="http://schemas.microsoft.com/office/drawing/2014/main" id="{F0B5B544-9664-46CD-B459-C8B0172914F1}"/>
                </a:ext>
              </a:extLst>
            </p:cNvPr>
            <p:cNvGrpSpPr/>
            <p:nvPr/>
          </p:nvGrpSpPr>
          <p:grpSpPr>
            <a:xfrm>
              <a:off x="767101" y="7677315"/>
              <a:ext cx="1832558" cy="206030"/>
              <a:chOff x="0" y="0"/>
              <a:chExt cx="2443411" cy="274707"/>
            </a:xfrm>
          </p:grpSpPr>
          <p:grpSp>
            <p:nvGrpSpPr>
              <p:cNvPr id="151" name="Group 101">
                <a:extLst>
                  <a:ext uri="{FF2B5EF4-FFF2-40B4-BE49-F238E27FC236}">
                    <a16:creationId xmlns:a16="http://schemas.microsoft.com/office/drawing/2014/main" id="{EE5DEC28-EFEC-4D97-A125-94591579E4B5}"/>
                  </a:ext>
                </a:extLst>
              </p:cNvPr>
              <p:cNvGrpSpPr/>
              <p:nvPr/>
            </p:nvGrpSpPr>
            <p:grpSpPr>
              <a:xfrm>
                <a:off x="0" y="0"/>
                <a:ext cx="256689" cy="274707"/>
                <a:chOff x="0" y="0"/>
                <a:chExt cx="573058" cy="613283"/>
              </a:xfrm>
            </p:grpSpPr>
            <p:sp>
              <p:nvSpPr>
                <p:cNvPr id="153" name="Freeform 102">
                  <a:extLst>
                    <a:ext uri="{FF2B5EF4-FFF2-40B4-BE49-F238E27FC236}">
                      <a16:creationId xmlns:a16="http://schemas.microsoft.com/office/drawing/2014/main" id="{7101CD61-8E01-4BAF-8486-54EFB4E7087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52" name="AutoShape 103">
                <a:extLst>
                  <a:ext uri="{FF2B5EF4-FFF2-40B4-BE49-F238E27FC236}">
                    <a16:creationId xmlns:a16="http://schemas.microsoft.com/office/drawing/2014/main" id="{5D30620C-E6B0-4FFA-8FB8-5A425BD0833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54" name="Group 104">
              <a:extLst>
                <a:ext uri="{FF2B5EF4-FFF2-40B4-BE49-F238E27FC236}">
                  <a16:creationId xmlns:a16="http://schemas.microsoft.com/office/drawing/2014/main" id="{D60FBFC3-C5BD-4C08-A954-7895A006D7E2}"/>
                </a:ext>
              </a:extLst>
            </p:cNvPr>
            <p:cNvGrpSpPr/>
            <p:nvPr/>
          </p:nvGrpSpPr>
          <p:grpSpPr>
            <a:xfrm>
              <a:off x="2969921" y="7677315"/>
              <a:ext cx="1832558" cy="206030"/>
              <a:chOff x="0" y="0"/>
              <a:chExt cx="2443411" cy="274707"/>
            </a:xfrm>
          </p:grpSpPr>
          <p:grpSp>
            <p:nvGrpSpPr>
              <p:cNvPr id="155" name="Group 105">
                <a:extLst>
                  <a:ext uri="{FF2B5EF4-FFF2-40B4-BE49-F238E27FC236}">
                    <a16:creationId xmlns:a16="http://schemas.microsoft.com/office/drawing/2014/main" id="{09FE59A0-251C-4697-8A26-653453AF7BA6}"/>
                  </a:ext>
                </a:extLst>
              </p:cNvPr>
              <p:cNvGrpSpPr/>
              <p:nvPr/>
            </p:nvGrpSpPr>
            <p:grpSpPr>
              <a:xfrm>
                <a:off x="0" y="0"/>
                <a:ext cx="256689" cy="274707"/>
                <a:chOff x="0" y="0"/>
                <a:chExt cx="573058" cy="613283"/>
              </a:xfrm>
            </p:grpSpPr>
            <p:sp>
              <p:nvSpPr>
                <p:cNvPr id="157" name="Freeform 106">
                  <a:extLst>
                    <a:ext uri="{FF2B5EF4-FFF2-40B4-BE49-F238E27FC236}">
                      <a16:creationId xmlns:a16="http://schemas.microsoft.com/office/drawing/2014/main" id="{7EB600B5-8054-441A-A662-EEF91ECAAA7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56" name="AutoShape 107">
                <a:extLst>
                  <a:ext uri="{FF2B5EF4-FFF2-40B4-BE49-F238E27FC236}">
                    <a16:creationId xmlns:a16="http://schemas.microsoft.com/office/drawing/2014/main" id="{714DD929-06D3-4551-B39A-68CB98D1D3C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58" name="Group 108">
              <a:extLst>
                <a:ext uri="{FF2B5EF4-FFF2-40B4-BE49-F238E27FC236}">
                  <a16:creationId xmlns:a16="http://schemas.microsoft.com/office/drawing/2014/main" id="{E78ECF67-172F-47D1-B0A5-08ED0448E15B}"/>
                </a:ext>
              </a:extLst>
            </p:cNvPr>
            <p:cNvGrpSpPr/>
            <p:nvPr/>
          </p:nvGrpSpPr>
          <p:grpSpPr>
            <a:xfrm>
              <a:off x="5147955" y="7677315"/>
              <a:ext cx="1832558" cy="206030"/>
              <a:chOff x="0" y="0"/>
              <a:chExt cx="2443411" cy="274707"/>
            </a:xfrm>
          </p:grpSpPr>
          <p:grpSp>
            <p:nvGrpSpPr>
              <p:cNvPr id="159" name="Group 109">
                <a:extLst>
                  <a:ext uri="{FF2B5EF4-FFF2-40B4-BE49-F238E27FC236}">
                    <a16:creationId xmlns:a16="http://schemas.microsoft.com/office/drawing/2014/main" id="{634886C0-62E0-47B3-A3DC-BDF2C09D086A}"/>
                  </a:ext>
                </a:extLst>
              </p:cNvPr>
              <p:cNvGrpSpPr/>
              <p:nvPr/>
            </p:nvGrpSpPr>
            <p:grpSpPr>
              <a:xfrm>
                <a:off x="0" y="0"/>
                <a:ext cx="256689" cy="274707"/>
                <a:chOff x="0" y="0"/>
                <a:chExt cx="573058" cy="613283"/>
              </a:xfrm>
            </p:grpSpPr>
            <p:sp>
              <p:nvSpPr>
                <p:cNvPr id="161" name="Freeform 110">
                  <a:extLst>
                    <a:ext uri="{FF2B5EF4-FFF2-40B4-BE49-F238E27FC236}">
                      <a16:creationId xmlns:a16="http://schemas.microsoft.com/office/drawing/2014/main" id="{076309A3-C30B-46CC-BEF7-D6E4E048FCC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60" name="AutoShape 111">
                <a:extLst>
                  <a:ext uri="{FF2B5EF4-FFF2-40B4-BE49-F238E27FC236}">
                    <a16:creationId xmlns:a16="http://schemas.microsoft.com/office/drawing/2014/main" id="{E1995256-D37A-4DFB-8441-895CC548CF7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62" name="Group 112">
              <a:extLst>
                <a:ext uri="{FF2B5EF4-FFF2-40B4-BE49-F238E27FC236}">
                  <a16:creationId xmlns:a16="http://schemas.microsoft.com/office/drawing/2014/main" id="{A205DDB7-06F2-4253-9D1D-3AF1231BEC16}"/>
                </a:ext>
              </a:extLst>
            </p:cNvPr>
            <p:cNvGrpSpPr/>
            <p:nvPr/>
          </p:nvGrpSpPr>
          <p:grpSpPr>
            <a:xfrm>
              <a:off x="767101" y="3772455"/>
              <a:ext cx="1832558" cy="206030"/>
              <a:chOff x="0" y="0"/>
              <a:chExt cx="2443411" cy="274707"/>
            </a:xfrm>
          </p:grpSpPr>
          <p:grpSp>
            <p:nvGrpSpPr>
              <p:cNvPr id="163" name="Group 113">
                <a:extLst>
                  <a:ext uri="{FF2B5EF4-FFF2-40B4-BE49-F238E27FC236}">
                    <a16:creationId xmlns:a16="http://schemas.microsoft.com/office/drawing/2014/main" id="{E3D27F4B-3EC8-4992-AC86-78B5545C7A3C}"/>
                  </a:ext>
                </a:extLst>
              </p:cNvPr>
              <p:cNvGrpSpPr/>
              <p:nvPr/>
            </p:nvGrpSpPr>
            <p:grpSpPr>
              <a:xfrm>
                <a:off x="0" y="0"/>
                <a:ext cx="256689" cy="274707"/>
                <a:chOff x="0" y="0"/>
                <a:chExt cx="573058" cy="613283"/>
              </a:xfrm>
            </p:grpSpPr>
            <p:sp>
              <p:nvSpPr>
                <p:cNvPr id="165" name="Freeform 114">
                  <a:extLst>
                    <a:ext uri="{FF2B5EF4-FFF2-40B4-BE49-F238E27FC236}">
                      <a16:creationId xmlns:a16="http://schemas.microsoft.com/office/drawing/2014/main" id="{BBAACA50-7855-4042-9067-76EE921FF17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64" name="AutoShape 115">
                <a:extLst>
                  <a:ext uri="{FF2B5EF4-FFF2-40B4-BE49-F238E27FC236}">
                    <a16:creationId xmlns:a16="http://schemas.microsoft.com/office/drawing/2014/main" id="{CA0311A3-256A-42AF-8603-3F85BE39683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66" name="Group 116">
              <a:extLst>
                <a:ext uri="{FF2B5EF4-FFF2-40B4-BE49-F238E27FC236}">
                  <a16:creationId xmlns:a16="http://schemas.microsoft.com/office/drawing/2014/main" id="{77D7CCBC-3504-4000-B367-C76F621F6E89}"/>
                </a:ext>
              </a:extLst>
            </p:cNvPr>
            <p:cNvGrpSpPr/>
            <p:nvPr/>
          </p:nvGrpSpPr>
          <p:grpSpPr>
            <a:xfrm>
              <a:off x="2969921" y="3772455"/>
              <a:ext cx="1832558" cy="206030"/>
              <a:chOff x="0" y="0"/>
              <a:chExt cx="2443411" cy="274707"/>
            </a:xfrm>
          </p:grpSpPr>
          <p:grpSp>
            <p:nvGrpSpPr>
              <p:cNvPr id="167" name="Group 117">
                <a:extLst>
                  <a:ext uri="{FF2B5EF4-FFF2-40B4-BE49-F238E27FC236}">
                    <a16:creationId xmlns:a16="http://schemas.microsoft.com/office/drawing/2014/main" id="{DA3F8336-D6FD-4C77-BAE3-A5CE493265DF}"/>
                  </a:ext>
                </a:extLst>
              </p:cNvPr>
              <p:cNvGrpSpPr/>
              <p:nvPr/>
            </p:nvGrpSpPr>
            <p:grpSpPr>
              <a:xfrm>
                <a:off x="0" y="0"/>
                <a:ext cx="256689" cy="274707"/>
                <a:chOff x="0" y="0"/>
                <a:chExt cx="573058" cy="613283"/>
              </a:xfrm>
            </p:grpSpPr>
            <p:sp>
              <p:nvSpPr>
                <p:cNvPr id="169" name="Freeform 118">
                  <a:extLst>
                    <a:ext uri="{FF2B5EF4-FFF2-40B4-BE49-F238E27FC236}">
                      <a16:creationId xmlns:a16="http://schemas.microsoft.com/office/drawing/2014/main" id="{E787DD75-B2E5-48B5-9A1E-619965273AA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68" name="AutoShape 119">
                <a:extLst>
                  <a:ext uri="{FF2B5EF4-FFF2-40B4-BE49-F238E27FC236}">
                    <a16:creationId xmlns:a16="http://schemas.microsoft.com/office/drawing/2014/main" id="{F3B2F715-DC60-40B0-9A42-D6C898DDA03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70" name="Group 120">
              <a:extLst>
                <a:ext uri="{FF2B5EF4-FFF2-40B4-BE49-F238E27FC236}">
                  <a16:creationId xmlns:a16="http://schemas.microsoft.com/office/drawing/2014/main" id="{7BBB2FE5-D07F-4FF5-8F42-B464F5138F66}"/>
                </a:ext>
              </a:extLst>
            </p:cNvPr>
            <p:cNvGrpSpPr/>
            <p:nvPr/>
          </p:nvGrpSpPr>
          <p:grpSpPr>
            <a:xfrm>
              <a:off x="5147955" y="3772455"/>
              <a:ext cx="1832558" cy="206030"/>
              <a:chOff x="0" y="0"/>
              <a:chExt cx="2443411" cy="274707"/>
            </a:xfrm>
          </p:grpSpPr>
          <p:grpSp>
            <p:nvGrpSpPr>
              <p:cNvPr id="171" name="Group 121">
                <a:extLst>
                  <a:ext uri="{FF2B5EF4-FFF2-40B4-BE49-F238E27FC236}">
                    <a16:creationId xmlns:a16="http://schemas.microsoft.com/office/drawing/2014/main" id="{297B9BBB-A672-4599-8150-1C6A26CFE417}"/>
                  </a:ext>
                </a:extLst>
              </p:cNvPr>
              <p:cNvGrpSpPr/>
              <p:nvPr/>
            </p:nvGrpSpPr>
            <p:grpSpPr>
              <a:xfrm>
                <a:off x="0" y="0"/>
                <a:ext cx="256689" cy="274707"/>
                <a:chOff x="0" y="0"/>
                <a:chExt cx="573058" cy="613283"/>
              </a:xfrm>
            </p:grpSpPr>
            <p:sp>
              <p:nvSpPr>
                <p:cNvPr id="173" name="Freeform 122">
                  <a:extLst>
                    <a:ext uri="{FF2B5EF4-FFF2-40B4-BE49-F238E27FC236}">
                      <a16:creationId xmlns:a16="http://schemas.microsoft.com/office/drawing/2014/main" id="{309179B5-50AF-4844-A47D-F4012A1B5D1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72" name="AutoShape 123">
                <a:extLst>
                  <a:ext uri="{FF2B5EF4-FFF2-40B4-BE49-F238E27FC236}">
                    <a16:creationId xmlns:a16="http://schemas.microsoft.com/office/drawing/2014/main" id="{8361703D-0708-4050-B9B5-C304573645B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74" name="Group 124">
              <a:extLst>
                <a:ext uri="{FF2B5EF4-FFF2-40B4-BE49-F238E27FC236}">
                  <a16:creationId xmlns:a16="http://schemas.microsoft.com/office/drawing/2014/main" id="{9E8747A2-782F-4D04-83E8-E17CD1E6DE98}"/>
                </a:ext>
              </a:extLst>
            </p:cNvPr>
            <p:cNvGrpSpPr/>
            <p:nvPr/>
          </p:nvGrpSpPr>
          <p:grpSpPr>
            <a:xfrm>
              <a:off x="767101" y="6375695"/>
              <a:ext cx="1832558" cy="206030"/>
              <a:chOff x="0" y="0"/>
              <a:chExt cx="2443411" cy="274707"/>
            </a:xfrm>
          </p:grpSpPr>
          <p:grpSp>
            <p:nvGrpSpPr>
              <p:cNvPr id="175" name="Group 125">
                <a:extLst>
                  <a:ext uri="{FF2B5EF4-FFF2-40B4-BE49-F238E27FC236}">
                    <a16:creationId xmlns:a16="http://schemas.microsoft.com/office/drawing/2014/main" id="{1C7FABC1-1B0D-4CE9-895E-2AD17384B499}"/>
                  </a:ext>
                </a:extLst>
              </p:cNvPr>
              <p:cNvGrpSpPr/>
              <p:nvPr/>
            </p:nvGrpSpPr>
            <p:grpSpPr>
              <a:xfrm>
                <a:off x="0" y="0"/>
                <a:ext cx="256689" cy="274707"/>
                <a:chOff x="0" y="0"/>
                <a:chExt cx="573058" cy="613283"/>
              </a:xfrm>
            </p:grpSpPr>
            <p:sp>
              <p:nvSpPr>
                <p:cNvPr id="177" name="Freeform 126">
                  <a:extLst>
                    <a:ext uri="{FF2B5EF4-FFF2-40B4-BE49-F238E27FC236}">
                      <a16:creationId xmlns:a16="http://schemas.microsoft.com/office/drawing/2014/main" id="{7BBE4A2D-D862-451F-8503-3D0B49C499C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76" name="AutoShape 127">
                <a:extLst>
                  <a:ext uri="{FF2B5EF4-FFF2-40B4-BE49-F238E27FC236}">
                    <a16:creationId xmlns:a16="http://schemas.microsoft.com/office/drawing/2014/main" id="{DB0EE83D-FBE7-4222-9FA2-E8C8D130AAD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78" name="Group 128">
              <a:extLst>
                <a:ext uri="{FF2B5EF4-FFF2-40B4-BE49-F238E27FC236}">
                  <a16:creationId xmlns:a16="http://schemas.microsoft.com/office/drawing/2014/main" id="{D3E79E72-6EF1-4793-B1E1-30BFDCFB2024}"/>
                </a:ext>
              </a:extLst>
            </p:cNvPr>
            <p:cNvGrpSpPr/>
            <p:nvPr/>
          </p:nvGrpSpPr>
          <p:grpSpPr>
            <a:xfrm>
              <a:off x="2969921" y="6375695"/>
              <a:ext cx="1832558" cy="206030"/>
              <a:chOff x="0" y="0"/>
              <a:chExt cx="2443411" cy="274707"/>
            </a:xfrm>
          </p:grpSpPr>
          <p:grpSp>
            <p:nvGrpSpPr>
              <p:cNvPr id="179" name="Group 129">
                <a:extLst>
                  <a:ext uri="{FF2B5EF4-FFF2-40B4-BE49-F238E27FC236}">
                    <a16:creationId xmlns:a16="http://schemas.microsoft.com/office/drawing/2014/main" id="{5D56BA6C-F331-47EF-AB64-DF7656D471F4}"/>
                  </a:ext>
                </a:extLst>
              </p:cNvPr>
              <p:cNvGrpSpPr/>
              <p:nvPr/>
            </p:nvGrpSpPr>
            <p:grpSpPr>
              <a:xfrm>
                <a:off x="0" y="0"/>
                <a:ext cx="256689" cy="274707"/>
                <a:chOff x="0" y="0"/>
                <a:chExt cx="573058" cy="613283"/>
              </a:xfrm>
            </p:grpSpPr>
            <p:sp>
              <p:nvSpPr>
                <p:cNvPr id="181" name="Freeform 130">
                  <a:extLst>
                    <a:ext uri="{FF2B5EF4-FFF2-40B4-BE49-F238E27FC236}">
                      <a16:creationId xmlns:a16="http://schemas.microsoft.com/office/drawing/2014/main" id="{2B3F38DB-28E5-41CF-BD47-9DE32704759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80" name="AutoShape 131">
                <a:extLst>
                  <a:ext uri="{FF2B5EF4-FFF2-40B4-BE49-F238E27FC236}">
                    <a16:creationId xmlns:a16="http://schemas.microsoft.com/office/drawing/2014/main" id="{53AF7941-E0D5-472A-8609-F79F7BA14E1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82" name="Group 132">
              <a:extLst>
                <a:ext uri="{FF2B5EF4-FFF2-40B4-BE49-F238E27FC236}">
                  <a16:creationId xmlns:a16="http://schemas.microsoft.com/office/drawing/2014/main" id="{38D299C0-7332-4646-8179-6A08CF52E40C}"/>
                </a:ext>
              </a:extLst>
            </p:cNvPr>
            <p:cNvGrpSpPr/>
            <p:nvPr/>
          </p:nvGrpSpPr>
          <p:grpSpPr>
            <a:xfrm>
              <a:off x="5147955" y="6375695"/>
              <a:ext cx="1832558" cy="206030"/>
              <a:chOff x="0" y="0"/>
              <a:chExt cx="2443411" cy="274707"/>
            </a:xfrm>
          </p:grpSpPr>
          <p:grpSp>
            <p:nvGrpSpPr>
              <p:cNvPr id="183" name="Group 133">
                <a:extLst>
                  <a:ext uri="{FF2B5EF4-FFF2-40B4-BE49-F238E27FC236}">
                    <a16:creationId xmlns:a16="http://schemas.microsoft.com/office/drawing/2014/main" id="{59B410C5-BF06-4FDC-9569-76766AF6F69E}"/>
                  </a:ext>
                </a:extLst>
              </p:cNvPr>
              <p:cNvGrpSpPr/>
              <p:nvPr/>
            </p:nvGrpSpPr>
            <p:grpSpPr>
              <a:xfrm>
                <a:off x="0" y="0"/>
                <a:ext cx="256689" cy="274707"/>
                <a:chOff x="0" y="0"/>
                <a:chExt cx="573058" cy="613283"/>
              </a:xfrm>
            </p:grpSpPr>
            <p:sp>
              <p:nvSpPr>
                <p:cNvPr id="185" name="Freeform 134">
                  <a:extLst>
                    <a:ext uri="{FF2B5EF4-FFF2-40B4-BE49-F238E27FC236}">
                      <a16:creationId xmlns:a16="http://schemas.microsoft.com/office/drawing/2014/main" id="{8E951EFB-511C-4844-A42F-E2BCDA3AEAE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84" name="AutoShape 135">
                <a:extLst>
                  <a:ext uri="{FF2B5EF4-FFF2-40B4-BE49-F238E27FC236}">
                    <a16:creationId xmlns:a16="http://schemas.microsoft.com/office/drawing/2014/main" id="{3D057F33-D462-479E-8816-BCE1440D5B2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86" name="Group 136">
              <a:extLst>
                <a:ext uri="{FF2B5EF4-FFF2-40B4-BE49-F238E27FC236}">
                  <a16:creationId xmlns:a16="http://schemas.microsoft.com/office/drawing/2014/main" id="{516C534A-9BFD-41F8-B284-43DC7642D15C}"/>
                </a:ext>
              </a:extLst>
            </p:cNvPr>
            <p:cNvGrpSpPr/>
            <p:nvPr/>
          </p:nvGrpSpPr>
          <p:grpSpPr>
            <a:xfrm>
              <a:off x="767101" y="8978935"/>
              <a:ext cx="1832558" cy="206030"/>
              <a:chOff x="0" y="0"/>
              <a:chExt cx="2443411" cy="274707"/>
            </a:xfrm>
          </p:grpSpPr>
          <p:grpSp>
            <p:nvGrpSpPr>
              <p:cNvPr id="187" name="Group 137">
                <a:extLst>
                  <a:ext uri="{FF2B5EF4-FFF2-40B4-BE49-F238E27FC236}">
                    <a16:creationId xmlns:a16="http://schemas.microsoft.com/office/drawing/2014/main" id="{BCDAB674-5ACA-48DE-8D17-BA4A91D51D68}"/>
                  </a:ext>
                </a:extLst>
              </p:cNvPr>
              <p:cNvGrpSpPr/>
              <p:nvPr/>
            </p:nvGrpSpPr>
            <p:grpSpPr>
              <a:xfrm>
                <a:off x="0" y="0"/>
                <a:ext cx="256689" cy="274707"/>
                <a:chOff x="0" y="0"/>
                <a:chExt cx="573058" cy="613283"/>
              </a:xfrm>
            </p:grpSpPr>
            <p:sp>
              <p:nvSpPr>
                <p:cNvPr id="189" name="Freeform 138">
                  <a:extLst>
                    <a:ext uri="{FF2B5EF4-FFF2-40B4-BE49-F238E27FC236}">
                      <a16:creationId xmlns:a16="http://schemas.microsoft.com/office/drawing/2014/main" id="{44B82D46-F48C-4C4A-96C7-714833A03CD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88" name="AutoShape 139">
                <a:extLst>
                  <a:ext uri="{FF2B5EF4-FFF2-40B4-BE49-F238E27FC236}">
                    <a16:creationId xmlns:a16="http://schemas.microsoft.com/office/drawing/2014/main" id="{E0E2FB4F-59DB-4F74-BB7E-C89575FDE218}"/>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90" name="Group 140">
              <a:extLst>
                <a:ext uri="{FF2B5EF4-FFF2-40B4-BE49-F238E27FC236}">
                  <a16:creationId xmlns:a16="http://schemas.microsoft.com/office/drawing/2014/main" id="{54D56E96-BC1F-40BB-8026-650579F7B39F}"/>
                </a:ext>
              </a:extLst>
            </p:cNvPr>
            <p:cNvGrpSpPr/>
            <p:nvPr/>
          </p:nvGrpSpPr>
          <p:grpSpPr>
            <a:xfrm>
              <a:off x="2969921" y="8978935"/>
              <a:ext cx="1832558" cy="206030"/>
              <a:chOff x="0" y="0"/>
              <a:chExt cx="2443411" cy="274707"/>
            </a:xfrm>
          </p:grpSpPr>
          <p:grpSp>
            <p:nvGrpSpPr>
              <p:cNvPr id="191" name="Group 141">
                <a:extLst>
                  <a:ext uri="{FF2B5EF4-FFF2-40B4-BE49-F238E27FC236}">
                    <a16:creationId xmlns:a16="http://schemas.microsoft.com/office/drawing/2014/main" id="{C232C1CA-D1A4-45B9-810B-131EAA12B52E}"/>
                  </a:ext>
                </a:extLst>
              </p:cNvPr>
              <p:cNvGrpSpPr/>
              <p:nvPr/>
            </p:nvGrpSpPr>
            <p:grpSpPr>
              <a:xfrm>
                <a:off x="0" y="0"/>
                <a:ext cx="256689" cy="274707"/>
                <a:chOff x="0" y="0"/>
                <a:chExt cx="573058" cy="613283"/>
              </a:xfrm>
            </p:grpSpPr>
            <p:sp>
              <p:nvSpPr>
                <p:cNvPr id="193" name="Freeform 142">
                  <a:extLst>
                    <a:ext uri="{FF2B5EF4-FFF2-40B4-BE49-F238E27FC236}">
                      <a16:creationId xmlns:a16="http://schemas.microsoft.com/office/drawing/2014/main" id="{0B7849DF-1C94-4B3C-B9D8-A45B4836333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92" name="AutoShape 143">
                <a:extLst>
                  <a:ext uri="{FF2B5EF4-FFF2-40B4-BE49-F238E27FC236}">
                    <a16:creationId xmlns:a16="http://schemas.microsoft.com/office/drawing/2014/main" id="{46873F7D-AB5E-4D49-BE79-50F9B99F665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94" name="Group 144">
              <a:extLst>
                <a:ext uri="{FF2B5EF4-FFF2-40B4-BE49-F238E27FC236}">
                  <a16:creationId xmlns:a16="http://schemas.microsoft.com/office/drawing/2014/main" id="{96F98ECD-1166-4A00-9AB0-D85BD81E421A}"/>
                </a:ext>
              </a:extLst>
            </p:cNvPr>
            <p:cNvGrpSpPr/>
            <p:nvPr/>
          </p:nvGrpSpPr>
          <p:grpSpPr>
            <a:xfrm>
              <a:off x="5147955" y="8978935"/>
              <a:ext cx="1832558" cy="206030"/>
              <a:chOff x="0" y="0"/>
              <a:chExt cx="2443411" cy="274707"/>
            </a:xfrm>
          </p:grpSpPr>
          <p:grpSp>
            <p:nvGrpSpPr>
              <p:cNvPr id="195" name="Group 145">
                <a:extLst>
                  <a:ext uri="{FF2B5EF4-FFF2-40B4-BE49-F238E27FC236}">
                    <a16:creationId xmlns:a16="http://schemas.microsoft.com/office/drawing/2014/main" id="{B4FC66D9-9361-4160-8B16-5D76FF18FD27}"/>
                  </a:ext>
                </a:extLst>
              </p:cNvPr>
              <p:cNvGrpSpPr/>
              <p:nvPr/>
            </p:nvGrpSpPr>
            <p:grpSpPr>
              <a:xfrm>
                <a:off x="0" y="0"/>
                <a:ext cx="256689" cy="274707"/>
                <a:chOff x="0" y="0"/>
                <a:chExt cx="573058" cy="613283"/>
              </a:xfrm>
            </p:grpSpPr>
            <p:sp>
              <p:nvSpPr>
                <p:cNvPr id="197" name="Freeform 146">
                  <a:extLst>
                    <a:ext uri="{FF2B5EF4-FFF2-40B4-BE49-F238E27FC236}">
                      <a16:creationId xmlns:a16="http://schemas.microsoft.com/office/drawing/2014/main" id="{76C9A204-4D42-484A-B4BA-214A07E50B2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196" name="AutoShape 147">
                <a:extLst>
                  <a:ext uri="{FF2B5EF4-FFF2-40B4-BE49-F238E27FC236}">
                    <a16:creationId xmlns:a16="http://schemas.microsoft.com/office/drawing/2014/main" id="{03D94022-BD05-45E9-904B-30C72919FDA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198" name="Group 148">
              <a:extLst>
                <a:ext uri="{FF2B5EF4-FFF2-40B4-BE49-F238E27FC236}">
                  <a16:creationId xmlns:a16="http://schemas.microsoft.com/office/drawing/2014/main" id="{D1CA58D7-5382-43B7-BA02-60CCD6281A28}"/>
                </a:ext>
              </a:extLst>
            </p:cNvPr>
            <p:cNvGrpSpPr/>
            <p:nvPr/>
          </p:nvGrpSpPr>
          <p:grpSpPr>
            <a:xfrm>
              <a:off x="767101" y="2145429"/>
              <a:ext cx="1832558" cy="206030"/>
              <a:chOff x="0" y="0"/>
              <a:chExt cx="2443411" cy="274707"/>
            </a:xfrm>
          </p:grpSpPr>
          <p:grpSp>
            <p:nvGrpSpPr>
              <p:cNvPr id="199" name="Group 149">
                <a:extLst>
                  <a:ext uri="{FF2B5EF4-FFF2-40B4-BE49-F238E27FC236}">
                    <a16:creationId xmlns:a16="http://schemas.microsoft.com/office/drawing/2014/main" id="{EEED126F-923E-4F2D-B8B0-678C7F9210A0}"/>
                  </a:ext>
                </a:extLst>
              </p:cNvPr>
              <p:cNvGrpSpPr/>
              <p:nvPr/>
            </p:nvGrpSpPr>
            <p:grpSpPr>
              <a:xfrm>
                <a:off x="0" y="0"/>
                <a:ext cx="256689" cy="274707"/>
                <a:chOff x="0" y="0"/>
                <a:chExt cx="573058" cy="613283"/>
              </a:xfrm>
            </p:grpSpPr>
            <p:sp>
              <p:nvSpPr>
                <p:cNvPr id="201" name="Freeform 150">
                  <a:extLst>
                    <a:ext uri="{FF2B5EF4-FFF2-40B4-BE49-F238E27FC236}">
                      <a16:creationId xmlns:a16="http://schemas.microsoft.com/office/drawing/2014/main" id="{B2DF052D-A1FD-452A-8182-7DD261F89A8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00" name="AutoShape 151">
                <a:extLst>
                  <a:ext uri="{FF2B5EF4-FFF2-40B4-BE49-F238E27FC236}">
                    <a16:creationId xmlns:a16="http://schemas.microsoft.com/office/drawing/2014/main" id="{2D349709-BD59-494D-A184-12B0E30D916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02" name="Group 152">
              <a:extLst>
                <a:ext uri="{FF2B5EF4-FFF2-40B4-BE49-F238E27FC236}">
                  <a16:creationId xmlns:a16="http://schemas.microsoft.com/office/drawing/2014/main" id="{47FD18DF-E5FB-4DD0-8CCF-30C306731062}"/>
                </a:ext>
              </a:extLst>
            </p:cNvPr>
            <p:cNvGrpSpPr/>
            <p:nvPr/>
          </p:nvGrpSpPr>
          <p:grpSpPr>
            <a:xfrm>
              <a:off x="2969921" y="2145429"/>
              <a:ext cx="1832558" cy="206030"/>
              <a:chOff x="0" y="0"/>
              <a:chExt cx="2443411" cy="274707"/>
            </a:xfrm>
          </p:grpSpPr>
          <p:grpSp>
            <p:nvGrpSpPr>
              <p:cNvPr id="203" name="Group 153">
                <a:extLst>
                  <a:ext uri="{FF2B5EF4-FFF2-40B4-BE49-F238E27FC236}">
                    <a16:creationId xmlns:a16="http://schemas.microsoft.com/office/drawing/2014/main" id="{E362AD56-FE60-45AA-A1FC-1E63DFC1B525}"/>
                  </a:ext>
                </a:extLst>
              </p:cNvPr>
              <p:cNvGrpSpPr/>
              <p:nvPr/>
            </p:nvGrpSpPr>
            <p:grpSpPr>
              <a:xfrm>
                <a:off x="0" y="0"/>
                <a:ext cx="256689" cy="274707"/>
                <a:chOff x="0" y="0"/>
                <a:chExt cx="573058" cy="613283"/>
              </a:xfrm>
            </p:grpSpPr>
            <p:sp>
              <p:nvSpPr>
                <p:cNvPr id="205" name="Freeform 154">
                  <a:extLst>
                    <a:ext uri="{FF2B5EF4-FFF2-40B4-BE49-F238E27FC236}">
                      <a16:creationId xmlns:a16="http://schemas.microsoft.com/office/drawing/2014/main" id="{18FB8C2B-A550-4172-ADCC-84ECA13E56CE}"/>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04" name="AutoShape 155">
                <a:extLst>
                  <a:ext uri="{FF2B5EF4-FFF2-40B4-BE49-F238E27FC236}">
                    <a16:creationId xmlns:a16="http://schemas.microsoft.com/office/drawing/2014/main" id="{22B3588B-C47E-4B20-BA78-0740F4CECA16}"/>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06" name="Group 156">
              <a:extLst>
                <a:ext uri="{FF2B5EF4-FFF2-40B4-BE49-F238E27FC236}">
                  <a16:creationId xmlns:a16="http://schemas.microsoft.com/office/drawing/2014/main" id="{21FFAD9A-C1ED-449E-846D-35D2BE30ADFD}"/>
                </a:ext>
              </a:extLst>
            </p:cNvPr>
            <p:cNvGrpSpPr/>
            <p:nvPr/>
          </p:nvGrpSpPr>
          <p:grpSpPr>
            <a:xfrm>
              <a:off x="5147955" y="2145429"/>
              <a:ext cx="1832558" cy="206030"/>
              <a:chOff x="0" y="0"/>
              <a:chExt cx="2443411" cy="274707"/>
            </a:xfrm>
          </p:grpSpPr>
          <p:grpSp>
            <p:nvGrpSpPr>
              <p:cNvPr id="207" name="Group 157">
                <a:extLst>
                  <a:ext uri="{FF2B5EF4-FFF2-40B4-BE49-F238E27FC236}">
                    <a16:creationId xmlns:a16="http://schemas.microsoft.com/office/drawing/2014/main" id="{3A07F52D-DBE2-4C78-A66C-51227B6FAF47}"/>
                  </a:ext>
                </a:extLst>
              </p:cNvPr>
              <p:cNvGrpSpPr/>
              <p:nvPr/>
            </p:nvGrpSpPr>
            <p:grpSpPr>
              <a:xfrm>
                <a:off x="0" y="0"/>
                <a:ext cx="256689" cy="274707"/>
                <a:chOff x="0" y="0"/>
                <a:chExt cx="573058" cy="613283"/>
              </a:xfrm>
            </p:grpSpPr>
            <p:sp>
              <p:nvSpPr>
                <p:cNvPr id="209" name="Freeform 158">
                  <a:extLst>
                    <a:ext uri="{FF2B5EF4-FFF2-40B4-BE49-F238E27FC236}">
                      <a16:creationId xmlns:a16="http://schemas.microsoft.com/office/drawing/2014/main" id="{FE56FBF0-5B8D-4467-A1F7-A9A30301BD1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08" name="AutoShape 159">
                <a:extLst>
                  <a:ext uri="{FF2B5EF4-FFF2-40B4-BE49-F238E27FC236}">
                    <a16:creationId xmlns:a16="http://schemas.microsoft.com/office/drawing/2014/main" id="{EFB13123-C1EC-4527-90F3-D5E37786D4D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10" name="Group 160">
              <a:extLst>
                <a:ext uri="{FF2B5EF4-FFF2-40B4-BE49-F238E27FC236}">
                  <a16:creationId xmlns:a16="http://schemas.microsoft.com/office/drawing/2014/main" id="{1FD2C958-4962-4E58-8ECF-2139D0B1B27E}"/>
                </a:ext>
              </a:extLst>
            </p:cNvPr>
            <p:cNvGrpSpPr/>
            <p:nvPr/>
          </p:nvGrpSpPr>
          <p:grpSpPr>
            <a:xfrm>
              <a:off x="767101" y="4748670"/>
              <a:ext cx="1832558" cy="206030"/>
              <a:chOff x="0" y="0"/>
              <a:chExt cx="2443411" cy="274707"/>
            </a:xfrm>
          </p:grpSpPr>
          <p:grpSp>
            <p:nvGrpSpPr>
              <p:cNvPr id="211" name="Group 161">
                <a:extLst>
                  <a:ext uri="{FF2B5EF4-FFF2-40B4-BE49-F238E27FC236}">
                    <a16:creationId xmlns:a16="http://schemas.microsoft.com/office/drawing/2014/main" id="{3C7288BA-48FF-41C3-8573-0F43F1D4B376}"/>
                  </a:ext>
                </a:extLst>
              </p:cNvPr>
              <p:cNvGrpSpPr/>
              <p:nvPr/>
            </p:nvGrpSpPr>
            <p:grpSpPr>
              <a:xfrm>
                <a:off x="0" y="0"/>
                <a:ext cx="256689" cy="274707"/>
                <a:chOff x="0" y="0"/>
                <a:chExt cx="573058" cy="613283"/>
              </a:xfrm>
            </p:grpSpPr>
            <p:sp>
              <p:nvSpPr>
                <p:cNvPr id="213" name="Freeform 162">
                  <a:extLst>
                    <a:ext uri="{FF2B5EF4-FFF2-40B4-BE49-F238E27FC236}">
                      <a16:creationId xmlns:a16="http://schemas.microsoft.com/office/drawing/2014/main" id="{8148CA95-0763-45D2-A44D-262D5007DC5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12" name="AutoShape 163">
                <a:extLst>
                  <a:ext uri="{FF2B5EF4-FFF2-40B4-BE49-F238E27FC236}">
                    <a16:creationId xmlns:a16="http://schemas.microsoft.com/office/drawing/2014/main" id="{CFD7341E-FF0F-443C-A77A-B009A778862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14" name="Group 164">
              <a:extLst>
                <a:ext uri="{FF2B5EF4-FFF2-40B4-BE49-F238E27FC236}">
                  <a16:creationId xmlns:a16="http://schemas.microsoft.com/office/drawing/2014/main" id="{C6AC58A6-D695-4708-A1EF-047076F3BAB8}"/>
                </a:ext>
              </a:extLst>
            </p:cNvPr>
            <p:cNvGrpSpPr/>
            <p:nvPr/>
          </p:nvGrpSpPr>
          <p:grpSpPr>
            <a:xfrm>
              <a:off x="2969921" y="4748670"/>
              <a:ext cx="1832558" cy="206030"/>
              <a:chOff x="0" y="0"/>
              <a:chExt cx="2443411" cy="274707"/>
            </a:xfrm>
          </p:grpSpPr>
          <p:grpSp>
            <p:nvGrpSpPr>
              <p:cNvPr id="215" name="Group 165">
                <a:extLst>
                  <a:ext uri="{FF2B5EF4-FFF2-40B4-BE49-F238E27FC236}">
                    <a16:creationId xmlns:a16="http://schemas.microsoft.com/office/drawing/2014/main" id="{4D82B0F9-78BF-4CF9-9E1F-F6467842529F}"/>
                  </a:ext>
                </a:extLst>
              </p:cNvPr>
              <p:cNvGrpSpPr/>
              <p:nvPr/>
            </p:nvGrpSpPr>
            <p:grpSpPr>
              <a:xfrm>
                <a:off x="0" y="0"/>
                <a:ext cx="256689" cy="274707"/>
                <a:chOff x="0" y="0"/>
                <a:chExt cx="573058" cy="613283"/>
              </a:xfrm>
            </p:grpSpPr>
            <p:sp>
              <p:nvSpPr>
                <p:cNvPr id="217" name="Freeform 166">
                  <a:extLst>
                    <a:ext uri="{FF2B5EF4-FFF2-40B4-BE49-F238E27FC236}">
                      <a16:creationId xmlns:a16="http://schemas.microsoft.com/office/drawing/2014/main" id="{29B316A2-EF72-4B48-98C5-B73F32BC62F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16" name="AutoShape 167">
                <a:extLst>
                  <a:ext uri="{FF2B5EF4-FFF2-40B4-BE49-F238E27FC236}">
                    <a16:creationId xmlns:a16="http://schemas.microsoft.com/office/drawing/2014/main" id="{2064B0B5-B2BB-4368-8C9E-F17CA100326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18" name="Group 168">
              <a:extLst>
                <a:ext uri="{FF2B5EF4-FFF2-40B4-BE49-F238E27FC236}">
                  <a16:creationId xmlns:a16="http://schemas.microsoft.com/office/drawing/2014/main" id="{97FB2EF3-60C0-4DEB-BCA4-852C09F2D86D}"/>
                </a:ext>
              </a:extLst>
            </p:cNvPr>
            <p:cNvGrpSpPr/>
            <p:nvPr/>
          </p:nvGrpSpPr>
          <p:grpSpPr>
            <a:xfrm>
              <a:off x="5147955" y="4748670"/>
              <a:ext cx="1832558" cy="206030"/>
              <a:chOff x="0" y="0"/>
              <a:chExt cx="2443411" cy="274707"/>
            </a:xfrm>
          </p:grpSpPr>
          <p:grpSp>
            <p:nvGrpSpPr>
              <p:cNvPr id="219" name="Group 169">
                <a:extLst>
                  <a:ext uri="{FF2B5EF4-FFF2-40B4-BE49-F238E27FC236}">
                    <a16:creationId xmlns:a16="http://schemas.microsoft.com/office/drawing/2014/main" id="{087716B5-651A-4D6A-BA0A-8BBBAB445F1C}"/>
                  </a:ext>
                </a:extLst>
              </p:cNvPr>
              <p:cNvGrpSpPr/>
              <p:nvPr/>
            </p:nvGrpSpPr>
            <p:grpSpPr>
              <a:xfrm>
                <a:off x="0" y="0"/>
                <a:ext cx="256689" cy="274707"/>
                <a:chOff x="0" y="0"/>
                <a:chExt cx="573058" cy="613283"/>
              </a:xfrm>
            </p:grpSpPr>
            <p:sp>
              <p:nvSpPr>
                <p:cNvPr id="221" name="Freeform 170">
                  <a:extLst>
                    <a:ext uri="{FF2B5EF4-FFF2-40B4-BE49-F238E27FC236}">
                      <a16:creationId xmlns:a16="http://schemas.microsoft.com/office/drawing/2014/main" id="{77B64B86-4477-4070-81F2-62E817D0F1B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20" name="AutoShape 171">
                <a:extLst>
                  <a:ext uri="{FF2B5EF4-FFF2-40B4-BE49-F238E27FC236}">
                    <a16:creationId xmlns:a16="http://schemas.microsoft.com/office/drawing/2014/main" id="{A694F1C6-D9D3-40F6-A465-47CA1142B01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22" name="Group 172">
              <a:extLst>
                <a:ext uri="{FF2B5EF4-FFF2-40B4-BE49-F238E27FC236}">
                  <a16:creationId xmlns:a16="http://schemas.microsoft.com/office/drawing/2014/main" id="{43F69014-9A0D-463D-9D97-FBDB71D352CC}"/>
                </a:ext>
              </a:extLst>
            </p:cNvPr>
            <p:cNvGrpSpPr/>
            <p:nvPr/>
          </p:nvGrpSpPr>
          <p:grpSpPr>
            <a:xfrm>
              <a:off x="767101" y="7351910"/>
              <a:ext cx="1832558" cy="206030"/>
              <a:chOff x="0" y="0"/>
              <a:chExt cx="2443411" cy="274707"/>
            </a:xfrm>
          </p:grpSpPr>
          <p:grpSp>
            <p:nvGrpSpPr>
              <p:cNvPr id="223" name="Group 173">
                <a:extLst>
                  <a:ext uri="{FF2B5EF4-FFF2-40B4-BE49-F238E27FC236}">
                    <a16:creationId xmlns:a16="http://schemas.microsoft.com/office/drawing/2014/main" id="{EA0CF758-9DB8-46BE-83CD-56A5423B4D93}"/>
                  </a:ext>
                </a:extLst>
              </p:cNvPr>
              <p:cNvGrpSpPr/>
              <p:nvPr/>
            </p:nvGrpSpPr>
            <p:grpSpPr>
              <a:xfrm>
                <a:off x="0" y="0"/>
                <a:ext cx="256689" cy="274707"/>
                <a:chOff x="0" y="0"/>
                <a:chExt cx="573058" cy="613283"/>
              </a:xfrm>
            </p:grpSpPr>
            <p:sp>
              <p:nvSpPr>
                <p:cNvPr id="225" name="Freeform 174">
                  <a:extLst>
                    <a:ext uri="{FF2B5EF4-FFF2-40B4-BE49-F238E27FC236}">
                      <a16:creationId xmlns:a16="http://schemas.microsoft.com/office/drawing/2014/main" id="{ED49F4AC-8001-40A1-B911-E13541CC3F9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24" name="AutoShape 175">
                <a:extLst>
                  <a:ext uri="{FF2B5EF4-FFF2-40B4-BE49-F238E27FC236}">
                    <a16:creationId xmlns:a16="http://schemas.microsoft.com/office/drawing/2014/main" id="{BD89F8A5-F730-4CB0-BC8F-EEF6E7CDF4FD}"/>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26" name="Group 176">
              <a:extLst>
                <a:ext uri="{FF2B5EF4-FFF2-40B4-BE49-F238E27FC236}">
                  <a16:creationId xmlns:a16="http://schemas.microsoft.com/office/drawing/2014/main" id="{1CCB611D-8603-40C7-8EE2-93FB91CE8523}"/>
                </a:ext>
              </a:extLst>
            </p:cNvPr>
            <p:cNvGrpSpPr/>
            <p:nvPr/>
          </p:nvGrpSpPr>
          <p:grpSpPr>
            <a:xfrm>
              <a:off x="2969921" y="7351910"/>
              <a:ext cx="1832558" cy="206030"/>
              <a:chOff x="0" y="0"/>
              <a:chExt cx="2443411" cy="274707"/>
            </a:xfrm>
          </p:grpSpPr>
          <p:grpSp>
            <p:nvGrpSpPr>
              <p:cNvPr id="227" name="Group 177">
                <a:extLst>
                  <a:ext uri="{FF2B5EF4-FFF2-40B4-BE49-F238E27FC236}">
                    <a16:creationId xmlns:a16="http://schemas.microsoft.com/office/drawing/2014/main" id="{9767174F-1251-409E-BBF5-AE0620E2E590}"/>
                  </a:ext>
                </a:extLst>
              </p:cNvPr>
              <p:cNvGrpSpPr/>
              <p:nvPr/>
            </p:nvGrpSpPr>
            <p:grpSpPr>
              <a:xfrm>
                <a:off x="0" y="0"/>
                <a:ext cx="256689" cy="274707"/>
                <a:chOff x="0" y="0"/>
                <a:chExt cx="573058" cy="613283"/>
              </a:xfrm>
            </p:grpSpPr>
            <p:sp>
              <p:nvSpPr>
                <p:cNvPr id="229" name="Freeform 178">
                  <a:extLst>
                    <a:ext uri="{FF2B5EF4-FFF2-40B4-BE49-F238E27FC236}">
                      <a16:creationId xmlns:a16="http://schemas.microsoft.com/office/drawing/2014/main" id="{95A6C137-4A35-47E8-917C-BFC878819464}"/>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28" name="AutoShape 179">
                <a:extLst>
                  <a:ext uri="{FF2B5EF4-FFF2-40B4-BE49-F238E27FC236}">
                    <a16:creationId xmlns:a16="http://schemas.microsoft.com/office/drawing/2014/main" id="{85AD37DA-4C48-42CA-8D69-EFD5697A12B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30" name="Group 180">
              <a:extLst>
                <a:ext uri="{FF2B5EF4-FFF2-40B4-BE49-F238E27FC236}">
                  <a16:creationId xmlns:a16="http://schemas.microsoft.com/office/drawing/2014/main" id="{F660B918-781E-412C-A297-B22080FCFD1F}"/>
                </a:ext>
              </a:extLst>
            </p:cNvPr>
            <p:cNvGrpSpPr/>
            <p:nvPr/>
          </p:nvGrpSpPr>
          <p:grpSpPr>
            <a:xfrm>
              <a:off x="5147955" y="7351910"/>
              <a:ext cx="1832558" cy="206030"/>
              <a:chOff x="0" y="0"/>
              <a:chExt cx="2443411" cy="274707"/>
            </a:xfrm>
          </p:grpSpPr>
          <p:grpSp>
            <p:nvGrpSpPr>
              <p:cNvPr id="231" name="Group 181">
                <a:extLst>
                  <a:ext uri="{FF2B5EF4-FFF2-40B4-BE49-F238E27FC236}">
                    <a16:creationId xmlns:a16="http://schemas.microsoft.com/office/drawing/2014/main" id="{C1863653-76FA-439C-8BBD-198A69E44F9A}"/>
                  </a:ext>
                </a:extLst>
              </p:cNvPr>
              <p:cNvGrpSpPr/>
              <p:nvPr/>
            </p:nvGrpSpPr>
            <p:grpSpPr>
              <a:xfrm>
                <a:off x="0" y="0"/>
                <a:ext cx="256689" cy="274707"/>
                <a:chOff x="0" y="0"/>
                <a:chExt cx="573058" cy="613283"/>
              </a:xfrm>
            </p:grpSpPr>
            <p:sp>
              <p:nvSpPr>
                <p:cNvPr id="233" name="Freeform 182">
                  <a:extLst>
                    <a:ext uri="{FF2B5EF4-FFF2-40B4-BE49-F238E27FC236}">
                      <a16:creationId xmlns:a16="http://schemas.microsoft.com/office/drawing/2014/main" id="{7B0CCEAB-858E-4A9A-99D3-36EC6EAC221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32" name="AutoShape 183">
                <a:extLst>
                  <a:ext uri="{FF2B5EF4-FFF2-40B4-BE49-F238E27FC236}">
                    <a16:creationId xmlns:a16="http://schemas.microsoft.com/office/drawing/2014/main" id="{0ABBC059-6944-4C4B-A2DF-D37C38028AC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34" name="Group 184">
              <a:extLst>
                <a:ext uri="{FF2B5EF4-FFF2-40B4-BE49-F238E27FC236}">
                  <a16:creationId xmlns:a16="http://schemas.microsoft.com/office/drawing/2014/main" id="{E8FA5110-5EE0-4489-8E7E-9034783F775A}"/>
                </a:ext>
              </a:extLst>
            </p:cNvPr>
            <p:cNvGrpSpPr/>
            <p:nvPr/>
          </p:nvGrpSpPr>
          <p:grpSpPr>
            <a:xfrm>
              <a:off x="767101" y="3447050"/>
              <a:ext cx="1832558" cy="206030"/>
              <a:chOff x="0" y="0"/>
              <a:chExt cx="2443411" cy="274707"/>
            </a:xfrm>
          </p:grpSpPr>
          <p:grpSp>
            <p:nvGrpSpPr>
              <p:cNvPr id="235" name="Group 185">
                <a:extLst>
                  <a:ext uri="{FF2B5EF4-FFF2-40B4-BE49-F238E27FC236}">
                    <a16:creationId xmlns:a16="http://schemas.microsoft.com/office/drawing/2014/main" id="{F5E2E796-4424-4040-9BB0-059580AB98B6}"/>
                  </a:ext>
                </a:extLst>
              </p:cNvPr>
              <p:cNvGrpSpPr/>
              <p:nvPr/>
            </p:nvGrpSpPr>
            <p:grpSpPr>
              <a:xfrm>
                <a:off x="0" y="0"/>
                <a:ext cx="256689" cy="274707"/>
                <a:chOff x="0" y="0"/>
                <a:chExt cx="573058" cy="613283"/>
              </a:xfrm>
            </p:grpSpPr>
            <p:sp>
              <p:nvSpPr>
                <p:cNvPr id="237" name="Freeform 186">
                  <a:extLst>
                    <a:ext uri="{FF2B5EF4-FFF2-40B4-BE49-F238E27FC236}">
                      <a16:creationId xmlns:a16="http://schemas.microsoft.com/office/drawing/2014/main" id="{7E8205FA-A2C6-462F-9DA9-E40D2F3EB84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36" name="AutoShape 187">
                <a:extLst>
                  <a:ext uri="{FF2B5EF4-FFF2-40B4-BE49-F238E27FC236}">
                    <a16:creationId xmlns:a16="http://schemas.microsoft.com/office/drawing/2014/main" id="{6572719A-87DE-4693-BD93-3124EA91C41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38" name="Group 188">
              <a:extLst>
                <a:ext uri="{FF2B5EF4-FFF2-40B4-BE49-F238E27FC236}">
                  <a16:creationId xmlns:a16="http://schemas.microsoft.com/office/drawing/2014/main" id="{7B8FFE0D-C115-4D63-A39F-1A10ABFD6926}"/>
                </a:ext>
              </a:extLst>
            </p:cNvPr>
            <p:cNvGrpSpPr/>
            <p:nvPr/>
          </p:nvGrpSpPr>
          <p:grpSpPr>
            <a:xfrm>
              <a:off x="2969921" y="3447050"/>
              <a:ext cx="1832558" cy="206030"/>
              <a:chOff x="0" y="0"/>
              <a:chExt cx="2443411" cy="274707"/>
            </a:xfrm>
          </p:grpSpPr>
          <p:grpSp>
            <p:nvGrpSpPr>
              <p:cNvPr id="239" name="Group 189">
                <a:extLst>
                  <a:ext uri="{FF2B5EF4-FFF2-40B4-BE49-F238E27FC236}">
                    <a16:creationId xmlns:a16="http://schemas.microsoft.com/office/drawing/2014/main" id="{5262053D-166E-4CC2-9EBA-2C5DA14AD024}"/>
                  </a:ext>
                </a:extLst>
              </p:cNvPr>
              <p:cNvGrpSpPr/>
              <p:nvPr/>
            </p:nvGrpSpPr>
            <p:grpSpPr>
              <a:xfrm>
                <a:off x="0" y="0"/>
                <a:ext cx="256689" cy="274707"/>
                <a:chOff x="0" y="0"/>
                <a:chExt cx="573058" cy="613283"/>
              </a:xfrm>
            </p:grpSpPr>
            <p:sp>
              <p:nvSpPr>
                <p:cNvPr id="241" name="Freeform 190">
                  <a:extLst>
                    <a:ext uri="{FF2B5EF4-FFF2-40B4-BE49-F238E27FC236}">
                      <a16:creationId xmlns:a16="http://schemas.microsoft.com/office/drawing/2014/main" id="{3B53FB22-EC00-4A6A-A8CB-C6112047608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40" name="AutoShape 191">
                <a:extLst>
                  <a:ext uri="{FF2B5EF4-FFF2-40B4-BE49-F238E27FC236}">
                    <a16:creationId xmlns:a16="http://schemas.microsoft.com/office/drawing/2014/main" id="{007CE7EF-C672-4AC4-B3DE-0234B6377F9C}"/>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42" name="Group 192">
              <a:extLst>
                <a:ext uri="{FF2B5EF4-FFF2-40B4-BE49-F238E27FC236}">
                  <a16:creationId xmlns:a16="http://schemas.microsoft.com/office/drawing/2014/main" id="{9961474F-E8FD-4B2C-B729-3C27C6C4CBF0}"/>
                </a:ext>
              </a:extLst>
            </p:cNvPr>
            <p:cNvGrpSpPr/>
            <p:nvPr/>
          </p:nvGrpSpPr>
          <p:grpSpPr>
            <a:xfrm>
              <a:off x="5147955" y="3447050"/>
              <a:ext cx="1832558" cy="206030"/>
              <a:chOff x="0" y="0"/>
              <a:chExt cx="2443411" cy="274707"/>
            </a:xfrm>
          </p:grpSpPr>
          <p:grpSp>
            <p:nvGrpSpPr>
              <p:cNvPr id="243" name="Group 193">
                <a:extLst>
                  <a:ext uri="{FF2B5EF4-FFF2-40B4-BE49-F238E27FC236}">
                    <a16:creationId xmlns:a16="http://schemas.microsoft.com/office/drawing/2014/main" id="{A72E89DF-A3FD-4072-B44D-51BA8FDF3B06}"/>
                  </a:ext>
                </a:extLst>
              </p:cNvPr>
              <p:cNvGrpSpPr/>
              <p:nvPr/>
            </p:nvGrpSpPr>
            <p:grpSpPr>
              <a:xfrm>
                <a:off x="0" y="0"/>
                <a:ext cx="256689" cy="274707"/>
                <a:chOff x="0" y="0"/>
                <a:chExt cx="573058" cy="613283"/>
              </a:xfrm>
            </p:grpSpPr>
            <p:sp>
              <p:nvSpPr>
                <p:cNvPr id="245" name="Freeform 194">
                  <a:extLst>
                    <a:ext uri="{FF2B5EF4-FFF2-40B4-BE49-F238E27FC236}">
                      <a16:creationId xmlns:a16="http://schemas.microsoft.com/office/drawing/2014/main" id="{99F584D2-5281-4217-A6F0-83DAE892F0E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44" name="AutoShape 195">
                <a:extLst>
                  <a:ext uri="{FF2B5EF4-FFF2-40B4-BE49-F238E27FC236}">
                    <a16:creationId xmlns:a16="http://schemas.microsoft.com/office/drawing/2014/main" id="{F9309332-E244-4057-B7A4-5E8BA46F243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46" name="Group 196">
              <a:extLst>
                <a:ext uri="{FF2B5EF4-FFF2-40B4-BE49-F238E27FC236}">
                  <a16:creationId xmlns:a16="http://schemas.microsoft.com/office/drawing/2014/main" id="{2DAFD6CF-03A8-4B5E-86B4-6B8A161147D3}"/>
                </a:ext>
              </a:extLst>
            </p:cNvPr>
            <p:cNvGrpSpPr/>
            <p:nvPr/>
          </p:nvGrpSpPr>
          <p:grpSpPr>
            <a:xfrm>
              <a:off x="767101" y="6050290"/>
              <a:ext cx="1832558" cy="206030"/>
              <a:chOff x="0" y="0"/>
              <a:chExt cx="2443411" cy="274707"/>
            </a:xfrm>
          </p:grpSpPr>
          <p:grpSp>
            <p:nvGrpSpPr>
              <p:cNvPr id="247" name="Group 197">
                <a:extLst>
                  <a:ext uri="{FF2B5EF4-FFF2-40B4-BE49-F238E27FC236}">
                    <a16:creationId xmlns:a16="http://schemas.microsoft.com/office/drawing/2014/main" id="{1945645A-9BAE-46A5-B069-2F5B342E7682}"/>
                  </a:ext>
                </a:extLst>
              </p:cNvPr>
              <p:cNvGrpSpPr/>
              <p:nvPr/>
            </p:nvGrpSpPr>
            <p:grpSpPr>
              <a:xfrm>
                <a:off x="0" y="0"/>
                <a:ext cx="256689" cy="274707"/>
                <a:chOff x="0" y="0"/>
                <a:chExt cx="573058" cy="613283"/>
              </a:xfrm>
            </p:grpSpPr>
            <p:sp>
              <p:nvSpPr>
                <p:cNvPr id="249" name="Freeform 198">
                  <a:extLst>
                    <a:ext uri="{FF2B5EF4-FFF2-40B4-BE49-F238E27FC236}">
                      <a16:creationId xmlns:a16="http://schemas.microsoft.com/office/drawing/2014/main" id="{49D57FB6-F89E-4029-AE37-29FF33E8BD2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48" name="AutoShape 199">
                <a:extLst>
                  <a:ext uri="{FF2B5EF4-FFF2-40B4-BE49-F238E27FC236}">
                    <a16:creationId xmlns:a16="http://schemas.microsoft.com/office/drawing/2014/main" id="{EB3CF143-9886-4AC6-A762-F05A763E141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50" name="Group 200">
              <a:extLst>
                <a:ext uri="{FF2B5EF4-FFF2-40B4-BE49-F238E27FC236}">
                  <a16:creationId xmlns:a16="http://schemas.microsoft.com/office/drawing/2014/main" id="{7FD02186-3AA9-4537-A1D8-47E87A05FD92}"/>
                </a:ext>
              </a:extLst>
            </p:cNvPr>
            <p:cNvGrpSpPr/>
            <p:nvPr/>
          </p:nvGrpSpPr>
          <p:grpSpPr>
            <a:xfrm>
              <a:off x="2969921" y="6050290"/>
              <a:ext cx="1832558" cy="206030"/>
              <a:chOff x="0" y="0"/>
              <a:chExt cx="2443411" cy="274707"/>
            </a:xfrm>
          </p:grpSpPr>
          <p:grpSp>
            <p:nvGrpSpPr>
              <p:cNvPr id="251" name="Group 201">
                <a:extLst>
                  <a:ext uri="{FF2B5EF4-FFF2-40B4-BE49-F238E27FC236}">
                    <a16:creationId xmlns:a16="http://schemas.microsoft.com/office/drawing/2014/main" id="{8F0EE960-4BB0-4C12-B4A4-B5B36A4DE7B1}"/>
                  </a:ext>
                </a:extLst>
              </p:cNvPr>
              <p:cNvGrpSpPr/>
              <p:nvPr/>
            </p:nvGrpSpPr>
            <p:grpSpPr>
              <a:xfrm>
                <a:off x="0" y="0"/>
                <a:ext cx="256689" cy="274707"/>
                <a:chOff x="0" y="0"/>
                <a:chExt cx="573058" cy="613283"/>
              </a:xfrm>
            </p:grpSpPr>
            <p:sp>
              <p:nvSpPr>
                <p:cNvPr id="253" name="Freeform 202">
                  <a:extLst>
                    <a:ext uri="{FF2B5EF4-FFF2-40B4-BE49-F238E27FC236}">
                      <a16:creationId xmlns:a16="http://schemas.microsoft.com/office/drawing/2014/main" id="{081ADC1F-D44A-4A06-9BB0-0A1CE129709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52" name="AutoShape 203">
                <a:extLst>
                  <a:ext uri="{FF2B5EF4-FFF2-40B4-BE49-F238E27FC236}">
                    <a16:creationId xmlns:a16="http://schemas.microsoft.com/office/drawing/2014/main" id="{02541C96-08B9-4CAD-BCA3-74C9365B6603}"/>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54" name="Group 204">
              <a:extLst>
                <a:ext uri="{FF2B5EF4-FFF2-40B4-BE49-F238E27FC236}">
                  <a16:creationId xmlns:a16="http://schemas.microsoft.com/office/drawing/2014/main" id="{8653F571-A24E-4984-9B98-E0DAF08788C4}"/>
                </a:ext>
              </a:extLst>
            </p:cNvPr>
            <p:cNvGrpSpPr/>
            <p:nvPr/>
          </p:nvGrpSpPr>
          <p:grpSpPr>
            <a:xfrm>
              <a:off x="5147955" y="6050290"/>
              <a:ext cx="1832558" cy="206030"/>
              <a:chOff x="0" y="0"/>
              <a:chExt cx="2443411" cy="274707"/>
            </a:xfrm>
          </p:grpSpPr>
          <p:grpSp>
            <p:nvGrpSpPr>
              <p:cNvPr id="255" name="Group 205">
                <a:extLst>
                  <a:ext uri="{FF2B5EF4-FFF2-40B4-BE49-F238E27FC236}">
                    <a16:creationId xmlns:a16="http://schemas.microsoft.com/office/drawing/2014/main" id="{97DF899F-AF5A-430F-AF46-91D086E62C74}"/>
                  </a:ext>
                </a:extLst>
              </p:cNvPr>
              <p:cNvGrpSpPr/>
              <p:nvPr/>
            </p:nvGrpSpPr>
            <p:grpSpPr>
              <a:xfrm>
                <a:off x="0" y="0"/>
                <a:ext cx="256689" cy="274707"/>
                <a:chOff x="0" y="0"/>
                <a:chExt cx="573058" cy="613283"/>
              </a:xfrm>
            </p:grpSpPr>
            <p:sp>
              <p:nvSpPr>
                <p:cNvPr id="257" name="Freeform 206">
                  <a:extLst>
                    <a:ext uri="{FF2B5EF4-FFF2-40B4-BE49-F238E27FC236}">
                      <a16:creationId xmlns:a16="http://schemas.microsoft.com/office/drawing/2014/main" id="{AB17A9F9-205A-4503-AA01-379AB89E5A2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56" name="AutoShape 207">
                <a:extLst>
                  <a:ext uri="{FF2B5EF4-FFF2-40B4-BE49-F238E27FC236}">
                    <a16:creationId xmlns:a16="http://schemas.microsoft.com/office/drawing/2014/main" id="{73294B97-985C-481F-9FF3-21F5CE27DD00}"/>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58" name="Group 208">
              <a:extLst>
                <a:ext uri="{FF2B5EF4-FFF2-40B4-BE49-F238E27FC236}">
                  <a16:creationId xmlns:a16="http://schemas.microsoft.com/office/drawing/2014/main" id="{99696A90-F1D0-43A8-93BB-BADB9FE12D64}"/>
                </a:ext>
              </a:extLst>
            </p:cNvPr>
            <p:cNvGrpSpPr/>
            <p:nvPr/>
          </p:nvGrpSpPr>
          <p:grpSpPr>
            <a:xfrm>
              <a:off x="767101" y="8653530"/>
              <a:ext cx="1832558" cy="206030"/>
              <a:chOff x="0" y="0"/>
              <a:chExt cx="2443411" cy="274707"/>
            </a:xfrm>
          </p:grpSpPr>
          <p:grpSp>
            <p:nvGrpSpPr>
              <p:cNvPr id="259" name="Group 209">
                <a:extLst>
                  <a:ext uri="{FF2B5EF4-FFF2-40B4-BE49-F238E27FC236}">
                    <a16:creationId xmlns:a16="http://schemas.microsoft.com/office/drawing/2014/main" id="{63C0F4A0-FC28-45C7-A803-1B86FB0D0CEB}"/>
                  </a:ext>
                </a:extLst>
              </p:cNvPr>
              <p:cNvGrpSpPr/>
              <p:nvPr/>
            </p:nvGrpSpPr>
            <p:grpSpPr>
              <a:xfrm>
                <a:off x="0" y="0"/>
                <a:ext cx="256689" cy="274707"/>
                <a:chOff x="0" y="0"/>
                <a:chExt cx="573058" cy="613283"/>
              </a:xfrm>
            </p:grpSpPr>
            <p:sp>
              <p:nvSpPr>
                <p:cNvPr id="261" name="Freeform 210">
                  <a:extLst>
                    <a:ext uri="{FF2B5EF4-FFF2-40B4-BE49-F238E27FC236}">
                      <a16:creationId xmlns:a16="http://schemas.microsoft.com/office/drawing/2014/main" id="{572F874A-6347-4542-9BB2-21645D6593A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60" name="AutoShape 211">
                <a:extLst>
                  <a:ext uri="{FF2B5EF4-FFF2-40B4-BE49-F238E27FC236}">
                    <a16:creationId xmlns:a16="http://schemas.microsoft.com/office/drawing/2014/main" id="{E9507AF5-B31E-4D34-B1F2-7D777F5CB737}"/>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62" name="Group 212">
              <a:extLst>
                <a:ext uri="{FF2B5EF4-FFF2-40B4-BE49-F238E27FC236}">
                  <a16:creationId xmlns:a16="http://schemas.microsoft.com/office/drawing/2014/main" id="{082C2D76-9F76-4D35-BCE1-0DA3FB9F93BC}"/>
                </a:ext>
              </a:extLst>
            </p:cNvPr>
            <p:cNvGrpSpPr/>
            <p:nvPr/>
          </p:nvGrpSpPr>
          <p:grpSpPr>
            <a:xfrm>
              <a:off x="2969921" y="8653530"/>
              <a:ext cx="1832558" cy="206030"/>
              <a:chOff x="0" y="0"/>
              <a:chExt cx="2443411" cy="274707"/>
            </a:xfrm>
          </p:grpSpPr>
          <p:grpSp>
            <p:nvGrpSpPr>
              <p:cNvPr id="263" name="Group 213">
                <a:extLst>
                  <a:ext uri="{FF2B5EF4-FFF2-40B4-BE49-F238E27FC236}">
                    <a16:creationId xmlns:a16="http://schemas.microsoft.com/office/drawing/2014/main" id="{45A327BE-1597-4F4D-9D96-A9C219C4DA3B}"/>
                  </a:ext>
                </a:extLst>
              </p:cNvPr>
              <p:cNvGrpSpPr/>
              <p:nvPr/>
            </p:nvGrpSpPr>
            <p:grpSpPr>
              <a:xfrm>
                <a:off x="0" y="0"/>
                <a:ext cx="256689" cy="274707"/>
                <a:chOff x="0" y="0"/>
                <a:chExt cx="573058" cy="613283"/>
              </a:xfrm>
            </p:grpSpPr>
            <p:sp>
              <p:nvSpPr>
                <p:cNvPr id="265" name="Freeform 214">
                  <a:extLst>
                    <a:ext uri="{FF2B5EF4-FFF2-40B4-BE49-F238E27FC236}">
                      <a16:creationId xmlns:a16="http://schemas.microsoft.com/office/drawing/2014/main" id="{3367D2B4-576C-4F7A-9163-00A6A8BE47C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64" name="AutoShape 215">
                <a:extLst>
                  <a:ext uri="{FF2B5EF4-FFF2-40B4-BE49-F238E27FC236}">
                    <a16:creationId xmlns:a16="http://schemas.microsoft.com/office/drawing/2014/main" id="{9C1B53BD-20A7-49A5-BBD7-8DBF47D8EC3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66" name="Group 216">
              <a:extLst>
                <a:ext uri="{FF2B5EF4-FFF2-40B4-BE49-F238E27FC236}">
                  <a16:creationId xmlns:a16="http://schemas.microsoft.com/office/drawing/2014/main" id="{1FDD75D4-B5F8-494E-96BF-342192B1C3FC}"/>
                </a:ext>
              </a:extLst>
            </p:cNvPr>
            <p:cNvGrpSpPr/>
            <p:nvPr/>
          </p:nvGrpSpPr>
          <p:grpSpPr>
            <a:xfrm>
              <a:off x="5147955" y="8653530"/>
              <a:ext cx="1832558" cy="206030"/>
              <a:chOff x="0" y="0"/>
              <a:chExt cx="2443411" cy="274707"/>
            </a:xfrm>
          </p:grpSpPr>
          <p:grpSp>
            <p:nvGrpSpPr>
              <p:cNvPr id="267" name="Group 217">
                <a:extLst>
                  <a:ext uri="{FF2B5EF4-FFF2-40B4-BE49-F238E27FC236}">
                    <a16:creationId xmlns:a16="http://schemas.microsoft.com/office/drawing/2014/main" id="{963E4BD6-668E-4CFD-A456-996494ACC49A}"/>
                  </a:ext>
                </a:extLst>
              </p:cNvPr>
              <p:cNvGrpSpPr/>
              <p:nvPr/>
            </p:nvGrpSpPr>
            <p:grpSpPr>
              <a:xfrm>
                <a:off x="0" y="0"/>
                <a:ext cx="256689" cy="274707"/>
                <a:chOff x="0" y="0"/>
                <a:chExt cx="573058" cy="613283"/>
              </a:xfrm>
            </p:grpSpPr>
            <p:sp>
              <p:nvSpPr>
                <p:cNvPr id="269" name="Freeform 218">
                  <a:extLst>
                    <a:ext uri="{FF2B5EF4-FFF2-40B4-BE49-F238E27FC236}">
                      <a16:creationId xmlns:a16="http://schemas.microsoft.com/office/drawing/2014/main" id="{C00A7910-4018-467D-BB82-235DA4D34017}"/>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68" name="AutoShape 219">
                <a:extLst>
                  <a:ext uri="{FF2B5EF4-FFF2-40B4-BE49-F238E27FC236}">
                    <a16:creationId xmlns:a16="http://schemas.microsoft.com/office/drawing/2014/main" id="{90E1B850-8A74-47F6-BFED-13453765E07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70" name="Group 220">
              <a:extLst>
                <a:ext uri="{FF2B5EF4-FFF2-40B4-BE49-F238E27FC236}">
                  <a16:creationId xmlns:a16="http://schemas.microsoft.com/office/drawing/2014/main" id="{9AF57ABB-3054-43D7-B113-99F4644C4DDF}"/>
                </a:ext>
              </a:extLst>
            </p:cNvPr>
            <p:cNvGrpSpPr/>
            <p:nvPr/>
          </p:nvGrpSpPr>
          <p:grpSpPr>
            <a:xfrm>
              <a:off x="767101" y="2796239"/>
              <a:ext cx="1832558" cy="206030"/>
              <a:chOff x="0" y="0"/>
              <a:chExt cx="2443411" cy="274707"/>
            </a:xfrm>
          </p:grpSpPr>
          <p:grpSp>
            <p:nvGrpSpPr>
              <p:cNvPr id="271" name="Group 221">
                <a:extLst>
                  <a:ext uri="{FF2B5EF4-FFF2-40B4-BE49-F238E27FC236}">
                    <a16:creationId xmlns:a16="http://schemas.microsoft.com/office/drawing/2014/main" id="{3AEBC486-D7AF-427C-ACF7-5245B24C0AD3}"/>
                  </a:ext>
                </a:extLst>
              </p:cNvPr>
              <p:cNvGrpSpPr/>
              <p:nvPr/>
            </p:nvGrpSpPr>
            <p:grpSpPr>
              <a:xfrm>
                <a:off x="0" y="0"/>
                <a:ext cx="256689" cy="274707"/>
                <a:chOff x="0" y="0"/>
                <a:chExt cx="573058" cy="613283"/>
              </a:xfrm>
            </p:grpSpPr>
            <p:sp>
              <p:nvSpPr>
                <p:cNvPr id="273" name="Freeform 222">
                  <a:extLst>
                    <a:ext uri="{FF2B5EF4-FFF2-40B4-BE49-F238E27FC236}">
                      <a16:creationId xmlns:a16="http://schemas.microsoft.com/office/drawing/2014/main" id="{B8F4B7C1-942C-4BE0-9407-07EEFD560FB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72" name="AutoShape 223">
                <a:extLst>
                  <a:ext uri="{FF2B5EF4-FFF2-40B4-BE49-F238E27FC236}">
                    <a16:creationId xmlns:a16="http://schemas.microsoft.com/office/drawing/2014/main" id="{9E3963C5-0341-47DA-8F65-4E9D93A592D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74" name="Group 224">
              <a:extLst>
                <a:ext uri="{FF2B5EF4-FFF2-40B4-BE49-F238E27FC236}">
                  <a16:creationId xmlns:a16="http://schemas.microsoft.com/office/drawing/2014/main" id="{C61D9D63-AD69-4FDF-92A1-59F82872C851}"/>
                </a:ext>
              </a:extLst>
            </p:cNvPr>
            <p:cNvGrpSpPr/>
            <p:nvPr/>
          </p:nvGrpSpPr>
          <p:grpSpPr>
            <a:xfrm>
              <a:off x="2969921" y="2796239"/>
              <a:ext cx="1832558" cy="206030"/>
              <a:chOff x="0" y="0"/>
              <a:chExt cx="2443411" cy="274707"/>
            </a:xfrm>
          </p:grpSpPr>
          <p:grpSp>
            <p:nvGrpSpPr>
              <p:cNvPr id="275" name="Group 225">
                <a:extLst>
                  <a:ext uri="{FF2B5EF4-FFF2-40B4-BE49-F238E27FC236}">
                    <a16:creationId xmlns:a16="http://schemas.microsoft.com/office/drawing/2014/main" id="{85C638B2-5547-47F1-98B7-1368A1C4764F}"/>
                  </a:ext>
                </a:extLst>
              </p:cNvPr>
              <p:cNvGrpSpPr/>
              <p:nvPr/>
            </p:nvGrpSpPr>
            <p:grpSpPr>
              <a:xfrm>
                <a:off x="0" y="0"/>
                <a:ext cx="256689" cy="274707"/>
                <a:chOff x="0" y="0"/>
                <a:chExt cx="573058" cy="613283"/>
              </a:xfrm>
            </p:grpSpPr>
            <p:sp>
              <p:nvSpPr>
                <p:cNvPr id="277" name="Freeform 226">
                  <a:extLst>
                    <a:ext uri="{FF2B5EF4-FFF2-40B4-BE49-F238E27FC236}">
                      <a16:creationId xmlns:a16="http://schemas.microsoft.com/office/drawing/2014/main" id="{47DE737F-BDF8-4AA7-B1B8-3125A99E097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76" name="AutoShape 227">
                <a:extLst>
                  <a:ext uri="{FF2B5EF4-FFF2-40B4-BE49-F238E27FC236}">
                    <a16:creationId xmlns:a16="http://schemas.microsoft.com/office/drawing/2014/main" id="{D208904A-AA32-4608-A163-13A524AD92B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78" name="Group 228">
              <a:extLst>
                <a:ext uri="{FF2B5EF4-FFF2-40B4-BE49-F238E27FC236}">
                  <a16:creationId xmlns:a16="http://schemas.microsoft.com/office/drawing/2014/main" id="{F7E59C6E-028C-46CC-8F0E-D1011B123CB5}"/>
                </a:ext>
              </a:extLst>
            </p:cNvPr>
            <p:cNvGrpSpPr/>
            <p:nvPr/>
          </p:nvGrpSpPr>
          <p:grpSpPr>
            <a:xfrm>
              <a:off x="5147955" y="2796239"/>
              <a:ext cx="1832558" cy="206030"/>
              <a:chOff x="0" y="0"/>
              <a:chExt cx="2443411" cy="274707"/>
            </a:xfrm>
          </p:grpSpPr>
          <p:grpSp>
            <p:nvGrpSpPr>
              <p:cNvPr id="279" name="Group 229">
                <a:extLst>
                  <a:ext uri="{FF2B5EF4-FFF2-40B4-BE49-F238E27FC236}">
                    <a16:creationId xmlns:a16="http://schemas.microsoft.com/office/drawing/2014/main" id="{74041D0F-EE2D-4C4A-9F1A-8F01062A2591}"/>
                  </a:ext>
                </a:extLst>
              </p:cNvPr>
              <p:cNvGrpSpPr/>
              <p:nvPr/>
            </p:nvGrpSpPr>
            <p:grpSpPr>
              <a:xfrm>
                <a:off x="0" y="0"/>
                <a:ext cx="256689" cy="274707"/>
                <a:chOff x="0" y="0"/>
                <a:chExt cx="573058" cy="613283"/>
              </a:xfrm>
            </p:grpSpPr>
            <p:sp>
              <p:nvSpPr>
                <p:cNvPr id="281" name="Freeform 230">
                  <a:extLst>
                    <a:ext uri="{FF2B5EF4-FFF2-40B4-BE49-F238E27FC236}">
                      <a16:creationId xmlns:a16="http://schemas.microsoft.com/office/drawing/2014/main" id="{2CD4AF76-523F-47DB-8418-30B32E5CEE4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80" name="AutoShape 231">
                <a:extLst>
                  <a:ext uri="{FF2B5EF4-FFF2-40B4-BE49-F238E27FC236}">
                    <a16:creationId xmlns:a16="http://schemas.microsoft.com/office/drawing/2014/main" id="{60416E54-B6DB-487D-AF02-AC89E29EBBEF}"/>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82" name="Group 232">
              <a:extLst>
                <a:ext uri="{FF2B5EF4-FFF2-40B4-BE49-F238E27FC236}">
                  <a16:creationId xmlns:a16="http://schemas.microsoft.com/office/drawing/2014/main" id="{AF03008B-FE79-4036-9A04-202470F21BB9}"/>
                </a:ext>
              </a:extLst>
            </p:cNvPr>
            <p:cNvGrpSpPr/>
            <p:nvPr/>
          </p:nvGrpSpPr>
          <p:grpSpPr>
            <a:xfrm>
              <a:off x="767101" y="5399480"/>
              <a:ext cx="1832558" cy="206030"/>
              <a:chOff x="0" y="0"/>
              <a:chExt cx="2443411" cy="274707"/>
            </a:xfrm>
          </p:grpSpPr>
          <p:grpSp>
            <p:nvGrpSpPr>
              <p:cNvPr id="283" name="Group 233">
                <a:extLst>
                  <a:ext uri="{FF2B5EF4-FFF2-40B4-BE49-F238E27FC236}">
                    <a16:creationId xmlns:a16="http://schemas.microsoft.com/office/drawing/2014/main" id="{9B349382-3393-495C-BF63-FBDDF27290B4}"/>
                  </a:ext>
                </a:extLst>
              </p:cNvPr>
              <p:cNvGrpSpPr/>
              <p:nvPr/>
            </p:nvGrpSpPr>
            <p:grpSpPr>
              <a:xfrm>
                <a:off x="0" y="0"/>
                <a:ext cx="256689" cy="274707"/>
                <a:chOff x="0" y="0"/>
                <a:chExt cx="573058" cy="613283"/>
              </a:xfrm>
            </p:grpSpPr>
            <p:sp>
              <p:nvSpPr>
                <p:cNvPr id="285" name="Freeform 234">
                  <a:extLst>
                    <a:ext uri="{FF2B5EF4-FFF2-40B4-BE49-F238E27FC236}">
                      <a16:creationId xmlns:a16="http://schemas.microsoft.com/office/drawing/2014/main" id="{E1ED6103-BAA8-4DFB-B6AC-ACA778BECBDF}"/>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84" name="AutoShape 235">
                <a:extLst>
                  <a:ext uri="{FF2B5EF4-FFF2-40B4-BE49-F238E27FC236}">
                    <a16:creationId xmlns:a16="http://schemas.microsoft.com/office/drawing/2014/main" id="{1025F87F-F76B-4D08-8E2A-B1807DF2DDD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86" name="Group 236">
              <a:extLst>
                <a:ext uri="{FF2B5EF4-FFF2-40B4-BE49-F238E27FC236}">
                  <a16:creationId xmlns:a16="http://schemas.microsoft.com/office/drawing/2014/main" id="{36C9786A-2768-4270-8299-02BEAF07BF8F}"/>
                </a:ext>
              </a:extLst>
            </p:cNvPr>
            <p:cNvGrpSpPr/>
            <p:nvPr/>
          </p:nvGrpSpPr>
          <p:grpSpPr>
            <a:xfrm>
              <a:off x="2969921" y="5399480"/>
              <a:ext cx="1832558" cy="206030"/>
              <a:chOff x="0" y="0"/>
              <a:chExt cx="2443411" cy="274707"/>
            </a:xfrm>
          </p:grpSpPr>
          <p:grpSp>
            <p:nvGrpSpPr>
              <p:cNvPr id="287" name="Group 237">
                <a:extLst>
                  <a:ext uri="{FF2B5EF4-FFF2-40B4-BE49-F238E27FC236}">
                    <a16:creationId xmlns:a16="http://schemas.microsoft.com/office/drawing/2014/main" id="{563C9A08-C98F-444D-B127-7ED1CF7F7D3D}"/>
                  </a:ext>
                </a:extLst>
              </p:cNvPr>
              <p:cNvGrpSpPr/>
              <p:nvPr/>
            </p:nvGrpSpPr>
            <p:grpSpPr>
              <a:xfrm>
                <a:off x="0" y="0"/>
                <a:ext cx="256689" cy="274707"/>
                <a:chOff x="0" y="0"/>
                <a:chExt cx="573058" cy="613283"/>
              </a:xfrm>
            </p:grpSpPr>
            <p:sp>
              <p:nvSpPr>
                <p:cNvPr id="289" name="Freeform 238">
                  <a:extLst>
                    <a:ext uri="{FF2B5EF4-FFF2-40B4-BE49-F238E27FC236}">
                      <a16:creationId xmlns:a16="http://schemas.microsoft.com/office/drawing/2014/main" id="{151BB4DC-0E2E-4FF1-ACA1-C485A7400906}"/>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88" name="AutoShape 239">
                <a:extLst>
                  <a:ext uri="{FF2B5EF4-FFF2-40B4-BE49-F238E27FC236}">
                    <a16:creationId xmlns:a16="http://schemas.microsoft.com/office/drawing/2014/main" id="{39724D12-9684-4C64-B816-5A29A653BD0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90" name="Group 240">
              <a:extLst>
                <a:ext uri="{FF2B5EF4-FFF2-40B4-BE49-F238E27FC236}">
                  <a16:creationId xmlns:a16="http://schemas.microsoft.com/office/drawing/2014/main" id="{8804DFA0-8AD5-4B55-A208-91508DA0D51E}"/>
                </a:ext>
              </a:extLst>
            </p:cNvPr>
            <p:cNvGrpSpPr/>
            <p:nvPr/>
          </p:nvGrpSpPr>
          <p:grpSpPr>
            <a:xfrm>
              <a:off x="767101" y="8002720"/>
              <a:ext cx="1832558" cy="206030"/>
              <a:chOff x="0" y="0"/>
              <a:chExt cx="2443411" cy="274707"/>
            </a:xfrm>
          </p:grpSpPr>
          <p:grpSp>
            <p:nvGrpSpPr>
              <p:cNvPr id="291" name="Group 241">
                <a:extLst>
                  <a:ext uri="{FF2B5EF4-FFF2-40B4-BE49-F238E27FC236}">
                    <a16:creationId xmlns:a16="http://schemas.microsoft.com/office/drawing/2014/main" id="{66375D16-7F01-4245-A220-EC54885C3BB5}"/>
                  </a:ext>
                </a:extLst>
              </p:cNvPr>
              <p:cNvGrpSpPr/>
              <p:nvPr/>
            </p:nvGrpSpPr>
            <p:grpSpPr>
              <a:xfrm>
                <a:off x="0" y="0"/>
                <a:ext cx="256689" cy="274707"/>
                <a:chOff x="0" y="0"/>
                <a:chExt cx="573058" cy="613283"/>
              </a:xfrm>
            </p:grpSpPr>
            <p:sp>
              <p:nvSpPr>
                <p:cNvPr id="293" name="Freeform 242">
                  <a:extLst>
                    <a:ext uri="{FF2B5EF4-FFF2-40B4-BE49-F238E27FC236}">
                      <a16:creationId xmlns:a16="http://schemas.microsoft.com/office/drawing/2014/main" id="{735FA610-8142-44EA-B752-C673354CE2C8}"/>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92" name="AutoShape 243">
                <a:extLst>
                  <a:ext uri="{FF2B5EF4-FFF2-40B4-BE49-F238E27FC236}">
                    <a16:creationId xmlns:a16="http://schemas.microsoft.com/office/drawing/2014/main" id="{3AFDA3E4-012F-4C6A-B3E2-C7DF83706ABF}"/>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94" name="Group 244">
              <a:extLst>
                <a:ext uri="{FF2B5EF4-FFF2-40B4-BE49-F238E27FC236}">
                  <a16:creationId xmlns:a16="http://schemas.microsoft.com/office/drawing/2014/main" id="{5E244CF4-7AD2-4496-969E-C4E7D9B7455E}"/>
                </a:ext>
              </a:extLst>
            </p:cNvPr>
            <p:cNvGrpSpPr/>
            <p:nvPr/>
          </p:nvGrpSpPr>
          <p:grpSpPr>
            <a:xfrm>
              <a:off x="2969921" y="8002720"/>
              <a:ext cx="1832558" cy="206030"/>
              <a:chOff x="0" y="0"/>
              <a:chExt cx="2443411" cy="274707"/>
            </a:xfrm>
          </p:grpSpPr>
          <p:grpSp>
            <p:nvGrpSpPr>
              <p:cNvPr id="295" name="Group 245">
                <a:extLst>
                  <a:ext uri="{FF2B5EF4-FFF2-40B4-BE49-F238E27FC236}">
                    <a16:creationId xmlns:a16="http://schemas.microsoft.com/office/drawing/2014/main" id="{F424CFFC-A76D-4F80-9726-CFB0E99534E5}"/>
                  </a:ext>
                </a:extLst>
              </p:cNvPr>
              <p:cNvGrpSpPr/>
              <p:nvPr/>
            </p:nvGrpSpPr>
            <p:grpSpPr>
              <a:xfrm>
                <a:off x="0" y="0"/>
                <a:ext cx="256689" cy="274707"/>
                <a:chOff x="0" y="0"/>
                <a:chExt cx="573058" cy="613283"/>
              </a:xfrm>
            </p:grpSpPr>
            <p:sp>
              <p:nvSpPr>
                <p:cNvPr id="297" name="Freeform 246">
                  <a:extLst>
                    <a:ext uri="{FF2B5EF4-FFF2-40B4-BE49-F238E27FC236}">
                      <a16:creationId xmlns:a16="http://schemas.microsoft.com/office/drawing/2014/main" id="{63AB49C2-0EF4-48D3-8C0D-62811A83F200}"/>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296" name="AutoShape 247">
                <a:extLst>
                  <a:ext uri="{FF2B5EF4-FFF2-40B4-BE49-F238E27FC236}">
                    <a16:creationId xmlns:a16="http://schemas.microsoft.com/office/drawing/2014/main" id="{E2963CAB-A29A-45C9-A316-CCFCF70CA4AA}"/>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298" name="Group 248">
              <a:extLst>
                <a:ext uri="{FF2B5EF4-FFF2-40B4-BE49-F238E27FC236}">
                  <a16:creationId xmlns:a16="http://schemas.microsoft.com/office/drawing/2014/main" id="{BA557816-E513-45CB-B805-E72DF6ACB411}"/>
                </a:ext>
              </a:extLst>
            </p:cNvPr>
            <p:cNvGrpSpPr/>
            <p:nvPr/>
          </p:nvGrpSpPr>
          <p:grpSpPr>
            <a:xfrm>
              <a:off x="5147955" y="8002720"/>
              <a:ext cx="1832558" cy="206030"/>
              <a:chOff x="0" y="0"/>
              <a:chExt cx="2443411" cy="274707"/>
            </a:xfrm>
          </p:grpSpPr>
          <p:grpSp>
            <p:nvGrpSpPr>
              <p:cNvPr id="299" name="Group 249">
                <a:extLst>
                  <a:ext uri="{FF2B5EF4-FFF2-40B4-BE49-F238E27FC236}">
                    <a16:creationId xmlns:a16="http://schemas.microsoft.com/office/drawing/2014/main" id="{90476770-3865-4057-9283-66BABC96DB46}"/>
                  </a:ext>
                </a:extLst>
              </p:cNvPr>
              <p:cNvGrpSpPr/>
              <p:nvPr/>
            </p:nvGrpSpPr>
            <p:grpSpPr>
              <a:xfrm>
                <a:off x="0" y="0"/>
                <a:ext cx="256689" cy="274707"/>
                <a:chOff x="0" y="0"/>
                <a:chExt cx="573058" cy="613283"/>
              </a:xfrm>
            </p:grpSpPr>
            <p:sp>
              <p:nvSpPr>
                <p:cNvPr id="301" name="Freeform 250">
                  <a:extLst>
                    <a:ext uri="{FF2B5EF4-FFF2-40B4-BE49-F238E27FC236}">
                      <a16:creationId xmlns:a16="http://schemas.microsoft.com/office/drawing/2014/main" id="{9C7BA1DD-8D1C-450A-B4CA-28B24EB8714B}"/>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00" name="AutoShape 251">
                <a:extLst>
                  <a:ext uri="{FF2B5EF4-FFF2-40B4-BE49-F238E27FC236}">
                    <a16:creationId xmlns:a16="http://schemas.microsoft.com/office/drawing/2014/main" id="{C388718C-DC65-45D6-BCFE-9C3AE1F9C065}"/>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02" name="Group 252">
              <a:extLst>
                <a:ext uri="{FF2B5EF4-FFF2-40B4-BE49-F238E27FC236}">
                  <a16:creationId xmlns:a16="http://schemas.microsoft.com/office/drawing/2014/main" id="{31CFF52B-4E26-4130-AE92-F4A80936D042}"/>
                </a:ext>
              </a:extLst>
            </p:cNvPr>
            <p:cNvGrpSpPr/>
            <p:nvPr/>
          </p:nvGrpSpPr>
          <p:grpSpPr>
            <a:xfrm>
              <a:off x="767101" y="4097860"/>
              <a:ext cx="1832558" cy="206030"/>
              <a:chOff x="0" y="0"/>
              <a:chExt cx="2443411" cy="274707"/>
            </a:xfrm>
          </p:grpSpPr>
          <p:grpSp>
            <p:nvGrpSpPr>
              <p:cNvPr id="303" name="Group 253">
                <a:extLst>
                  <a:ext uri="{FF2B5EF4-FFF2-40B4-BE49-F238E27FC236}">
                    <a16:creationId xmlns:a16="http://schemas.microsoft.com/office/drawing/2014/main" id="{45DEFFEB-E895-48D7-996F-AADFBF8D52C2}"/>
                  </a:ext>
                </a:extLst>
              </p:cNvPr>
              <p:cNvGrpSpPr/>
              <p:nvPr/>
            </p:nvGrpSpPr>
            <p:grpSpPr>
              <a:xfrm>
                <a:off x="0" y="0"/>
                <a:ext cx="256689" cy="274707"/>
                <a:chOff x="0" y="0"/>
                <a:chExt cx="573058" cy="613283"/>
              </a:xfrm>
            </p:grpSpPr>
            <p:sp>
              <p:nvSpPr>
                <p:cNvPr id="305" name="Freeform 254">
                  <a:extLst>
                    <a:ext uri="{FF2B5EF4-FFF2-40B4-BE49-F238E27FC236}">
                      <a16:creationId xmlns:a16="http://schemas.microsoft.com/office/drawing/2014/main" id="{8197EEBF-20CE-4AB5-9FC4-CB1AF4B5D31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04" name="AutoShape 255">
                <a:extLst>
                  <a:ext uri="{FF2B5EF4-FFF2-40B4-BE49-F238E27FC236}">
                    <a16:creationId xmlns:a16="http://schemas.microsoft.com/office/drawing/2014/main" id="{A2B885A2-DCD2-4F70-840A-C54E708990E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06" name="Group 256">
              <a:extLst>
                <a:ext uri="{FF2B5EF4-FFF2-40B4-BE49-F238E27FC236}">
                  <a16:creationId xmlns:a16="http://schemas.microsoft.com/office/drawing/2014/main" id="{B015FCDF-54BD-4D53-AAD6-83E6803E298A}"/>
                </a:ext>
              </a:extLst>
            </p:cNvPr>
            <p:cNvGrpSpPr/>
            <p:nvPr/>
          </p:nvGrpSpPr>
          <p:grpSpPr>
            <a:xfrm>
              <a:off x="2969921" y="4097860"/>
              <a:ext cx="1832558" cy="206030"/>
              <a:chOff x="0" y="0"/>
              <a:chExt cx="2443411" cy="274707"/>
            </a:xfrm>
          </p:grpSpPr>
          <p:grpSp>
            <p:nvGrpSpPr>
              <p:cNvPr id="307" name="Group 257">
                <a:extLst>
                  <a:ext uri="{FF2B5EF4-FFF2-40B4-BE49-F238E27FC236}">
                    <a16:creationId xmlns:a16="http://schemas.microsoft.com/office/drawing/2014/main" id="{15101EAD-D8D7-4D12-A944-26DADCA95C77}"/>
                  </a:ext>
                </a:extLst>
              </p:cNvPr>
              <p:cNvGrpSpPr/>
              <p:nvPr/>
            </p:nvGrpSpPr>
            <p:grpSpPr>
              <a:xfrm>
                <a:off x="0" y="0"/>
                <a:ext cx="256689" cy="274707"/>
                <a:chOff x="0" y="0"/>
                <a:chExt cx="573058" cy="613283"/>
              </a:xfrm>
            </p:grpSpPr>
            <p:sp>
              <p:nvSpPr>
                <p:cNvPr id="309" name="Freeform 258">
                  <a:extLst>
                    <a:ext uri="{FF2B5EF4-FFF2-40B4-BE49-F238E27FC236}">
                      <a16:creationId xmlns:a16="http://schemas.microsoft.com/office/drawing/2014/main" id="{C7FCB7C4-1215-41E7-B9CD-1FDCBE77F86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08" name="AutoShape 259">
                <a:extLst>
                  <a:ext uri="{FF2B5EF4-FFF2-40B4-BE49-F238E27FC236}">
                    <a16:creationId xmlns:a16="http://schemas.microsoft.com/office/drawing/2014/main" id="{CB82C9B7-DE74-4CC4-9B2B-E90E635BB0E1}"/>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10" name="Group 260">
              <a:extLst>
                <a:ext uri="{FF2B5EF4-FFF2-40B4-BE49-F238E27FC236}">
                  <a16:creationId xmlns:a16="http://schemas.microsoft.com/office/drawing/2014/main" id="{12BDFB83-3724-4537-8CAD-E2333B35DEB3}"/>
                </a:ext>
              </a:extLst>
            </p:cNvPr>
            <p:cNvGrpSpPr/>
            <p:nvPr/>
          </p:nvGrpSpPr>
          <p:grpSpPr>
            <a:xfrm>
              <a:off x="5147955" y="4097860"/>
              <a:ext cx="1832558" cy="206030"/>
              <a:chOff x="0" y="0"/>
              <a:chExt cx="2443411" cy="274707"/>
            </a:xfrm>
          </p:grpSpPr>
          <p:grpSp>
            <p:nvGrpSpPr>
              <p:cNvPr id="311" name="Group 261">
                <a:extLst>
                  <a:ext uri="{FF2B5EF4-FFF2-40B4-BE49-F238E27FC236}">
                    <a16:creationId xmlns:a16="http://schemas.microsoft.com/office/drawing/2014/main" id="{54972650-5554-4BAB-ADCA-AE403D98AE87}"/>
                  </a:ext>
                </a:extLst>
              </p:cNvPr>
              <p:cNvGrpSpPr/>
              <p:nvPr/>
            </p:nvGrpSpPr>
            <p:grpSpPr>
              <a:xfrm>
                <a:off x="0" y="0"/>
                <a:ext cx="256689" cy="274707"/>
                <a:chOff x="0" y="0"/>
                <a:chExt cx="573058" cy="613283"/>
              </a:xfrm>
            </p:grpSpPr>
            <p:sp>
              <p:nvSpPr>
                <p:cNvPr id="313" name="Freeform 262">
                  <a:extLst>
                    <a:ext uri="{FF2B5EF4-FFF2-40B4-BE49-F238E27FC236}">
                      <a16:creationId xmlns:a16="http://schemas.microsoft.com/office/drawing/2014/main" id="{F3C303C8-7BB5-4CD1-A1B3-23B617B5F6A2}"/>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12" name="AutoShape 263">
                <a:extLst>
                  <a:ext uri="{FF2B5EF4-FFF2-40B4-BE49-F238E27FC236}">
                    <a16:creationId xmlns:a16="http://schemas.microsoft.com/office/drawing/2014/main" id="{70B71273-BCE6-46A3-9356-6EF718D91B2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14" name="Group 264">
              <a:extLst>
                <a:ext uri="{FF2B5EF4-FFF2-40B4-BE49-F238E27FC236}">
                  <a16:creationId xmlns:a16="http://schemas.microsoft.com/office/drawing/2014/main" id="{4D3755C0-F222-4293-8FB8-22EB75679F14}"/>
                </a:ext>
              </a:extLst>
            </p:cNvPr>
            <p:cNvGrpSpPr/>
            <p:nvPr/>
          </p:nvGrpSpPr>
          <p:grpSpPr>
            <a:xfrm>
              <a:off x="767101" y="6701100"/>
              <a:ext cx="1832558" cy="206030"/>
              <a:chOff x="0" y="0"/>
              <a:chExt cx="2443411" cy="274707"/>
            </a:xfrm>
          </p:grpSpPr>
          <p:grpSp>
            <p:nvGrpSpPr>
              <p:cNvPr id="315" name="Group 265">
                <a:extLst>
                  <a:ext uri="{FF2B5EF4-FFF2-40B4-BE49-F238E27FC236}">
                    <a16:creationId xmlns:a16="http://schemas.microsoft.com/office/drawing/2014/main" id="{C90812C0-4CD4-4AD0-9116-029D0554885F}"/>
                  </a:ext>
                </a:extLst>
              </p:cNvPr>
              <p:cNvGrpSpPr/>
              <p:nvPr/>
            </p:nvGrpSpPr>
            <p:grpSpPr>
              <a:xfrm>
                <a:off x="0" y="0"/>
                <a:ext cx="256689" cy="274707"/>
                <a:chOff x="0" y="0"/>
                <a:chExt cx="573058" cy="613283"/>
              </a:xfrm>
            </p:grpSpPr>
            <p:sp>
              <p:nvSpPr>
                <p:cNvPr id="317" name="Freeform 266">
                  <a:extLst>
                    <a:ext uri="{FF2B5EF4-FFF2-40B4-BE49-F238E27FC236}">
                      <a16:creationId xmlns:a16="http://schemas.microsoft.com/office/drawing/2014/main" id="{D280546C-CC04-4436-A4A2-5FDFE6C3A669}"/>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16" name="AutoShape 267">
                <a:extLst>
                  <a:ext uri="{FF2B5EF4-FFF2-40B4-BE49-F238E27FC236}">
                    <a16:creationId xmlns:a16="http://schemas.microsoft.com/office/drawing/2014/main" id="{58A0FF08-338C-4680-8D2F-4637BBA9777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18" name="Group 268">
              <a:extLst>
                <a:ext uri="{FF2B5EF4-FFF2-40B4-BE49-F238E27FC236}">
                  <a16:creationId xmlns:a16="http://schemas.microsoft.com/office/drawing/2014/main" id="{E65A99C7-E867-415F-B75D-DC4645078A45}"/>
                </a:ext>
              </a:extLst>
            </p:cNvPr>
            <p:cNvGrpSpPr/>
            <p:nvPr/>
          </p:nvGrpSpPr>
          <p:grpSpPr>
            <a:xfrm>
              <a:off x="2969921" y="6701100"/>
              <a:ext cx="1832558" cy="206030"/>
              <a:chOff x="0" y="0"/>
              <a:chExt cx="2443411" cy="274707"/>
            </a:xfrm>
          </p:grpSpPr>
          <p:grpSp>
            <p:nvGrpSpPr>
              <p:cNvPr id="319" name="Group 269">
                <a:extLst>
                  <a:ext uri="{FF2B5EF4-FFF2-40B4-BE49-F238E27FC236}">
                    <a16:creationId xmlns:a16="http://schemas.microsoft.com/office/drawing/2014/main" id="{2D94075F-0BAD-4F57-A67A-680712E79135}"/>
                  </a:ext>
                </a:extLst>
              </p:cNvPr>
              <p:cNvGrpSpPr/>
              <p:nvPr/>
            </p:nvGrpSpPr>
            <p:grpSpPr>
              <a:xfrm>
                <a:off x="0" y="0"/>
                <a:ext cx="256689" cy="274707"/>
                <a:chOff x="0" y="0"/>
                <a:chExt cx="573058" cy="613283"/>
              </a:xfrm>
            </p:grpSpPr>
            <p:sp>
              <p:nvSpPr>
                <p:cNvPr id="321" name="Freeform 270">
                  <a:extLst>
                    <a:ext uri="{FF2B5EF4-FFF2-40B4-BE49-F238E27FC236}">
                      <a16:creationId xmlns:a16="http://schemas.microsoft.com/office/drawing/2014/main" id="{F13A7B99-135A-4590-9BC8-1C7BA500916D}"/>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20" name="AutoShape 271">
                <a:extLst>
                  <a:ext uri="{FF2B5EF4-FFF2-40B4-BE49-F238E27FC236}">
                    <a16:creationId xmlns:a16="http://schemas.microsoft.com/office/drawing/2014/main" id="{E37191B8-5C76-4CA8-9B60-95994D7BAC64}"/>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22" name="Group 272">
              <a:extLst>
                <a:ext uri="{FF2B5EF4-FFF2-40B4-BE49-F238E27FC236}">
                  <a16:creationId xmlns:a16="http://schemas.microsoft.com/office/drawing/2014/main" id="{60126252-EDA7-42D0-BABC-FCA4D049B97B}"/>
                </a:ext>
              </a:extLst>
            </p:cNvPr>
            <p:cNvGrpSpPr/>
            <p:nvPr/>
          </p:nvGrpSpPr>
          <p:grpSpPr>
            <a:xfrm>
              <a:off x="5147955" y="6701100"/>
              <a:ext cx="1832558" cy="206030"/>
              <a:chOff x="0" y="0"/>
              <a:chExt cx="2443411" cy="274707"/>
            </a:xfrm>
          </p:grpSpPr>
          <p:grpSp>
            <p:nvGrpSpPr>
              <p:cNvPr id="323" name="Group 273">
                <a:extLst>
                  <a:ext uri="{FF2B5EF4-FFF2-40B4-BE49-F238E27FC236}">
                    <a16:creationId xmlns:a16="http://schemas.microsoft.com/office/drawing/2014/main" id="{308A9A91-6787-45EA-BD89-F34473BA14EA}"/>
                  </a:ext>
                </a:extLst>
              </p:cNvPr>
              <p:cNvGrpSpPr/>
              <p:nvPr/>
            </p:nvGrpSpPr>
            <p:grpSpPr>
              <a:xfrm>
                <a:off x="0" y="0"/>
                <a:ext cx="256689" cy="274707"/>
                <a:chOff x="0" y="0"/>
                <a:chExt cx="573058" cy="613283"/>
              </a:xfrm>
            </p:grpSpPr>
            <p:sp>
              <p:nvSpPr>
                <p:cNvPr id="325" name="Freeform 274">
                  <a:extLst>
                    <a:ext uri="{FF2B5EF4-FFF2-40B4-BE49-F238E27FC236}">
                      <a16:creationId xmlns:a16="http://schemas.microsoft.com/office/drawing/2014/main" id="{3E4DC856-4521-486A-8772-A8014A6EB4CC}"/>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24" name="AutoShape 275">
                <a:extLst>
                  <a:ext uri="{FF2B5EF4-FFF2-40B4-BE49-F238E27FC236}">
                    <a16:creationId xmlns:a16="http://schemas.microsoft.com/office/drawing/2014/main" id="{33FC1302-60D1-4ADB-8EA2-C7C8E4E0A7FE}"/>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26" name="Group 276">
              <a:extLst>
                <a:ext uri="{FF2B5EF4-FFF2-40B4-BE49-F238E27FC236}">
                  <a16:creationId xmlns:a16="http://schemas.microsoft.com/office/drawing/2014/main" id="{7ADC0F82-BAA6-4DFE-BCB9-AD0C5A9088C0}"/>
                </a:ext>
              </a:extLst>
            </p:cNvPr>
            <p:cNvGrpSpPr/>
            <p:nvPr/>
          </p:nvGrpSpPr>
          <p:grpSpPr>
            <a:xfrm>
              <a:off x="767101" y="9304340"/>
              <a:ext cx="1832558" cy="206030"/>
              <a:chOff x="0" y="0"/>
              <a:chExt cx="2443411" cy="274707"/>
            </a:xfrm>
          </p:grpSpPr>
          <p:grpSp>
            <p:nvGrpSpPr>
              <p:cNvPr id="327" name="Group 277">
                <a:extLst>
                  <a:ext uri="{FF2B5EF4-FFF2-40B4-BE49-F238E27FC236}">
                    <a16:creationId xmlns:a16="http://schemas.microsoft.com/office/drawing/2014/main" id="{8A6D91B9-AC31-43C9-A63F-B74EFB01EFF7}"/>
                  </a:ext>
                </a:extLst>
              </p:cNvPr>
              <p:cNvGrpSpPr/>
              <p:nvPr/>
            </p:nvGrpSpPr>
            <p:grpSpPr>
              <a:xfrm>
                <a:off x="0" y="0"/>
                <a:ext cx="256689" cy="274707"/>
                <a:chOff x="0" y="0"/>
                <a:chExt cx="573058" cy="613283"/>
              </a:xfrm>
            </p:grpSpPr>
            <p:sp>
              <p:nvSpPr>
                <p:cNvPr id="329" name="Freeform 278">
                  <a:extLst>
                    <a:ext uri="{FF2B5EF4-FFF2-40B4-BE49-F238E27FC236}">
                      <a16:creationId xmlns:a16="http://schemas.microsoft.com/office/drawing/2014/main" id="{85C2A397-816C-4990-9CED-0BF658B3D795}"/>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28" name="AutoShape 279">
                <a:extLst>
                  <a:ext uri="{FF2B5EF4-FFF2-40B4-BE49-F238E27FC236}">
                    <a16:creationId xmlns:a16="http://schemas.microsoft.com/office/drawing/2014/main" id="{534E74A8-1DC6-47FB-98B6-A093154FAF86}"/>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30" name="Group 280">
              <a:extLst>
                <a:ext uri="{FF2B5EF4-FFF2-40B4-BE49-F238E27FC236}">
                  <a16:creationId xmlns:a16="http://schemas.microsoft.com/office/drawing/2014/main" id="{1D806665-BFAE-40AD-896D-20520626D639}"/>
                </a:ext>
              </a:extLst>
            </p:cNvPr>
            <p:cNvGrpSpPr/>
            <p:nvPr/>
          </p:nvGrpSpPr>
          <p:grpSpPr>
            <a:xfrm>
              <a:off x="2969921" y="9304340"/>
              <a:ext cx="1832558" cy="206030"/>
              <a:chOff x="0" y="0"/>
              <a:chExt cx="2443411" cy="274707"/>
            </a:xfrm>
          </p:grpSpPr>
          <p:grpSp>
            <p:nvGrpSpPr>
              <p:cNvPr id="331" name="Group 281">
                <a:extLst>
                  <a:ext uri="{FF2B5EF4-FFF2-40B4-BE49-F238E27FC236}">
                    <a16:creationId xmlns:a16="http://schemas.microsoft.com/office/drawing/2014/main" id="{7FD2DB53-D4CA-4022-A7FD-210BB6FAA0E5}"/>
                  </a:ext>
                </a:extLst>
              </p:cNvPr>
              <p:cNvGrpSpPr/>
              <p:nvPr/>
            </p:nvGrpSpPr>
            <p:grpSpPr>
              <a:xfrm>
                <a:off x="0" y="0"/>
                <a:ext cx="256689" cy="274707"/>
                <a:chOff x="0" y="0"/>
                <a:chExt cx="573058" cy="613283"/>
              </a:xfrm>
            </p:grpSpPr>
            <p:sp>
              <p:nvSpPr>
                <p:cNvPr id="333" name="Freeform 282">
                  <a:extLst>
                    <a:ext uri="{FF2B5EF4-FFF2-40B4-BE49-F238E27FC236}">
                      <a16:creationId xmlns:a16="http://schemas.microsoft.com/office/drawing/2014/main" id="{8DB3EFB7-8093-4C84-B3F9-80A91C8261E4}"/>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32" name="AutoShape 283">
                <a:extLst>
                  <a:ext uri="{FF2B5EF4-FFF2-40B4-BE49-F238E27FC236}">
                    <a16:creationId xmlns:a16="http://schemas.microsoft.com/office/drawing/2014/main" id="{6DF383AE-4834-4292-9539-5E7CC3DE9E19}"/>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34" name="Group 284">
              <a:extLst>
                <a:ext uri="{FF2B5EF4-FFF2-40B4-BE49-F238E27FC236}">
                  <a16:creationId xmlns:a16="http://schemas.microsoft.com/office/drawing/2014/main" id="{A48F4B23-D8F0-41D9-99EE-9E58A11906FA}"/>
                </a:ext>
              </a:extLst>
            </p:cNvPr>
            <p:cNvGrpSpPr/>
            <p:nvPr/>
          </p:nvGrpSpPr>
          <p:grpSpPr>
            <a:xfrm>
              <a:off x="5147955" y="9304340"/>
              <a:ext cx="1832558" cy="206030"/>
              <a:chOff x="0" y="0"/>
              <a:chExt cx="2443411" cy="274707"/>
            </a:xfrm>
          </p:grpSpPr>
          <p:grpSp>
            <p:nvGrpSpPr>
              <p:cNvPr id="335" name="Group 285">
                <a:extLst>
                  <a:ext uri="{FF2B5EF4-FFF2-40B4-BE49-F238E27FC236}">
                    <a16:creationId xmlns:a16="http://schemas.microsoft.com/office/drawing/2014/main" id="{BE088CBA-85AE-4C5C-8331-960331147C68}"/>
                  </a:ext>
                </a:extLst>
              </p:cNvPr>
              <p:cNvGrpSpPr/>
              <p:nvPr/>
            </p:nvGrpSpPr>
            <p:grpSpPr>
              <a:xfrm>
                <a:off x="0" y="0"/>
                <a:ext cx="256689" cy="274707"/>
                <a:chOff x="0" y="0"/>
                <a:chExt cx="573058" cy="613283"/>
              </a:xfrm>
            </p:grpSpPr>
            <p:sp>
              <p:nvSpPr>
                <p:cNvPr id="337" name="Freeform 286">
                  <a:extLst>
                    <a:ext uri="{FF2B5EF4-FFF2-40B4-BE49-F238E27FC236}">
                      <a16:creationId xmlns:a16="http://schemas.microsoft.com/office/drawing/2014/main" id="{A821C449-A5D6-4B93-947B-947F460B854A}"/>
                    </a:ext>
                  </a:extLst>
                </p:cNvPr>
                <p:cNvSpPr/>
                <p:nvPr/>
              </p:nvSpPr>
              <p:spPr>
                <a:xfrm>
                  <a:off x="0" y="0"/>
                  <a:ext cx="573058" cy="613283"/>
                </a:xfrm>
                <a:custGeom>
                  <a:avLst/>
                  <a:gdLst/>
                  <a:ahLst/>
                  <a:cxnLst/>
                  <a:rect l="l" t="t" r="r" b="b"/>
                  <a:pathLst>
                    <a:path w="573058" h="613283">
                      <a:moveTo>
                        <a:pt x="448597" y="59690"/>
                      </a:moveTo>
                      <a:cubicBezTo>
                        <a:pt x="484157" y="59690"/>
                        <a:pt x="513367" y="88900"/>
                        <a:pt x="513367" y="124460"/>
                      </a:cubicBezTo>
                      <a:lnTo>
                        <a:pt x="513367" y="488823"/>
                      </a:lnTo>
                      <a:cubicBezTo>
                        <a:pt x="513367" y="524383"/>
                        <a:pt x="484157" y="553593"/>
                        <a:pt x="448597" y="553593"/>
                      </a:cubicBezTo>
                      <a:lnTo>
                        <a:pt x="124460" y="553593"/>
                      </a:lnTo>
                      <a:cubicBezTo>
                        <a:pt x="88900" y="553593"/>
                        <a:pt x="59690" y="524383"/>
                        <a:pt x="59690" y="488823"/>
                      </a:cubicBezTo>
                      <a:lnTo>
                        <a:pt x="59690" y="124460"/>
                      </a:lnTo>
                      <a:cubicBezTo>
                        <a:pt x="59690" y="88900"/>
                        <a:pt x="88900" y="59690"/>
                        <a:pt x="124460" y="59690"/>
                      </a:cubicBezTo>
                      <a:lnTo>
                        <a:pt x="448597" y="59690"/>
                      </a:lnTo>
                      <a:moveTo>
                        <a:pt x="448597" y="0"/>
                      </a:moveTo>
                      <a:lnTo>
                        <a:pt x="124460" y="0"/>
                      </a:lnTo>
                      <a:cubicBezTo>
                        <a:pt x="55880" y="0"/>
                        <a:pt x="0" y="55880"/>
                        <a:pt x="0" y="124460"/>
                      </a:cubicBezTo>
                      <a:lnTo>
                        <a:pt x="0" y="488823"/>
                      </a:lnTo>
                      <a:cubicBezTo>
                        <a:pt x="0" y="557403"/>
                        <a:pt x="55880" y="613283"/>
                        <a:pt x="124460" y="613283"/>
                      </a:cubicBezTo>
                      <a:lnTo>
                        <a:pt x="448598" y="613283"/>
                      </a:lnTo>
                      <a:cubicBezTo>
                        <a:pt x="517178" y="613283"/>
                        <a:pt x="573058" y="557403"/>
                        <a:pt x="573058" y="488823"/>
                      </a:cubicBezTo>
                      <a:lnTo>
                        <a:pt x="573058" y="124460"/>
                      </a:lnTo>
                      <a:cubicBezTo>
                        <a:pt x="573058" y="55880"/>
                        <a:pt x="517178" y="0"/>
                        <a:pt x="448597" y="0"/>
                      </a:cubicBezTo>
                      <a:close/>
                    </a:path>
                  </a:pathLst>
                </a:custGeom>
                <a:solidFill>
                  <a:srgbClr val="2A5E2D"/>
                </a:solidFill>
              </p:spPr>
            </p:sp>
          </p:grpSp>
          <p:sp>
            <p:nvSpPr>
              <p:cNvPr id="336" name="AutoShape 287">
                <a:extLst>
                  <a:ext uri="{FF2B5EF4-FFF2-40B4-BE49-F238E27FC236}">
                    <a16:creationId xmlns:a16="http://schemas.microsoft.com/office/drawing/2014/main" id="{C1D6E2F8-EABD-48FE-9B51-320A017CE85B}"/>
                  </a:ext>
                </a:extLst>
              </p:cNvPr>
              <p:cNvSpPr/>
              <p:nvPr/>
            </p:nvSpPr>
            <p:spPr>
              <a:xfrm>
                <a:off x="365732" y="250812"/>
                <a:ext cx="2077679" cy="0"/>
              </a:xfrm>
              <a:prstGeom prst="line">
                <a:avLst/>
              </a:prstGeom>
              <a:ln w="23895" cap="rnd">
                <a:solidFill>
                  <a:srgbClr val="2A5E2D"/>
                </a:solidFill>
                <a:prstDash val="solid"/>
                <a:headEnd type="none" w="sm" len="sm"/>
                <a:tailEnd type="none" w="sm" len="sm"/>
              </a:ln>
            </p:spPr>
          </p:sp>
        </p:grpSp>
        <p:grpSp>
          <p:nvGrpSpPr>
            <p:cNvPr id="338" name="Group 288">
              <a:extLst>
                <a:ext uri="{FF2B5EF4-FFF2-40B4-BE49-F238E27FC236}">
                  <a16:creationId xmlns:a16="http://schemas.microsoft.com/office/drawing/2014/main" id="{539F25A7-15BD-4464-A038-A403AF46DA0A}"/>
                </a:ext>
              </a:extLst>
            </p:cNvPr>
            <p:cNvGrpSpPr/>
            <p:nvPr/>
          </p:nvGrpSpPr>
          <p:grpSpPr>
            <a:xfrm>
              <a:off x="665044" y="1220026"/>
              <a:ext cx="2086242" cy="415862"/>
              <a:chOff x="0" y="0"/>
              <a:chExt cx="1020768" cy="203475"/>
            </a:xfrm>
          </p:grpSpPr>
          <p:sp>
            <p:nvSpPr>
              <p:cNvPr id="339" name="Freeform 289">
                <a:extLst>
                  <a:ext uri="{FF2B5EF4-FFF2-40B4-BE49-F238E27FC236}">
                    <a16:creationId xmlns:a16="http://schemas.microsoft.com/office/drawing/2014/main" id="{40C80CB2-8164-4036-9A8E-C99E88F7A1EF}"/>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grpSp>
          <p:nvGrpSpPr>
            <p:cNvPr id="340" name="Group 290">
              <a:extLst>
                <a:ext uri="{FF2B5EF4-FFF2-40B4-BE49-F238E27FC236}">
                  <a16:creationId xmlns:a16="http://schemas.microsoft.com/office/drawing/2014/main" id="{8EE21C00-D923-4AC1-99C0-C8E775B6A594}"/>
                </a:ext>
              </a:extLst>
            </p:cNvPr>
            <p:cNvGrpSpPr/>
            <p:nvPr/>
          </p:nvGrpSpPr>
          <p:grpSpPr>
            <a:xfrm>
              <a:off x="2843079" y="1220026"/>
              <a:ext cx="2086242" cy="415862"/>
              <a:chOff x="0" y="0"/>
              <a:chExt cx="1020768" cy="203475"/>
            </a:xfrm>
          </p:grpSpPr>
          <p:sp>
            <p:nvSpPr>
              <p:cNvPr id="341" name="Freeform 291">
                <a:extLst>
                  <a:ext uri="{FF2B5EF4-FFF2-40B4-BE49-F238E27FC236}">
                    <a16:creationId xmlns:a16="http://schemas.microsoft.com/office/drawing/2014/main" id="{8964CE27-A22B-4EBF-BACA-A0369C1252E4}"/>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grpSp>
          <p:nvGrpSpPr>
            <p:cNvPr id="342" name="Group 292">
              <a:extLst>
                <a:ext uri="{FF2B5EF4-FFF2-40B4-BE49-F238E27FC236}">
                  <a16:creationId xmlns:a16="http://schemas.microsoft.com/office/drawing/2014/main" id="{78AB3302-0A12-4FE1-8E65-5F82F35FDA0D}"/>
                </a:ext>
              </a:extLst>
            </p:cNvPr>
            <p:cNvGrpSpPr/>
            <p:nvPr/>
          </p:nvGrpSpPr>
          <p:grpSpPr>
            <a:xfrm>
              <a:off x="5021113" y="1220026"/>
              <a:ext cx="2086242" cy="415862"/>
              <a:chOff x="0" y="0"/>
              <a:chExt cx="1020768" cy="203475"/>
            </a:xfrm>
          </p:grpSpPr>
          <p:sp>
            <p:nvSpPr>
              <p:cNvPr id="343" name="Freeform 293">
                <a:extLst>
                  <a:ext uri="{FF2B5EF4-FFF2-40B4-BE49-F238E27FC236}">
                    <a16:creationId xmlns:a16="http://schemas.microsoft.com/office/drawing/2014/main" id="{325EA8AE-162B-44A3-8936-39B15CF69B0C}"/>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grpSp>
          <p:nvGrpSpPr>
            <p:cNvPr id="344" name="Group 294">
              <a:extLst>
                <a:ext uri="{FF2B5EF4-FFF2-40B4-BE49-F238E27FC236}">
                  <a16:creationId xmlns:a16="http://schemas.microsoft.com/office/drawing/2014/main" id="{CA6BED8B-928F-438C-8341-7508B599E99B}"/>
                </a:ext>
              </a:extLst>
            </p:cNvPr>
            <p:cNvGrpSpPr/>
            <p:nvPr/>
          </p:nvGrpSpPr>
          <p:grpSpPr>
            <a:xfrm>
              <a:off x="5021113" y="5159729"/>
              <a:ext cx="2086242" cy="415862"/>
              <a:chOff x="0" y="0"/>
              <a:chExt cx="1020768" cy="203475"/>
            </a:xfrm>
          </p:grpSpPr>
          <p:sp>
            <p:nvSpPr>
              <p:cNvPr id="345" name="Freeform 295">
                <a:extLst>
                  <a:ext uri="{FF2B5EF4-FFF2-40B4-BE49-F238E27FC236}">
                    <a16:creationId xmlns:a16="http://schemas.microsoft.com/office/drawing/2014/main" id="{3C596D4A-A915-4C81-92DD-5AE96871079D}"/>
                  </a:ext>
                </a:extLst>
              </p:cNvPr>
              <p:cNvSpPr/>
              <p:nvPr/>
            </p:nvSpPr>
            <p:spPr>
              <a:xfrm>
                <a:off x="0" y="0"/>
                <a:ext cx="1020768" cy="203475"/>
              </a:xfrm>
              <a:custGeom>
                <a:avLst/>
                <a:gdLst/>
                <a:ahLst/>
                <a:cxnLst/>
                <a:rect l="l" t="t" r="r" b="b"/>
                <a:pathLst>
                  <a:path w="1020768" h="203475">
                    <a:moveTo>
                      <a:pt x="0" y="0"/>
                    </a:moveTo>
                    <a:lnTo>
                      <a:pt x="1020768" y="0"/>
                    </a:lnTo>
                    <a:lnTo>
                      <a:pt x="1020768" y="203475"/>
                    </a:lnTo>
                    <a:lnTo>
                      <a:pt x="0" y="203475"/>
                    </a:lnTo>
                    <a:close/>
                  </a:path>
                </a:pathLst>
              </a:custGeom>
              <a:solidFill>
                <a:srgbClr val="2A5E2D"/>
              </a:solidFill>
            </p:spPr>
          </p:sp>
        </p:grpSp>
        <p:sp>
          <p:nvSpPr>
            <p:cNvPr id="346" name="TextBox 297">
              <a:extLst>
                <a:ext uri="{FF2B5EF4-FFF2-40B4-BE49-F238E27FC236}">
                  <a16:creationId xmlns:a16="http://schemas.microsoft.com/office/drawing/2014/main" id="{CEF035B2-57EF-4EA7-B629-055DCA13C406}"/>
                </a:ext>
              </a:extLst>
            </p:cNvPr>
            <p:cNvSpPr txBox="1"/>
            <p:nvPr/>
          </p:nvSpPr>
          <p:spPr>
            <a:xfrm>
              <a:off x="1215405" y="1113906"/>
              <a:ext cx="935950" cy="555336"/>
            </a:xfrm>
            <a:prstGeom prst="rect">
              <a:avLst/>
            </a:prstGeom>
          </p:spPr>
          <p:txBody>
            <a:bodyPr lIns="0" tIns="0" rIns="0" bIns="0" rtlCol="0" anchor="t">
              <a:spAutoFit/>
            </a:bodyPr>
            <a:lstStyle/>
            <a:p>
              <a:pPr algn="ctr">
                <a:lnSpc>
                  <a:spcPts val="4401"/>
                </a:lnSpc>
              </a:pPr>
              <a:r>
                <a:rPr lang="en-US" sz="3143" dirty="0">
                  <a:solidFill>
                    <a:srgbClr val="FFFFFF"/>
                  </a:solidFill>
                  <a:latin typeface="Virtual"/>
                </a:rPr>
                <a:t>Produce</a:t>
              </a:r>
            </a:p>
          </p:txBody>
        </p:sp>
        <p:sp>
          <p:nvSpPr>
            <p:cNvPr id="347" name="TextBox 298">
              <a:extLst>
                <a:ext uri="{FF2B5EF4-FFF2-40B4-BE49-F238E27FC236}">
                  <a16:creationId xmlns:a16="http://schemas.microsoft.com/office/drawing/2014/main" id="{49F7949E-F58B-42D4-A70B-13BB7342099F}"/>
                </a:ext>
              </a:extLst>
            </p:cNvPr>
            <p:cNvSpPr txBox="1"/>
            <p:nvPr/>
          </p:nvSpPr>
          <p:spPr>
            <a:xfrm>
              <a:off x="3424199" y="1113906"/>
              <a:ext cx="924003" cy="551901"/>
            </a:xfrm>
            <a:prstGeom prst="rect">
              <a:avLst/>
            </a:prstGeom>
          </p:spPr>
          <p:txBody>
            <a:bodyPr lIns="0" tIns="0" rIns="0" bIns="0" rtlCol="0" anchor="t">
              <a:spAutoFit/>
            </a:bodyPr>
            <a:lstStyle/>
            <a:p>
              <a:pPr algn="ctr">
                <a:lnSpc>
                  <a:spcPts val="4401"/>
                </a:lnSpc>
              </a:pPr>
              <a:r>
                <a:rPr lang="en-US" sz="3143" dirty="0">
                  <a:solidFill>
                    <a:srgbClr val="FFFFFF"/>
                  </a:solidFill>
                  <a:latin typeface="Virtual"/>
                </a:rPr>
                <a:t>Meat/Fish</a:t>
              </a:r>
            </a:p>
          </p:txBody>
        </p:sp>
        <p:sp>
          <p:nvSpPr>
            <p:cNvPr id="348" name="TextBox 299">
              <a:extLst>
                <a:ext uri="{FF2B5EF4-FFF2-40B4-BE49-F238E27FC236}">
                  <a16:creationId xmlns:a16="http://schemas.microsoft.com/office/drawing/2014/main" id="{9F09362F-DD00-4DE6-AA23-2ED42248C627}"/>
                </a:ext>
              </a:extLst>
            </p:cNvPr>
            <p:cNvSpPr txBox="1"/>
            <p:nvPr/>
          </p:nvSpPr>
          <p:spPr>
            <a:xfrm>
              <a:off x="5322010" y="1113906"/>
              <a:ext cx="1484449" cy="551901"/>
            </a:xfrm>
            <a:prstGeom prst="rect">
              <a:avLst/>
            </a:prstGeom>
          </p:spPr>
          <p:txBody>
            <a:bodyPr lIns="0" tIns="0" rIns="0" bIns="0" rtlCol="0" anchor="t">
              <a:spAutoFit/>
            </a:bodyPr>
            <a:lstStyle/>
            <a:p>
              <a:pPr algn="ctr">
                <a:lnSpc>
                  <a:spcPts val="4401"/>
                </a:lnSpc>
              </a:pPr>
              <a:r>
                <a:rPr lang="en-US" sz="3143" dirty="0">
                  <a:solidFill>
                    <a:srgbClr val="FFFFFF"/>
                  </a:solidFill>
                  <a:latin typeface="Virtual"/>
                </a:rPr>
                <a:t>Canned Goods</a:t>
              </a:r>
            </a:p>
          </p:txBody>
        </p:sp>
        <p:sp>
          <p:nvSpPr>
            <p:cNvPr id="349" name="TextBox 300">
              <a:extLst>
                <a:ext uri="{FF2B5EF4-FFF2-40B4-BE49-F238E27FC236}">
                  <a16:creationId xmlns:a16="http://schemas.microsoft.com/office/drawing/2014/main" id="{59EDD37F-0F97-4454-8195-0B6156EE6128}"/>
                </a:ext>
              </a:extLst>
            </p:cNvPr>
            <p:cNvSpPr txBox="1"/>
            <p:nvPr/>
          </p:nvSpPr>
          <p:spPr>
            <a:xfrm>
              <a:off x="5322010" y="5053609"/>
              <a:ext cx="1484449" cy="551901"/>
            </a:xfrm>
            <a:prstGeom prst="rect">
              <a:avLst/>
            </a:prstGeom>
          </p:spPr>
          <p:txBody>
            <a:bodyPr lIns="0" tIns="0" rIns="0" bIns="0" rtlCol="0" anchor="t">
              <a:spAutoFit/>
            </a:bodyPr>
            <a:lstStyle/>
            <a:p>
              <a:pPr algn="ctr">
                <a:lnSpc>
                  <a:spcPts val="4401"/>
                </a:lnSpc>
              </a:pPr>
              <a:r>
                <a:rPr lang="en-US" sz="3143" dirty="0">
                  <a:solidFill>
                    <a:srgbClr val="FFFFFF"/>
                  </a:solidFill>
                  <a:latin typeface="Virtual"/>
                </a:rPr>
                <a:t>Dairy</a:t>
              </a:r>
            </a:p>
          </p:txBody>
        </p:sp>
      </p:grpSp>
    </p:spTree>
    <p:extLst>
      <p:ext uri="{BB962C8B-B14F-4D97-AF65-F5344CB8AC3E}">
        <p14:creationId xmlns:p14="http://schemas.microsoft.com/office/powerpoint/2010/main" val="4204693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 name="Picture 405" descr="A picture containing curtain, fence, gate, tiled&#10;&#10;Description automatically generated">
            <a:extLst>
              <a:ext uri="{FF2B5EF4-FFF2-40B4-BE49-F238E27FC236}">
                <a16:creationId xmlns:a16="http://schemas.microsoft.com/office/drawing/2014/main" id="{A926C94D-E3FE-4C72-9CA0-9D79D3ED6D82}"/>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3628" y="0"/>
            <a:ext cx="7772401" cy="10058400"/>
          </a:xfrm>
          <a:prstGeom prst="rect">
            <a:avLst/>
          </a:prstGeom>
        </p:spPr>
      </p:pic>
      <p:sp>
        <p:nvSpPr>
          <p:cNvPr id="49" name="Rectangle 48">
            <a:extLst>
              <a:ext uri="{FF2B5EF4-FFF2-40B4-BE49-F238E27FC236}">
                <a16:creationId xmlns:a16="http://schemas.microsoft.com/office/drawing/2014/main" id="{A66C9738-8AED-4957-8757-3069811DD311}"/>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Monthly Meditation Calendar</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aphicFrame>
        <p:nvGraphicFramePr>
          <p:cNvPr id="352" name="Table 4">
            <a:extLst>
              <a:ext uri="{FF2B5EF4-FFF2-40B4-BE49-F238E27FC236}">
                <a16:creationId xmlns:a16="http://schemas.microsoft.com/office/drawing/2014/main" id="{C6C9DC90-45C4-4125-A595-E52C0D8DC94B}"/>
              </a:ext>
            </a:extLst>
          </p:cNvPr>
          <p:cNvGraphicFramePr>
            <a:graphicFrameLocks noGrp="1"/>
          </p:cNvGraphicFramePr>
          <p:nvPr>
            <p:extLst>
              <p:ext uri="{D42A27DB-BD31-4B8C-83A1-F6EECF244321}">
                <p14:modId xmlns:p14="http://schemas.microsoft.com/office/powerpoint/2010/main" val="1839628063"/>
              </p:ext>
            </p:extLst>
          </p:nvPr>
        </p:nvGraphicFramePr>
        <p:xfrm>
          <a:off x="474891" y="1615151"/>
          <a:ext cx="6832868" cy="5121190"/>
        </p:xfrm>
        <a:graphic>
          <a:graphicData uri="http://schemas.openxmlformats.org/drawingml/2006/table">
            <a:tbl>
              <a:tblPr firstRow="1" bandRow="1">
                <a:tableStyleId>{5940675A-B579-460E-94D1-54222C63F5DA}</a:tableStyleId>
              </a:tblPr>
              <a:tblGrid>
                <a:gridCol w="976124">
                  <a:extLst>
                    <a:ext uri="{9D8B030D-6E8A-4147-A177-3AD203B41FA5}">
                      <a16:colId xmlns:a16="http://schemas.microsoft.com/office/drawing/2014/main" val="423332812"/>
                    </a:ext>
                  </a:extLst>
                </a:gridCol>
                <a:gridCol w="976124">
                  <a:extLst>
                    <a:ext uri="{9D8B030D-6E8A-4147-A177-3AD203B41FA5}">
                      <a16:colId xmlns:a16="http://schemas.microsoft.com/office/drawing/2014/main" val="2498350413"/>
                    </a:ext>
                  </a:extLst>
                </a:gridCol>
                <a:gridCol w="976124">
                  <a:extLst>
                    <a:ext uri="{9D8B030D-6E8A-4147-A177-3AD203B41FA5}">
                      <a16:colId xmlns:a16="http://schemas.microsoft.com/office/drawing/2014/main" val="2301696065"/>
                    </a:ext>
                  </a:extLst>
                </a:gridCol>
                <a:gridCol w="976124">
                  <a:extLst>
                    <a:ext uri="{9D8B030D-6E8A-4147-A177-3AD203B41FA5}">
                      <a16:colId xmlns:a16="http://schemas.microsoft.com/office/drawing/2014/main" val="4114639249"/>
                    </a:ext>
                  </a:extLst>
                </a:gridCol>
                <a:gridCol w="976124">
                  <a:extLst>
                    <a:ext uri="{9D8B030D-6E8A-4147-A177-3AD203B41FA5}">
                      <a16:colId xmlns:a16="http://schemas.microsoft.com/office/drawing/2014/main" val="2213685023"/>
                    </a:ext>
                  </a:extLst>
                </a:gridCol>
                <a:gridCol w="976124">
                  <a:extLst>
                    <a:ext uri="{9D8B030D-6E8A-4147-A177-3AD203B41FA5}">
                      <a16:colId xmlns:a16="http://schemas.microsoft.com/office/drawing/2014/main" val="2987420533"/>
                    </a:ext>
                  </a:extLst>
                </a:gridCol>
                <a:gridCol w="976124">
                  <a:extLst>
                    <a:ext uri="{9D8B030D-6E8A-4147-A177-3AD203B41FA5}">
                      <a16:colId xmlns:a16="http://schemas.microsoft.com/office/drawing/2014/main" val="2084898800"/>
                    </a:ext>
                  </a:extLst>
                </a:gridCol>
              </a:tblGrid>
              <a:tr h="1024238">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41136721"/>
                  </a:ext>
                </a:extLst>
              </a:tr>
              <a:tr h="1024238">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145989518"/>
                  </a:ext>
                </a:extLst>
              </a:tr>
              <a:tr h="1024238">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14257755"/>
                  </a:ext>
                </a:extLst>
              </a:tr>
              <a:tr h="1024238">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549466399"/>
                  </a:ext>
                </a:extLst>
              </a:tr>
              <a:tr h="1024238">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331770391"/>
                  </a:ext>
                </a:extLst>
              </a:tr>
            </a:tbl>
          </a:graphicData>
        </a:graphic>
      </p:graphicFrame>
      <p:grpSp>
        <p:nvGrpSpPr>
          <p:cNvPr id="350" name="Group 22">
            <a:extLst>
              <a:ext uri="{FF2B5EF4-FFF2-40B4-BE49-F238E27FC236}">
                <a16:creationId xmlns:a16="http://schemas.microsoft.com/office/drawing/2014/main" id="{4D5B3D9D-33D8-4BB3-91D7-8B85F4E05F40}"/>
              </a:ext>
            </a:extLst>
          </p:cNvPr>
          <p:cNvGrpSpPr/>
          <p:nvPr/>
        </p:nvGrpSpPr>
        <p:grpSpPr>
          <a:xfrm>
            <a:off x="459998" y="1265412"/>
            <a:ext cx="6878249" cy="365850"/>
            <a:chOff x="0" y="0"/>
            <a:chExt cx="1013638" cy="201072"/>
          </a:xfrm>
          <a:solidFill>
            <a:srgbClr val="2A5E2D"/>
          </a:solidFill>
        </p:grpSpPr>
        <p:sp>
          <p:nvSpPr>
            <p:cNvPr id="351" name="Freeform 23">
              <a:extLst>
                <a:ext uri="{FF2B5EF4-FFF2-40B4-BE49-F238E27FC236}">
                  <a16:creationId xmlns:a16="http://schemas.microsoft.com/office/drawing/2014/main" id="{D2689871-8BB8-4E28-8A3C-4D04D91800A5}"/>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grpFill/>
          </p:spPr>
        </p:sp>
      </p:grpSp>
      <p:grpSp>
        <p:nvGrpSpPr>
          <p:cNvPr id="353" name="Group 352">
            <a:extLst>
              <a:ext uri="{FF2B5EF4-FFF2-40B4-BE49-F238E27FC236}">
                <a16:creationId xmlns:a16="http://schemas.microsoft.com/office/drawing/2014/main" id="{560EDEA9-8500-4F86-9BB6-D132B58C9956}"/>
              </a:ext>
            </a:extLst>
          </p:cNvPr>
          <p:cNvGrpSpPr/>
          <p:nvPr/>
        </p:nvGrpSpPr>
        <p:grpSpPr>
          <a:xfrm>
            <a:off x="479533" y="1612200"/>
            <a:ext cx="6182524" cy="4280608"/>
            <a:chOff x="479533" y="1975049"/>
            <a:chExt cx="6170399" cy="6286093"/>
          </a:xfrm>
        </p:grpSpPr>
        <p:sp>
          <p:nvSpPr>
            <p:cNvPr id="354" name="Rectangle 353">
              <a:extLst>
                <a:ext uri="{FF2B5EF4-FFF2-40B4-BE49-F238E27FC236}">
                  <a16:creationId xmlns:a16="http://schemas.microsoft.com/office/drawing/2014/main" id="{C1E6B92E-6F2C-4ABF-BB58-F1F49FB31A3F}"/>
                </a:ext>
              </a:extLst>
            </p:cNvPr>
            <p:cNvSpPr/>
            <p:nvPr/>
          </p:nvSpPr>
          <p:spPr>
            <a:xfrm>
              <a:off x="6322194" y="197800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55" name="Rectangle 354">
              <a:extLst>
                <a:ext uri="{FF2B5EF4-FFF2-40B4-BE49-F238E27FC236}">
                  <a16:creationId xmlns:a16="http://schemas.microsoft.com/office/drawing/2014/main" id="{545D5458-7296-44EB-AD9D-769C8B1C932F}"/>
                </a:ext>
              </a:extLst>
            </p:cNvPr>
            <p:cNvSpPr/>
            <p:nvPr/>
          </p:nvSpPr>
          <p:spPr>
            <a:xfrm>
              <a:off x="437836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56" name="Rectangle 355">
              <a:extLst>
                <a:ext uri="{FF2B5EF4-FFF2-40B4-BE49-F238E27FC236}">
                  <a16:creationId xmlns:a16="http://schemas.microsoft.com/office/drawing/2014/main" id="{6FAA2951-2B7E-4744-902D-772AD8B039CF}"/>
                </a:ext>
              </a:extLst>
            </p:cNvPr>
            <p:cNvSpPr/>
            <p:nvPr/>
          </p:nvSpPr>
          <p:spPr>
            <a:xfrm>
              <a:off x="5350277"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57" name="Rectangle 356">
              <a:extLst>
                <a:ext uri="{FF2B5EF4-FFF2-40B4-BE49-F238E27FC236}">
                  <a16:creationId xmlns:a16="http://schemas.microsoft.com/office/drawing/2014/main" id="{E81EA201-2AB7-46DB-A7E3-50B876A81BA0}"/>
                </a:ext>
              </a:extLst>
            </p:cNvPr>
            <p:cNvSpPr/>
            <p:nvPr/>
          </p:nvSpPr>
          <p:spPr>
            <a:xfrm>
              <a:off x="145145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58" name="Rectangle 357">
              <a:extLst>
                <a:ext uri="{FF2B5EF4-FFF2-40B4-BE49-F238E27FC236}">
                  <a16:creationId xmlns:a16="http://schemas.microsoft.com/office/drawing/2014/main" id="{223A74C3-5A80-4F5D-BCE0-108898B453EF}"/>
                </a:ext>
              </a:extLst>
            </p:cNvPr>
            <p:cNvSpPr/>
            <p:nvPr/>
          </p:nvSpPr>
          <p:spPr>
            <a:xfrm>
              <a:off x="479533"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59" name="Rectangle 358">
              <a:extLst>
                <a:ext uri="{FF2B5EF4-FFF2-40B4-BE49-F238E27FC236}">
                  <a16:creationId xmlns:a16="http://schemas.microsoft.com/office/drawing/2014/main" id="{3202EFFF-9550-450E-BDF6-1F242A143E1B}"/>
                </a:ext>
              </a:extLst>
            </p:cNvPr>
            <p:cNvSpPr/>
            <p:nvPr/>
          </p:nvSpPr>
          <p:spPr>
            <a:xfrm>
              <a:off x="2422531" y="197771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0" name="Rectangle 359">
              <a:extLst>
                <a:ext uri="{FF2B5EF4-FFF2-40B4-BE49-F238E27FC236}">
                  <a16:creationId xmlns:a16="http://schemas.microsoft.com/office/drawing/2014/main" id="{D1258DF3-7D8F-4482-8C72-F82C0A37B4AC}"/>
                </a:ext>
              </a:extLst>
            </p:cNvPr>
            <p:cNvSpPr/>
            <p:nvPr/>
          </p:nvSpPr>
          <p:spPr>
            <a:xfrm>
              <a:off x="3397575"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1" name="Rectangle 360">
              <a:extLst>
                <a:ext uri="{FF2B5EF4-FFF2-40B4-BE49-F238E27FC236}">
                  <a16:creationId xmlns:a16="http://schemas.microsoft.com/office/drawing/2014/main" id="{1CB83C84-FF96-47ED-9245-7BF24EEBBF08}"/>
                </a:ext>
              </a:extLst>
            </p:cNvPr>
            <p:cNvSpPr/>
            <p:nvPr/>
          </p:nvSpPr>
          <p:spPr>
            <a:xfrm>
              <a:off x="6322194" y="3485382"/>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2" name="Rectangle 361">
              <a:extLst>
                <a:ext uri="{FF2B5EF4-FFF2-40B4-BE49-F238E27FC236}">
                  <a16:creationId xmlns:a16="http://schemas.microsoft.com/office/drawing/2014/main" id="{A2C60859-960E-477B-8B88-6EC103D88641}"/>
                </a:ext>
              </a:extLst>
            </p:cNvPr>
            <p:cNvSpPr/>
            <p:nvPr/>
          </p:nvSpPr>
          <p:spPr>
            <a:xfrm>
              <a:off x="437836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3" name="Rectangle 362">
              <a:extLst>
                <a:ext uri="{FF2B5EF4-FFF2-40B4-BE49-F238E27FC236}">
                  <a16:creationId xmlns:a16="http://schemas.microsoft.com/office/drawing/2014/main" id="{CE83FFCA-4989-4E00-88EC-4B7135CD699F}"/>
                </a:ext>
              </a:extLst>
            </p:cNvPr>
            <p:cNvSpPr/>
            <p:nvPr/>
          </p:nvSpPr>
          <p:spPr>
            <a:xfrm>
              <a:off x="5350277"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4" name="Rectangle 363">
              <a:extLst>
                <a:ext uri="{FF2B5EF4-FFF2-40B4-BE49-F238E27FC236}">
                  <a16:creationId xmlns:a16="http://schemas.microsoft.com/office/drawing/2014/main" id="{520A5A7C-5FE4-4A3A-B948-0DE2E83CEBDD}"/>
                </a:ext>
              </a:extLst>
            </p:cNvPr>
            <p:cNvSpPr/>
            <p:nvPr/>
          </p:nvSpPr>
          <p:spPr>
            <a:xfrm>
              <a:off x="145145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5" name="Rectangle 364">
              <a:extLst>
                <a:ext uri="{FF2B5EF4-FFF2-40B4-BE49-F238E27FC236}">
                  <a16:creationId xmlns:a16="http://schemas.microsoft.com/office/drawing/2014/main" id="{16651207-5CDC-46E3-9402-11AD92D9A530}"/>
                </a:ext>
              </a:extLst>
            </p:cNvPr>
            <p:cNvSpPr/>
            <p:nvPr/>
          </p:nvSpPr>
          <p:spPr>
            <a:xfrm>
              <a:off x="479533"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6" name="Rectangle 365">
              <a:extLst>
                <a:ext uri="{FF2B5EF4-FFF2-40B4-BE49-F238E27FC236}">
                  <a16:creationId xmlns:a16="http://schemas.microsoft.com/office/drawing/2014/main" id="{C628A6DC-3A49-4EF1-BC42-A7E836507130}"/>
                </a:ext>
              </a:extLst>
            </p:cNvPr>
            <p:cNvSpPr/>
            <p:nvPr/>
          </p:nvSpPr>
          <p:spPr>
            <a:xfrm>
              <a:off x="2422531" y="34851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7" name="Rectangle 366">
              <a:extLst>
                <a:ext uri="{FF2B5EF4-FFF2-40B4-BE49-F238E27FC236}">
                  <a16:creationId xmlns:a16="http://schemas.microsoft.com/office/drawing/2014/main" id="{BAA3A677-A803-46D9-91F8-B02F14ED8E88}"/>
                </a:ext>
              </a:extLst>
            </p:cNvPr>
            <p:cNvSpPr/>
            <p:nvPr/>
          </p:nvSpPr>
          <p:spPr>
            <a:xfrm>
              <a:off x="3397575"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8" name="Rectangle 367">
              <a:extLst>
                <a:ext uri="{FF2B5EF4-FFF2-40B4-BE49-F238E27FC236}">
                  <a16:creationId xmlns:a16="http://schemas.microsoft.com/office/drawing/2014/main" id="{47367888-C164-4F15-8D9B-A76651AA5821}"/>
                </a:ext>
              </a:extLst>
            </p:cNvPr>
            <p:cNvSpPr/>
            <p:nvPr/>
          </p:nvSpPr>
          <p:spPr>
            <a:xfrm>
              <a:off x="6322194" y="49874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69" name="Rectangle 368">
              <a:extLst>
                <a:ext uri="{FF2B5EF4-FFF2-40B4-BE49-F238E27FC236}">
                  <a16:creationId xmlns:a16="http://schemas.microsoft.com/office/drawing/2014/main" id="{512690B6-E321-4E85-9D48-64FC75C4E21E}"/>
                </a:ext>
              </a:extLst>
            </p:cNvPr>
            <p:cNvSpPr/>
            <p:nvPr/>
          </p:nvSpPr>
          <p:spPr>
            <a:xfrm>
              <a:off x="437836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0" name="Rectangle 369">
              <a:extLst>
                <a:ext uri="{FF2B5EF4-FFF2-40B4-BE49-F238E27FC236}">
                  <a16:creationId xmlns:a16="http://schemas.microsoft.com/office/drawing/2014/main" id="{CD11FB0D-AA58-4200-8FB9-E08A3C2A39E6}"/>
                </a:ext>
              </a:extLst>
            </p:cNvPr>
            <p:cNvSpPr/>
            <p:nvPr/>
          </p:nvSpPr>
          <p:spPr>
            <a:xfrm>
              <a:off x="5350277"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1" name="Rectangle 370">
              <a:extLst>
                <a:ext uri="{FF2B5EF4-FFF2-40B4-BE49-F238E27FC236}">
                  <a16:creationId xmlns:a16="http://schemas.microsoft.com/office/drawing/2014/main" id="{9F7348A8-E718-4DEF-8938-DFA7AC596BE9}"/>
                </a:ext>
              </a:extLst>
            </p:cNvPr>
            <p:cNvSpPr/>
            <p:nvPr/>
          </p:nvSpPr>
          <p:spPr>
            <a:xfrm>
              <a:off x="145145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2" name="Rectangle 371">
              <a:extLst>
                <a:ext uri="{FF2B5EF4-FFF2-40B4-BE49-F238E27FC236}">
                  <a16:creationId xmlns:a16="http://schemas.microsoft.com/office/drawing/2014/main" id="{126BB728-E78F-46EA-A6BF-96019E337E30}"/>
                </a:ext>
              </a:extLst>
            </p:cNvPr>
            <p:cNvSpPr/>
            <p:nvPr/>
          </p:nvSpPr>
          <p:spPr>
            <a:xfrm>
              <a:off x="479533"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3" name="Rectangle 372">
              <a:extLst>
                <a:ext uri="{FF2B5EF4-FFF2-40B4-BE49-F238E27FC236}">
                  <a16:creationId xmlns:a16="http://schemas.microsoft.com/office/drawing/2014/main" id="{EB694D19-D878-4FA4-852B-49EE2EF11266}"/>
                </a:ext>
              </a:extLst>
            </p:cNvPr>
            <p:cNvSpPr/>
            <p:nvPr/>
          </p:nvSpPr>
          <p:spPr>
            <a:xfrm>
              <a:off x="2422531" y="498712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4" name="Rectangle 373">
              <a:extLst>
                <a:ext uri="{FF2B5EF4-FFF2-40B4-BE49-F238E27FC236}">
                  <a16:creationId xmlns:a16="http://schemas.microsoft.com/office/drawing/2014/main" id="{79DAEB8C-9C74-4AF2-BF56-3DEA485A51FA}"/>
                </a:ext>
              </a:extLst>
            </p:cNvPr>
            <p:cNvSpPr/>
            <p:nvPr/>
          </p:nvSpPr>
          <p:spPr>
            <a:xfrm>
              <a:off x="3397575"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5" name="Rectangle 374">
              <a:extLst>
                <a:ext uri="{FF2B5EF4-FFF2-40B4-BE49-F238E27FC236}">
                  <a16:creationId xmlns:a16="http://schemas.microsoft.com/office/drawing/2014/main" id="{126DD218-91AA-4DAF-8CB1-5EF53196E583}"/>
                </a:ext>
              </a:extLst>
            </p:cNvPr>
            <p:cNvSpPr/>
            <p:nvPr/>
          </p:nvSpPr>
          <p:spPr>
            <a:xfrm>
              <a:off x="6322194" y="649140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6" name="Rectangle 375">
              <a:extLst>
                <a:ext uri="{FF2B5EF4-FFF2-40B4-BE49-F238E27FC236}">
                  <a16:creationId xmlns:a16="http://schemas.microsoft.com/office/drawing/2014/main" id="{7C096B77-A8E8-4EC0-B751-672F66306A24}"/>
                </a:ext>
              </a:extLst>
            </p:cNvPr>
            <p:cNvSpPr/>
            <p:nvPr/>
          </p:nvSpPr>
          <p:spPr>
            <a:xfrm>
              <a:off x="437836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7" name="Rectangle 376">
              <a:extLst>
                <a:ext uri="{FF2B5EF4-FFF2-40B4-BE49-F238E27FC236}">
                  <a16:creationId xmlns:a16="http://schemas.microsoft.com/office/drawing/2014/main" id="{0F395AA8-9280-4FCC-9530-37D3B0706637}"/>
                </a:ext>
              </a:extLst>
            </p:cNvPr>
            <p:cNvSpPr/>
            <p:nvPr/>
          </p:nvSpPr>
          <p:spPr>
            <a:xfrm>
              <a:off x="5350277"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8" name="Rectangle 377">
              <a:extLst>
                <a:ext uri="{FF2B5EF4-FFF2-40B4-BE49-F238E27FC236}">
                  <a16:creationId xmlns:a16="http://schemas.microsoft.com/office/drawing/2014/main" id="{CBA93F6E-97B3-46E6-B548-B2E6EDA3E13B}"/>
                </a:ext>
              </a:extLst>
            </p:cNvPr>
            <p:cNvSpPr/>
            <p:nvPr/>
          </p:nvSpPr>
          <p:spPr>
            <a:xfrm>
              <a:off x="145145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79" name="Rectangle 378">
              <a:extLst>
                <a:ext uri="{FF2B5EF4-FFF2-40B4-BE49-F238E27FC236}">
                  <a16:creationId xmlns:a16="http://schemas.microsoft.com/office/drawing/2014/main" id="{E9A9B2A8-61A1-43CE-B08E-830AAF2C6444}"/>
                </a:ext>
              </a:extLst>
            </p:cNvPr>
            <p:cNvSpPr/>
            <p:nvPr/>
          </p:nvSpPr>
          <p:spPr>
            <a:xfrm>
              <a:off x="479533"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0" name="Rectangle 379">
              <a:extLst>
                <a:ext uri="{FF2B5EF4-FFF2-40B4-BE49-F238E27FC236}">
                  <a16:creationId xmlns:a16="http://schemas.microsoft.com/office/drawing/2014/main" id="{45F42205-D1DB-4988-8987-939A60DE42C5}"/>
                </a:ext>
              </a:extLst>
            </p:cNvPr>
            <p:cNvSpPr/>
            <p:nvPr/>
          </p:nvSpPr>
          <p:spPr>
            <a:xfrm>
              <a:off x="2422531" y="649112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1" name="Rectangle 380">
              <a:extLst>
                <a:ext uri="{FF2B5EF4-FFF2-40B4-BE49-F238E27FC236}">
                  <a16:creationId xmlns:a16="http://schemas.microsoft.com/office/drawing/2014/main" id="{8ED7D095-6567-436F-8909-2F25B56725DE}"/>
                </a:ext>
              </a:extLst>
            </p:cNvPr>
            <p:cNvSpPr/>
            <p:nvPr/>
          </p:nvSpPr>
          <p:spPr>
            <a:xfrm>
              <a:off x="3397575"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2" name="Rectangle 381">
              <a:extLst>
                <a:ext uri="{FF2B5EF4-FFF2-40B4-BE49-F238E27FC236}">
                  <a16:creationId xmlns:a16="http://schemas.microsoft.com/office/drawing/2014/main" id="{BEC01422-DF3B-47EA-8554-0AC51F6648EA}"/>
                </a:ext>
              </a:extLst>
            </p:cNvPr>
            <p:cNvSpPr/>
            <p:nvPr/>
          </p:nvSpPr>
          <p:spPr>
            <a:xfrm>
              <a:off x="6335842" y="8006106"/>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3" name="Rectangle 382">
              <a:extLst>
                <a:ext uri="{FF2B5EF4-FFF2-40B4-BE49-F238E27FC236}">
                  <a16:creationId xmlns:a16="http://schemas.microsoft.com/office/drawing/2014/main" id="{3549DD08-BDA6-4C50-A62C-FA0062823D60}"/>
                </a:ext>
              </a:extLst>
            </p:cNvPr>
            <p:cNvSpPr/>
            <p:nvPr/>
          </p:nvSpPr>
          <p:spPr>
            <a:xfrm>
              <a:off x="437836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4" name="Rectangle 383">
              <a:extLst>
                <a:ext uri="{FF2B5EF4-FFF2-40B4-BE49-F238E27FC236}">
                  <a16:creationId xmlns:a16="http://schemas.microsoft.com/office/drawing/2014/main" id="{7BBBA25A-705F-4AE1-99FA-3E8CAD504E5B}"/>
                </a:ext>
              </a:extLst>
            </p:cNvPr>
            <p:cNvSpPr/>
            <p:nvPr/>
          </p:nvSpPr>
          <p:spPr>
            <a:xfrm>
              <a:off x="5350277"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5" name="Rectangle 384">
              <a:extLst>
                <a:ext uri="{FF2B5EF4-FFF2-40B4-BE49-F238E27FC236}">
                  <a16:creationId xmlns:a16="http://schemas.microsoft.com/office/drawing/2014/main" id="{8B9C24A0-DC13-48FB-BDC7-B23B75ACF559}"/>
                </a:ext>
              </a:extLst>
            </p:cNvPr>
            <p:cNvSpPr/>
            <p:nvPr/>
          </p:nvSpPr>
          <p:spPr>
            <a:xfrm>
              <a:off x="145145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6" name="Rectangle 385">
              <a:extLst>
                <a:ext uri="{FF2B5EF4-FFF2-40B4-BE49-F238E27FC236}">
                  <a16:creationId xmlns:a16="http://schemas.microsoft.com/office/drawing/2014/main" id="{ADAADE22-F83E-43D0-8F71-20057824699E}"/>
                </a:ext>
              </a:extLst>
            </p:cNvPr>
            <p:cNvSpPr/>
            <p:nvPr/>
          </p:nvSpPr>
          <p:spPr>
            <a:xfrm>
              <a:off x="479533"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7" name="Rectangle 386">
              <a:extLst>
                <a:ext uri="{FF2B5EF4-FFF2-40B4-BE49-F238E27FC236}">
                  <a16:creationId xmlns:a16="http://schemas.microsoft.com/office/drawing/2014/main" id="{07C9906D-ED08-45D5-86AF-4B61E4B2FED9}"/>
                </a:ext>
              </a:extLst>
            </p:cNvPr>
            <p:cNvSpPr/>
            <p:nvPr/>
          </p:nvSpPr>
          <p:spPr>
            <a:xfrm>
              <a:off x="2422531" y="800582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8" name="Rectangle 387">
              <a:extLst>
                <a:ext uri="{FF2B5EF4-FFF2-40B4-BE49-F238E27FC236}">
                  <a16:creationId xmlns:a16="http://schemas.microsoft.com/office/drawing/2014/main" id="{9458B48D-0FA7-4803-AA49-46487DE6E7CE}"/>
                </a:ext>
              </a:extLst>
            </p:cNvPr>
            <p:cNvSpPr/>
            <p:nvPr/>
          </p:nvSpPr>
          <p:spPr>
            <a:xfrm>
              <a:off x="3397575"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389" name="Rectangle 388">
            <a:extLst>
              <a:ext uri="{FF2B5EF4-FFF2-40B4-BE49-F238E27FC236}">
                <a16:creationId xmlns:a16="http://schemas.microsoft.com/office/drawing/2014/main" id="{C69D9E6E-10CC-4B7E-BA4C-BD47BA4310F4}"/>
              </a:ext>
            </a:extLst>
          </p:cNvPr>
          <p:cNvSpPr/>
          <p:nvPr/>
        </p:nvSpPr>
        <p:spPr>
          <a:xfrm>
            <a:off x="434152" y="126808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1600" dirty="0">
                <a:ln w="0"/>
                <a:solidFill>
                  <a:schemeClr val="bg1"/>
                </a:solidFill>
                <a:latin typeface="Source Serif Pro" panose="02040603050405020204" pitchFamily="18" charset="0"/>
                <a:ea typeface="Source Serif Pro" panose="02040603050405020204" pitchFamily="18" charset="0"/>
              </a:rPr>
              <a:t>SUN</a:t>
            </a:r>
            <a:endPar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endParaRPr>
          </a:p>
        </p:txBody>
      </p:sp>
      <p:sp>
        <p:nvSpPr>
          <p:cNvPr id="390" name="Rectangle 389">
            <a:extLst>
              <a:ext uri="{FF2B5EF4-FFF2-40B4-BE49-F238E27FC236}">
                <a16:creationId xmlns:a16="http://schemas.microsoft.com/office/drawing/2014/main" id="{FD97A2BA-2744-4010-B4CD-C0DD053ABD93}"/>
              </a:ext>
            </a:extLst>
          </p:cNvPr>
          <p:cNvSpPr/>
          <p:nvPr/>
        </p:nvSpPr>
        <p:spPr>
          <a:xfrm>
            <a:off x="1451450" y="126541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MON</a:t>
            </a:r>
          </a:p>
        </p:txBody>
      </p:sp>
      <p:sp>
        <p:nvSpPr>
          <p:cNvPr id="391" name="Rectangle 390">
            <a:extLst>
              <a:ext uri="{FF2B5EF4-FFF2-40B4-BE49-F238E27FC236}">
                <a16:creationId xmlns:a16="http://schemas.microsoft.com/office/drawing/2014/main" id="{A94375D4-D725-4744-8CCB-D239FF83D118}"/>
              </a:ext>
            </a:extLst>
          </p:cNvPr>
          <p:cNvSpPr/>
          <p:nvPr/>
        </p:nvSpPr>
        <p:spPr>
          <a:xfrm>
            <a:off x="2376369" y="126541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TUE</a:t>
            </a:r>
          </a:p>
        </p:txBody>
      </p:sp>
      <p:sp>
        <p:nvSpPr>
          <p:cNvPr id="392" name="Rectangle 391">
            <a:extLst>
              <a:ext uri="{FF2B5EF4-FFF2-40B4-BE49-F238E27FC236}">
                <a16:creationId xmlns:a16="http://schemas.microsoft.com/office/drawing/2014/main" id="{B420C35C-B580-42D2-B2E6-8D1C48F307FC}"/>
              </a:ext>
            </a:extLst>
          </p:cNvPr>
          <p:cNvSpPr/>
          <p:nvPr/>
        </p:nvSpPr>
        <p:spPr>
          <a:xfrm>
            <a:off x="3197865" y="1265412"/>
            <a:ext cx="1333192"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WED</a:t>
            </a:r>
          </a:p>
        </p:txBody>
      </p:sp>
      <p:sp>
        <p:nvSpPr>
          <p:cNvPr id="393" name="Rectangle 392">
            <a:extLst>
              <a:ext uri="{FF2B5EF4-FFF2-40B4-BE49-F238E27FC236}">
                <a16:creationId xmlns:a16="http://schemas.microsoft.com/office/drawing/2014/main" id="{114786BA-CDD3-407B-B24A-99AC759780CD}"/>
              </a:ext>
            </a:extLst>
          </p:cNvPr>
          <p:cNvSpPr/>
          <p:nvPr/>
        </p:nvSpPr>
        <p:spPr>
          <a:xfrm>
            <a:off x="4362544" y="1279060"/>
            <a:ext cx="1147168"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1600" dirty="0">
                <a:ln w="0"/>
                <a:solidFill>
                  <a:schemeClr val="bg1"/>
                </a:solidFill>
                <a:latin typeface="Source Serif Pro" panose="02040603050405020204" pitchFamily="18" charset="0"/>
                <a:ea typeface="Source Serif Pro" panose="02040603050405020204" pitchFamily="18" charset="0"/>
              </a:rPr>
              <a:t>THU</a:t>
            </a:r>
            <a:endPar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endParaRPr>
          </a:p>
        </p:txBody>
      </p:sp>
      <p:sp>
        <p:nvSpPr>
          <p:cNvPr id="394" name="Rectangle 393">
            <a:extLst>
              <a:ext uri="{FF2B5EF4-FFF2-40B4-BE49-F238E27FC236}">
                <a16:creationId xmlns:a16="http://schemas.microsoft.com/office/drawing/2014/main" id="{F507CE3F-2FD5-4EB1-9D7D-4D38EBA20FE0}"/>
              </a:ext>
            </a:extLst>
          </p:cNvPr>
          <p:cNvSpPr/>
          <p:nvPr/>
        </p:nvSpPr>
        <p:spPr>
          <a:xfrm>
            <a:off x="5371375" y="1265412"/>
            <a:ext cx="981535"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FRI</a:t>
            </a:r>
          </a:p>
        </p:txBody>
      </p:sp>
      <p:sp>
        <p:nvSpPr>
          <p:cNvPr id="395" name="Rectangle 394">
            <a:extLst>
              <a:ext uri="{FF2B5EF4-FFF2-40B4-BE49-F238E27FC236}">
                <a16:creationId xmlns:a16="http://schemas.microsoft.com/office/drawing/2014/main" id="{170034B0-7135-40DB-B479-78A4E01939C9}"/>
              </a:ext>
            </a:extLst>
          </p:cNvPr>
          <p:cNvSpPr/>
          <p:nvPr/>
        </p:nvSpPr>
        <p:spPr>
          <a:xfrm>
            <a:off x="6281790" y="1265412"/>
            <a:ext cx="1096377" cy="338554"/>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w="0"/>
                <a:solidFill>
                  <a:schemeClr val="bg1"/>
                </a:solidFill>
                <a:effectLst/>
                <a:uLnTx/>
                <a:uFillTx/>
                <a:latin typeface="Source Serif Pro" panose="02040603050405020204" pitchFamily="18" charset="0"/>
                <a:ea typeface="Source Serif Pro" panose="02040603050405020204" pitchFamily="18" charset="0"/>
                <a:cs typeface="+mn-cs"/>
              </a:rPr>
              <a:t>SAT</a:t>
            </a:r>
          </a:p>
        </p:txBody>
      </p:sp>
      <p:grpSp>
        <p:nvGrpSpPr>
          <p:cNvPr id="4" name="Group 3">
            <a:extLst>
              <a:ext uri="{FF2B5EF4-FFF2-40B4-BE49-F238E27FC236}">
                <a16:creationId xmlns:a16="http://schemas.microsoft.com/office/drawing/2014/main" id="{BA2ADE31-2108-44BA-9255-8BEE412EE7F7}"/>
              </a:ext>
            </a:extLst>
          </p:cNvPr>
          <p:cNvGrpSpPr/>
          <p:nvPr/>
        </p:nvGrpSpPr>
        <p:grpSpPr>
          <a:xfrm>
            <a:off x="498882" y="6879484"/>
            <a:ext cx="3608661" cy="2648409"/>
            <a:chOff x="498882" y="6908512"/>
            <a:chExt cx="3184157" cy="2648409"/>
          </a:xfrm>
        </p:grpSpPr>
        <p:sp>
          <p:nvSpPr>
            <p:cNvPr id="396" name="TextBox 153">
              <a:extLst>
                <a:ext uri="{FF2B5EF4-FFF2-40B4-BE49-F238E27FC236}">
                  <a16:creationId xmlns:a16="http://schemas.microsoft.com/office/drawing/2014/main" id="{5FFA9994-833D-4866-B98F-C66E1A0E6108}"/>
                </a:ext>
              </a:extLst>
            </p:cNvPr>
            <p:cNvSpPr txBox="1"/>
            <p:nvPr/>
          </p:nvSpPr>
          <p:spPr>
            <a:xfrm>
              <a:off x="498882" y="6908512"/>
              <a:ext cx="650480" cy="351760"/>
            </a:xfrm>
            <a:prstGeom prst="rect">
              <a:avLst/>
            </a:prstGeom>
          </p:spPr>
          <p:txBody>
            <a:bodyPr lIns="0" tIns="0" rIns="0" bIns="0" rtlCol="0" anchor="t">
              <a:spAutoFit/>
            </a:bodyPr>
            <a:lstStyle/>
            <a:p>
              <a:pPr>
                <a:lnSpc>
                  <a:spcPts val="2961"/>
                </a:lnSpc>
              </a:pPr>
              <a:r>
                <a:rPr lang="en-US" sz="2115" dirty="0">
                  <a:solidFill>
                    <a:srgbClr val="2A5E2D"/>
                  </a:solidFill>
                  <a:latin typeface="Source Serif Pro"/>
                </a:rPr>
                <a:t>Note:</a:t>
              </a:r>
            </a:p>
          </p:txBody>
        </p:sp>
        <p:sp>
          <p:nvSpPr>
            <p:cNvPr id="397" name="AutoShape 154">
              <a:extLst>
                <a:ext uri="{FF2B5EF4-FFF2-40B4-BE49-F238E27FC236}">
                  <a16:creationId xmlns:a16="http://schemas.microsoft.com/office/drawing/2014/main" id="{90575416-3FDC-48CA-B53B-35D1A781ECBF}"/>
                </a:ext>
              </a:extLst>
            </p:cNvPr>
            <p:cNvSpPr/>
            <p:nvPr/>
          </p:nvSpPr>
          <p:spPr>
            <a:xfrm>
              <a:off x="498882" y="8835591"/>
              <a:ext cx="3184157" cy="0"/>
            </a:xfrm>
            <a:prstGeom prst="line">
              <a:avLst/>
            </a:prstGeom>
            <a:ln w="19050" cap="rnd">
              <a:solidFill>
                <a:srgbClr val="2A5E2D"/>
              </a:solidFill>
              <a:prstDash val="solid"/>
              <a:headEnd type="none" w="sm" len="sm"/>
              <a:tailEnd type="none" w="sm" len="sm"/>
            </a:ln>
          </p:spPr>
        </p:sp>
        <p:sp>
          <p:nvSpPr>
            <p:cNvPr id="398" name="AutoShape 155">
              <a:extLst>
                <a:ext uri="{FF2B5EF4-FFF2-40B4-BE49-F238E27FC236}">
                  <a16:creationId xmlns:a16="http://schemas.microsoft.com/office/drawing/2014/main" id="{89744780-B5FC-4E9D-AFE5-017C8163DA5E}"/>
                </a:ext>
              </a:extLst>
            </p:cNvPr>
            <p:cNvSpPr/>
            <p:nvPr/>
          </p:nvSpPr>
          <p:spPr>
            <a:xfrm>
              <a:off x="498882" y="9556921"/>
              <a:ext cx="3184157" cy="0"/>
            </a:xfrm>
            <a:prstGeom prst="line">
              <a:avLst/>
            </a:prstGeom>
            <a:ln w="19050" cap="rnd">
              <a:solidFill>
                <a:srgbClr val="2A5E2D"/>
              </a:solidFill>
              <a:prstDash val="solid"/>
              <a:headEnd type="none" w="sm" len="sm"/>
              <a:tailEnd type="none" w="sm" len="sm"/>
            </a:ln>
          </p:spPr>
        </p:sp>
        <p:sp>
          <p:nvSpPr>
            <p:cNvPr id="399" name="AutoShape 156">
              <a:extLst>
                <a:ext uri="{FF2B5EF4-FFF2-40B4-BE49-F238E27FC236}">
                  <a16:creationId xmlns:a16="http://schemas.microsoft.com/office/drawing/2014/main" id="{67B6650C-A172-4F6E-ABAD-393C693D6BF8}"/>
                </a:ext>
              </a:extLst>
            </p:cNvPr>
            <p:cNvSpPr/>
            <p:nvPr/>
          </p:nvSpPr>
          <p:spPr>
            <a:xfrm>
              <a:off x="498882" y="8474926"/>
              <a:ext cx="3184157" cy="0"/>
            </a:xfrm>
            <a:prstGeom prst="line">
              <a:avLst/>
            </a:prstGeom>
            <a:ln w="19050" cap="rnd">
              <a:solidFill>
                <a:srgbClr val="2A5E2D"/>
              </a:solidFill>
              <a:prstDash val="solid"/>
              <a:headEnd type="none" w="sm" len="sm"/>
              <a:tailEnd type="none" w="sm" len="sm"/>
            </a:ln>
          </p:spPr>
        </p:sp>
        <p:sp>
          <p:nvSpPr>
            <p:cNvPr id="400" name="AutoShape 157">
              <a:extLst>
                <a:ext uri="{FF2B5EF4-FFF2-40B4-BE49-F238E27FC236}">
                  <a16:creationId xmlns:a16="http://schemas.microsoft.com/office/drawing/2014/main" id="{1D86B36C-F83C-476B-AFEF-087849BCEFD9}"/>
                </a:ext>
              </a:extLst>
            </p:cNvPr>
            <p:cNvSpPr/>
            <p:nvPr/>
          </p:nvSpPr>
          <p:spPr>
            <a:xfrm>
              <a:off x="498882" y="9196256"/>
              <a:ext cx="3184157" cy="0"/>
            </a:xfrm>
            <a:prstGeom prst="line">
              <a:avLst/>
            </a:prstGeom>
            <a:ln w="19050" cap="rnd">
              <a:solidFill>
                <a:srgbClr val="2A5E2D"/>
              </a:solidFill>
              <a:prstDash val="solid"/>
              <a:headEnd type="none" w="sm" len="sm"/>
              <a:tailEnd type="none" w="sm" len="sm"/>
            </a:ln>
          </p:spPr>
        </p:sp>
        <p:sp>
          <p:nvSpPr>
            <p:cNvPr id="401" name="AutoShape 158">
              <a:extLst>
                <a:ext uri="{FF2B5EF4-FFF2-40B4-BE49-F238E27FC236}">
                  <a16:creationId xmlns:a16="http://schemas.microsoft.com/office/drawing/2014/main" id="{945A5AF4-CC36-44A3-95ED-54907B539858}"/>
                </a:ext>
              </a:extLst>
            </p:cNvPr>
            <p:cNvSpPr/>
            <p:nvPr/>
          </p:nvSpPr>
          <p:spPr>
            <a:xfrm>
              <a:off x="498882" y="8114261"/>
              <a:ext cx="3184157" cy="0"/>
            </a:xfrm>
            <a:prstGeom prst="line">
              <a:avLst/>
            </a:prstGeom>
            <a:ln w="19050" cap="rnd">
              <a:solidFill>
                <a:srgbClr val="2A5E2D"/>
              </a:solidFill>
              <a:prstDash val="solid"/>
              <a:headEnd type="none" w="sm" len="sm"/>
              <a:tailEnd type="none" w="sm" len="sm"/>
            </a:ln>
          </p:spPr>
        </p:sp>
        <p:sp>
          <p:nvSpPr>
            <p:cNvPr id="402" name="AutoShape 159">
              <a:extLst>
                <a:ext uri="{FF2B5EF4-FFF2-40B4-BE49-F238E27FC236}">
                  <a16:creationId xmlns:a16="http://schemas.microsoft.com/office/drawing/2014/main" id="{58273664-FA42-4849-B811-760B830621EC}"/>
                </a:ext>
              </a:extLst>
            </p:cNvPr>
            <p:cNvSpPr/>
            <p:nvPr/>
          </p:nvSpPr>
          <p:spPr>
            <a:xfrm>
              <a:off x="498882" y="7753596"/>
              <a:ext cx="3184157" cy="0"/>
            </a:xfrm>
            <a:prstGeom prst="line">
              <a:avLst/>
            </a:prstGeom>
            <a:ln w="19050" cap="rnd">
              <a:solidFill>
                <a:srgbClr val="2A5E2D"/>
              </a:solidFill>
              <a:prstDash val="solid"/>
              <a:headEnd type="none" w="sm" len="sm"/>
              <a:tailEnd type="none" w="sm" len="sm"/>
            </a:ln>
          </p:spPr>
        </p:sp>
        <p:sp>
          <p:nvSpPr>
            <p:cNvPr id="403" name="AutoShape 160">
              <a:extLst>
                <a:ext uri="{FF2B5EF4-FFF2-40B4-BE49-F238E27FC236}">
                  <a16:creationId xmlns:a16="http://schemas.microsoft.com/office/drawing/2014/main" id="{3944C410-AC16-47E8-9867-6EF3AF6EC1CB}"/>
                </a:ext>
              </a:extLst>
            </p:cNvPr>
            <p:cNvSpPr/>
            <p:nvPr/>
          </p:nvSpPr>
          <p:spPr>
            <a:xfrm>
              <a:off x="498882" y="7395212"/>
              <a:ext cx="3184157" cy="0"/>
            </a:xfrm>
            <a:prstGeom prst="line">
              <a:avLst/>
            </a:prstGeom>
            <a:ln w="19050" cap="rnd">
              <a:solidFill>
                <a:srgbClr val="2A5E2D"/>
              </a:solidFill>
              <a:prstDash val="solid"/>
              <a:headEnd type="none" w="sm" len="sm"/>
              <a:tailEnd type="none" w="sm" len="sm"/>
            </a:ln>
          </p:spPr>
        </p:sp>
      </p:grpSp>
      <p:grpSp>
        <p:nvGrpSpPr>
          <p:cNvPr id="404" name="Group 161">
            <a:extLst>
              <a:ext uri="{FF2B5EF4-FFF2-40B4-BE49-F238E27FC236}">
                <a16:creationId xmlns:a16="http://schemas.microsoft.com/office/drawing/2014/main" id="{3B7D2CC5-410D-4BDF-B22F-3D5CFFCEEB20}"/>
              </a:ext>
            </a:extLst>
          </p:cNvPr>
          <p:cNvGrpSpPr/>
          <p:nvPr/>
        </p:nvGrpSpPr>
        <p:grpSpPr>
          <a:xfrm>
            <a:off x="4355315" y="6870667"/>
            <a:ext cx="2952444" cy="2770456"/>
            <a:chOff x="0" y="0"/>
            <a:chExt cx="1602848" cy="1504048"/>
          </a:xfrm>
        </p:grpSpPr>
        <p:sp>
          <p:nvSpPr>
            <p:cNvPr id="405" name="Freeform 162">
              <a:extLst>
                <a:ext uri="{FF2B5EF4-FFF2-40B4-BE49-F238E27FC236}">
                  <a16:creationId xmlns:a16="http://schemas.microsoft.com/office/drawing/2014/main" id="{5E3D3643-B74D-47D5-ACD7-374D880881F3}"/>
                </a:ext>
              </a:extLst>
            </p:cNvPr>
            <p:cNvSpPr/>
            <p:nvPr/>
          </p:nvSpPr>
          <p:spPr>
            <a:xfrm>
              <a:off x="0" y="0"/>
              <a:ext cx="1602848" cy="1504048"/>
            </a:xfrm>
            <a:custGeom>
              <a:avLst/>
              <a:gdLst/>
              <a:ahLst/>
              <a:cxnLst/>
              <a:rect l="l" t="t" r="r" b="b"/>
              <a:pathLst>
                <a:path w="1602848" h="1504048">
                  <a:moveTo>
                    <a:pt x="0" y="0"/>
                  </a:moveTo>
                  <a:lnTo>
                    <a:pt x="1602848" y="0"/>
                  </a:lnTo>
                  <a:lnTo>
                    <a:pt x="1602848" y="1504048"/>
                  </a:lnTo>
                  <a:lnTo>
                    <a:pt x="0" y="1504048"/>
                  </a:lnTo>
                  <a:close/>
                </a:path>
              </a:pathLst>
            </a:custGeom>
            <a:solidFill>
              <a:srgbClr val="FFF6D0"/>
            </a:solidFill>
          </p:spPr>
        </p:sp>
      </p:grpSp>
    </p:spTree>
    <p:extLst>
      <p:ext uri="{BB962C8B-B14F-4D97-AF65-F5344CB8AC3E}">
        <p14:creationId xmlns:p14="http://schemas.microsoft.com/office/powerpoint/2010/main" val="4257339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A66C9738-8AED-4957-8757-3069811DD311}"/>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Meditation Journal</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pSp>
        <p:nvGrpSpPr>
          <p:cNvPr id="2" name="Group 1">
            <a:extLst>
              <a:ext uri="{FF2B5EF4-FFF2-40B4-BE49-F238E27FC236}">
                <a16:creationId xmlns:a16="http://schemas.microsoft.com/office/drawing/2014/main" id="{41C58D83-74AC-4097-94A8-0AE0AA8662FD}"/>
              </a:ext>
            </a:extLst>
          </p:cNvPr>
          <p:cNvGrpSpPr/>
          <p:nvPr/>
        </p:nvGrpSpPr>
        <p:grpSpPr>
          <a:xfrm>
            <a:off x="564755" y="1326120"/>
            <a:ext cx="6618514" cy="8458088"/>
            <a:chOff x="914134" y="1291702"/>
            <a:chExt cx="5944132" cy="8458088"/>
          </a:xfrm>
        </p:grpSpPr>
        <p:grpSp>
          <p:nvGrpSpPr>
            <p:cNvPr id="60" name="Group 2">
              <a:extLst>
                <a:ext uri="{FF2B5EF4-FFF2-40B4-BE49-F238E27FC236}">
                  <a16:creationId xmlns:a16="http://schemas.microsoft.com/office/drawing/2014/main" id="{38259100-12A0-4BCC-A20E-A401DCABDF23}"/>
                </a:ext>
              </a:extLst>
            </p:cNvPr>
            <p:cNvGrpSpPr/>
            <p:nvPr/>
          </p:nvGrpSpPr>
          <p:grpSpPr>
            <a:xfrm>
              <a:off x="914134" y="1291702"/>
              <a:ext cx="5944132" cy="2718787"/>
              <a:chOff x="0" y="0"/>
              <a:chExt cx="3074363" cy="1406183"/>
            </a:xfrm>
          </p:grpSpPr>
          <p:sp>
            <p:nvSpPr>
              <p:cNvPr id="61" name="Freeform 3">
                <a:extLst>
                  <a:ext uri="{FF2B5EF4-FFF2-40B4-BE49-F238E27FC236}">
                    <a16:creationId xmlns:a16="http://schemas.microsoft.com/office/drawing/2014/main" id="{F542B04A-673A-4667-B60B-FF0400B5BDF6}"/>
                  </a:ext>
                </a:extLst>
              </p:cNvPr>
              <p:cNvSpPr/>
              <p:nvPr/>
            </p:nvSpPr>
            <p:spPr>
              <a:xfrm>
                <a:off x="0" y="0"/>
                <a:ext cx="3074363" cy="1406183"/>
              </a:xfrm>
              <a:custGeom>
                <a:avLst/>
                <a:gdLst/>
                <a:ahLst/>
                <a:cxnLst/>
                <a:rect l="l" t="t" r="r" b="b"/>
                <a:pathLst>
                  <a:path w="3074363" h="1406183">
                    <a:moveTo>
                      <a:pt x="0" y="0"/>
                    </a:moveTo>
                    <a:lnTo>
                      <a:pt x="3074363" y="0"/>
                    </a:lnTo>
                    <a:lnTo>
                      <a:pt x="3074363" y="1406183"/>
                    </a:lnTo>
                    <a:lnTo>
                      <a:pt x="0" y="1406183"/>
                    </a:lnTo>
                    <a:close/>
                  </a:path>
                </a:pathLst>
              </a:custGeom>
              <a:solidFill>
                <a:srgbClr val="FEE67C"/>
              </a:solidFill>
            </p:spPr>
          </p:sp>
        </p:grpSp>
        <p:grpSp>
          <p:nvGrpSpPr>
            <p:cNvPr id="62" name="Group 4">
              <a:extLst>
                <a:ext uri="{FF2B5EF4-FFF2-40B4-BE49-F238E27FC236}">
                  <a16:creationId xmlns:a16="http://schemas.microsoft.com/office/drawing/2014/main" id="{265B21AA-1CDB-4609-94C8-09BA7774397D}"/>
                </a:ext>
              </a:extLst>
            </p:cNvPr>
            <p:cNvGrpSpPr/>
            <p:nvPr/>
          </p:nvGrpSpPr>
          <p:grpSpPr>
            <a:xfrm>
              <a:off x="914134" y="4161352"/>
              <a:ext cx="5944132" cy="2718787"/>
              <a:chOff x="0" y="0"/>
              <a:chExt cx="3074363" cy="1406183"/>
            </a:xfrm>
          </p:grpSpPr>
          <p:sp>
            <p:nvSpPr>
              <p:cNvPr id="63" name="Freeform 5">
                <a:extLst>
                  <a:ext uri="{FF2B5EF4-FFF2-40B4-BE49-F238E27FC236}">
                    <a16:creationId xmlns:a16="http://schemas.microsoft.com/office/drawing/2014/main" id="{E2D2EFF0-B376-47E8-8462-58C47414D10F}"/>
                  </a:ext>
                </a:extLst>
              </p:cNvPr>
              <p:cNvSpPr/>
              <p:nvPr/>
            </p:nvSpPr>
            <p:spPr>
              <a:xfrm>
                <a:off x="0" y="0"/>
                <a:ext cx="3074363" cy="1406183"/>
              </a:xfrm>
              <a:custGeom>
                <a:avLst/>
                <a:gdLst/>
                <a:ahLst/>
                <a:cxnLst/>
                <a:rect l="l" t="t" r="r" b="b"/>
                <a:pathLst>
                  <a:path w="3074363" h="1406183">
                    <a:moveTo>
                      <a:pt x="0" y="0"/>
                    </a:moveTo>
                    <a:lnTo>
                      <a:pt x="3074363" y="0"/>
                    </a:lnTo>
                    <a:lnTo>
                      <a:pt x="3074363" y="1406183"/>
                    </a:lnTo>
                    <a:lnTo>
                      <a:pt x="0" y="1406183"/>
                    </a:lnTo>
                    <a:close/>
                  </a:path>
                </a:pathLst>
              </a:custGeom>
              <a:solidFill>
                <a:srgbClr val="FFF0AE"/>
              </a:solidFill>
            </p:spPr>
          </p:sp>
        </p:grpSp>
        <p:grpSp>
          <p:nvGrpSpPr>
            <p:cNvPr id="64" name="Group 6">
              <a:extLst>
                <a:ext uri="{FF2B5EF4-FFF2-40B4-BE49-F238E27FC236}">
                  <a16:creationId xmlns:a16="http://schemas.microsoft.com/office/drawing/2014/main" id="{98A97945-D185-4324-8F36-EEA9C1F3BB99}"/>
                </a:ext>
              </a:extLst>
            </p:cNvPr>
            <p:cNvGrpSpPr/>
            <p:nvPr/>
          </p:nvGrpSpPr>
          <p:grpSpPr>
            <a:xfrm>
              <a:off x="914134" y="7031003"/>
              <a:ext cx="5944132" cy="2718787"/>
              <a:chOff x="0" y="0"/>
              <a:chExt cx="3074363" cy="1406183"/>
            </a:xfrm>
          </p:grpSpPr>
          <p:sp>
            <p:nvSpPr>
              <p:cNvPr id="65" name="Freeform 7">
                <a:extLst>
                  <a:ext uri="{FF2B5EF4-FFF2-40B4-BE49-F238E27FC236}">
                    <a16:creationId xmlns:a16="http://schemas.microsoft.com/office/drawing/2014/main" id="{EA7C233D-74B1-4189-8E1B-6A1F6D9F94B4}"/>
                  </a:ext>
                </a:extLst>
              </p:cNvPr>
              <p:cNvSpPr/>
              <p:nvPr/>
            </p:nvSpPr>
            <p:spPr>
              <a:xfrm>
                <a:off x="0" y="0"/>
                <a:ext cx="3074363" cy="1406183"/>
              </a:xfrm>
              <a:custGeom>
                <a:avLst/>
                <a:gdLst/>
                <a:ahLst/>
                <a:cxnLst/>
                <a:rect l="l" t="t" r="r" b="b"/>
                <a:pathLst>
                  <a:path w="3074363" h="1406183">
                    <a:moveTo>
                      <a:pt x="0" y="0"/>
                    </a:moveTo>
                    <a:lnTo>
                      <a:pt x="3074363" y="0"/>
                    </a:lnTo>
                    <a:lnTo>
                      <a:pt x="3074363" y="1406183"/>
                    </a:lnTo>
                    <a:lnTo>
                      <a:pt x="0" y="1406183"/>
                    </a:lnTo>
                    <a:close/>
                  </a:path>
                </a:pathLst>
              </a:custGeom>
              <a:solidFill>
                <a:srgbClr val="FFF0AE"/>
              </a:solidFill>
            </p:spPr>
          </p:sp>
        </p:grpSp>
        <p:grpSp>
          <p:nvGrpSpPr>
            <p:cNvPr id="66" name="Group 9">
              <a:extLst>
                <a:ext uri="{FF2B5EF4-FFF2-40B4-BE49-F238E27FC236}">
                  <a16:creationId xmlns:a16="http://schemas.microsoft.com/office/drawing/2014/main" id="{CD001D9E-C6AF-4A04-9A75-496725996EBE}"/>
                </a:ext>
              </a:extLst>
            </p:cNvPr>
            <p:cNvGrpSpPr/>
            <p:nvPr/>
          </p:nvGrpSpPr>
          <p:grpSpPr>
            <a:xfrm>
              <a:off x="914134" y="1291702"/>
              <a:ext cx="5944132" cy="801196"/>
              <a:chOff x="0" y="0"/>
              <a:chExt cx="3074363" cy="414386"/>
            </a:xfrm>
          </p:grpSpPr>
          <p:sp>
            <p:nvSpPr>
              <p:cNvPr id="67" name="Freeform 10">
                <a:extLst>
                  <a:ext uri="{FF2B5EF4-FFF2-40B4-BE49-F238E27FC236}">
                    <a16:creationId xmlns:a16="http://schemas.microsoft.com/office/drawing/2014/main" id="{479E174E-5D56-429F-8DEA-2CB08ABBBA8E}"/>
                  </a:ext>
                </a:extLst>
              </p:cNvPr>
              <p:cNvSpPr/>
              <p:nvPr/>
            </p:nvSpPr>
            <p:spPr>
              <a:xfrm>
                <a:off x="0" y="0"/>
                <a:ext cx="3074363" cy="414386"/>
              </a:xfrm>
              <a:custGeom>
                <a:avLst/>
                <a:gdLst/>
                <a:ahLst/>
                <a:cxnLst/>
                <a:rect l="l" t="t" r="r" b="b"/>
                <a:pathLst>
                  <a:path w="3074363" h="414386">
                    <a:moveTo>
                      <a:pt x="0" y="0"/>
                    </a:moveTo>
                    <a:lnTo>
                      <a:pt x="3074363" y="0"/>
                    </a:lnTo>
                    <a:lnTo>
                      <a:pt x="3074363" y="414386"/>
                    </a:lnTo>
                    <a:lnTo>
                      <a:pt x="0" y="414386"/>
                    </a:lnTo>
                    <a:close/>
                  </a:path>
                </a:pathLst>
              </a:custGeom>
              <a:solidFill>
                <a:srgbClr val="FFF0AE"/>
              </a:solidFill>
            </p:spPr>
          </p:sp>
        </p:grpSp>
        <p:grpSp>
          <p:nvGrpSpPr>
            <p:cNvPr id="68" name="Group 11">
              <a:extLst>
                <a:ext uri="{FF2B5EF4-FFF2-40B4-BE49-F238E27FC236}">
                  <a16:creationId xmlns:a16="http://schemas.microsoft.com/office/drawing/2014/main" id="{A853A63B-E0D7-4271-852A-95B807D04471}"/>
                </a:ext>
              </a:extLst>
            </p:cNvPr>
            <p:cNvGrpSpPr/>
            <p:nvPr/>
          </p:nvGrpSpPr>
          <p:grpSpPr>
            <a:xfrm>
              <a:off x="914134" y="4154254"/>
              <a:ext cx="5944132" cy="801196"/>
              <a:chOff x="0" y="0"/>
              <a:chExt cx="3074363" cy="414386"/>
            </a:xfrm>
          </p:grpSpPr>
          <p:sp>
            <p:nvSpPr>
              <p:cNvPr id="69" name="Freeform 12">
                <a:extLst>
                  <a:ext uri="{FF2B5EF4-FFF2-40B4-BE49-F238E27FC236}">
                    <a16:creationId xmlns:a16="http://schemas.microsoft.com/office/drawing/2014/main" id="{1672D0F2-3D08-493A-89E2-96CD0B4E80CF}"/>
                  </a:ext>
                </a:extLst>
              </p:cNvPr>
              <p:cNvSpPr/>
              <p:nvPr/>
            </p:nvSpPr>
            <p:spPr>
              <a:xfrm>
                <a:off x="0" y="0"/>
                <a:ext cx="3074363" cy="414386"/>
              </a:xfrm>
              <a:custGeom>
                <a:avLst/>
                <a:gdLst/>
                <a:ahLst/>
                <a:cxnLst/>
                <a:rect l="l" t="t" r="r" b="b"/>
                <a:pathLst>
                  <a:path w="3074363" h="414386">
                    <a:moveTo>
                      <a:pt x="0" y="0"/>
                    </a:moveTo>
                    <a:lnTo>
                      <a:pt x="3074363" y="0"/>
                    </a:lnTo>
                    <a:lnTo>
                      <a:pt x="3074363" y="414386"/>
                    </a:lnTo>
                    <a:lnTo>
                      <a:pt x="0" y="414386"/>
                    </a:lnTo>
                    <a:close/>
                  </a:path>
                </a:pathLst>
              </a:custGeom>
              <a:solidFill>
                <a:srgbClr val="FFF6D0"/>
              </a:solidFill>
            </p:spPr>
          </p:sp>
        </p:grpSp>
        <p:grpSp>
          <p:nvGrpSpPr>
            <p:cNvPr id="70" name="Group 13">
              <a:extLst>
                <a:ext uri="{FF2B5EF4-FFF2-40B4-BE49-F238E27FC236}">
                  <a16:creationId xmlns:a16="http://schemas.microsoft.com/office/drawing/2014/main" id="{C3828A74-F62E-4500-AAE8-7833BA928BCF}"/>
                </a:ext>
              </a:extLst>
            </p:cNvPr>
            <p:cNvGrpSpPr/>
            <p:nvPr/>
          </p:nvGrpSpPr>
          <p:grpSpPr>
            <a:xfrm>
              <a:off x="914134" y="7031003"/>
              <a:ext cx="5944132" cy="801196"/>
              <a:chOff x="0" y="0"/>
              <a:chExt cx="3074363" cy="414386"/>
            </a:xfrm>
          </p:grpSpPr>
          <p:sp>
            <p:nvSpPr>
              <p:cNvPr id="71" name="Freeform 14">
                <a:extLst>
                  <a:ext uri="{FF2B5EF4-FFF2-40B4-BE49-F238E27FC236}">
                    <a16:creationId xmlns:a16="http://schemas.microsoft.com/office/drawing/2014/main" id="{F4EBA143-4B45-4BD1-A442-2C06077C6CEB}"/>
                  </a:ext>
                </a:extLst>
              </p:cNvPr>
              <p:cNvSpPr/>
              <p:nvPr/>
            </p:nvSpPr>
            <p:spPr>
              <a:xfrm>
                <a:off x="0" y="0"/>
                <a:ext cx="3074363" cy="414386"/>
              </a:xfrm>
              <a:custGeom>
                <a:avLst/>
                <a:gdLst/>
                <a:ahLst/>
                <a:cxnLst/>
                <a:rect l="l" t="t" r="r" b="b"/>
                <a:pathLst>
                  <a:path w="3074363" h="414386">
                    <a:moveTo>
                      <a:pt x="0" y="0"/>
                    </a:moveTo>
                    <a:lnTo>
                      <a:pt x="3074363" y="0"/>
                    </a:lnTo>
                    <a:lnTo>
                      <a:pt x="3074363" y="414386"/>
                    </a:lnTo>
                    <a:lnTo>
                      <a:pt x="0" y="414386"/>
                    </a:lnTo>
                    <a:close/>
                  </a:path>
                </a:pathLst>
              </a:custGeom>
              <a:solidFill>
                <a:srgbClr val="FBFFEC"/>
              </a:solidFill>
            </p:spPr>
          </p:sp>
        </p:grpSp>
        <p:sp>
          <p:nvSpPr>
            <p:cNvPr id="72" name="TextBox 15">
              <a:extLst>
                <a:ext uri="{FF2B5EF4-FFF2-40B4-BE49-F238E27FC236}">
                  <a16:creationId xmlns:a16="http://schemas.microsoft.com/office/drawing/2014/main" id="{8C06B400-0BDE-4DB6-AF4E-9366FC384515}"/>
                </a:ext>
              </a:extLst>
            </p:cNvPr>
            <p:cNvSpPr txBox="1"/>
            <p:nvPr/>
          </p:nvSpPr>
          <p:spPr>
            <a:xfrm>
              <a:off x="1104124" y="1401759"/>
              <a:ext cx="953275" cy="256480"/>
            </a:xfrm>
            <a:prstGeom prst="rect">
              <a:avLst/>
            </a:prstGeom>
          </p:spPr>
          <p:txBody>
            <a:bodyPr wrap="square" lIns="0" tIns="0" rIns="0" bIns="0" rtlCol="0" anchor="t">
              <a:spAutoFit/>
            </a:bodyPr>
            <a:lstStyle/>
            <a:p>
              <a:pPr>
                <a:lnSpc>
                  <a:spcPts val="1997"/>
                </a:lnSpc>
              </a:pPr>
              <a:r>
                <a:rPr lang="en-US" sz="1600" dirty="0">
                  <a:solidFill>
                    <a:srgbClr val="2A5E2D"/>
                  </a:solidFill>
                  <a:latin typeface="Source Serif Pro"/>
                </a:rPr>
                <a:t>Activity:</a:t>
              </a:r>
            </a:p>
          </p:txBody>
        </p:sp>
        <p:sp>
          <p:nvSpPr>
            <p:cNvPr id="73" name="TextBox 16">
              <a:extLst>
                <a:ext uri="{FF2B5EF4-FFF2-40B4-BE49-F238E27FC236}">
                  <a16:creationId xmlns:a16="http://schemas.microsoft.com/office/drawing/2014/main" id="{9A71AA05-0FD1-4FB6-ADB9-19DF599AA963}"/>
                </a:ext>
              </a:extLst>
            </p:cNvPr>
            <p:cNvSpPr txBox="1"/>
            <p:nvPr/>
          </p:nvSpPr>
          <p:spPr>
            <a:xfrm>
              <a:off x="1104124" y="4264310"/>
              <a:ext cx="877075" cy="256480"/>
            </a:xfrm>
            <a:prstGeom prst="rect">
              <a:avLst/>
            </a:prstGeom>
          </p:spPr>
          <p:txBody>
            <a:bodyPr wrap="square" lIns="0" tIns="0" rIns="0" bIns="0" rtlCol="0" anchor="t">
              <a:spAutoFit/>
            </a:bodyPr>
            <a:lstStyle/>
            <a:p>
              <a:pPr>
                <a:lnSpc>
                  <a:spcPts val="1997"/>
                </a:lnSpc>
              </a:pPr>
              <a:r>
                <a:rPr lang="en-US" sz="1600" dirty="0">
                  <a:solidFill>
                    <a:srgbClr val="2A5E2D"/>
                  </a:solidFill>
                  <a:latin typeface="Source Serif Pro"/>
                </a:rPr>
                <a:t>Activity:</a:t>
              </a:r>
            </a:p>
          </p:txBody>
        </p:sp>
        <p:sp>
          <p:nvSpPr>
            <p:cNvPr id="74" name="TextBox 17">
              <a:extLst>
                <a:ext uri="{FF2B5EF4-FFF2-40B4-BE49-F238E27FC236}">
                  <a16:creationId xmlns:a16="http://schemas.microsoft.com/office/drawing/2014/main" id="{DC4CA925-F073-4CC4-8761-95977EE5C205}"/>
                </a:ext>
              </a:extLst>
            </p:cNvPr>
            <p:cNvSpPr txBox="1"/>
            <p:nvPr/>
          </p:nvSpPr>
          <p:spPr>
            <a:xfrm>
              <a:off x="1104125" y="7141061"/>
              <a:ext cx="877074" cy="256480"/>
            </a:xfrm>
            <a:prstGeom prst="rect">
              <a:avLst/>
            </a:prstGeom>
          </p:spPr>
          <p:txBody>
            <a:bodyPr wrap="square" lIns="0" tIns="0" rIns="0" bIns="0" rtlCol="0" anchor="t">
              <a:spAutoFit/>
            </a:bodyPr>
            <a:lstStyle/>
            <a:p>
              <a:pPr>
                <a:lnSpc>
                  <a:spcPts val="1997"/>
                </a:lnSpc>
              </a:pPr>
              <a:r>
                <a:rPr lang="en-US" sz="1600" dirty="0">
                  <a:solidFill>
                    <a:srgbClr val="2A5E2D"/>
                  </a:solidFill>
                  <a:latin typeface="Source Serif Pro"/>
                </a:rPr>
                <a:t>Activity:</a:t>
              </a:r>
            </a:p>
          </p:txBody>
        </p:sp>
        <p:sp>
          <p:nvSpPr>
            <p:cNvPr id="75" name="TextBox 18">
              <a:extLst>
                <a:ext uri="{FF2B5EF4-FFF2-40B4-BE49-F238E27FC236}">
                  <a16:creationId xmlns:a16="http://schemas.microsoft.com/office/drawing/2014/main" id="{84621F9C-E59E-4739-97B0-609CB6680CC7}"/>
                </a:ext>
              </a:extLst>
            </p:cNvPr>
            <p:cNvSpPr txBox="1"/>
            <p:nvPr/>
          </p:nvSpPr>
          <p:spPr>
            <a:xfrm>
              <a:off x="1104125" y="2139206"/>
              <a:ext cx="800875" cy="256480"/>
            </a:xfrm>
            <a:prstGeom prst="rect">
              <a:avLst/>
            </a:prstGeom>
          </p:spPr>
          <p:txBody>
            <a:bodyPr wrap="square" lIns="0" tIns="0" rIns="0" bIns="0" rtlCol="0" anchor="t">
              <a:spAutoFit/>
            </a:bodyPr>
            <a:lstStyle/>
            <a:p>
              <a:pPr>
                <a:lnSpc>
                  <a:spcPts val="1997"/>
                </a:lnSpc>
              </a:pPr>
              <a:r>
                <a:rPr lang="en-US" sz="1600" dirty="0">
                  <a:solidFill>
                    <a:srgbClr val="2A5E2D"/>
                  </a:solidFill>
                  <a:latin typeface="Source Serif Pro"/>
                </a:rPr>
                <a:t>Result:</a:t>
              </a:r>
            </a:p>
          </p:txBody>
        </p:sp>
        <p:sp>
          <p:nvSpPr>
            <p:cNvPr id="76" name="TextBox 19">
              <a:extLst>
                <a:ext uri="{FF2B5EF4-FFF2-40B4-BE49-F238E27FC236}">
                  <a16:creationId xmlns:a16="http://schemas.microsoft.com/office/drawing/2014/main" id="{56FEF3E7-2949-4D74-9716-42F68F744CA5}"/>
                </a:ext>
              </a:extLst>
            </p:cNvPr>
            <p:cNvSpPr txBox="1"/>
            <p:nvPr/>
          </p:nvSpPr>
          <p:spPr>
            <a:xfrm>
              <a:off x="1104124" y="5001758"/>
              <a:ext cx="709450" cy="256480"/>
            </a:xfrm>
            <a:prstGeom prst="rect">
              <a:avLst/>
            </a:prstGeom>
          </p:spPr>
          <p:txBody>
            <a:bodyPr wrap="square" lIns="0" tIns="0" rIns="0" bIns="0" rtlCol="0" anchor="t">
              <a:spAutoFit/>
            </a:bodyPr>
            <a:lstStyle/>
            <a:p>
              <a:pPr>
                <a:lnSpc>
                  <a:spcPts val="1997"/>
                </a:lnSpc>
              </a:pPr>
              <a:r>
                <a:rPr lang="en-US" sz="1600" dirty="0">
                  <a:solidFill>
                    <a:srgbClr val="2A5E2D"/>
                  </a:solidFill>
                  <a:latin typeface="Source Serif Pro"/>
                </a:rPr>
                <a:t>Result:</a:t>
              </a:r>
            </a:p>
          </p:txBody>
        </p:sp>
        <p:sp>
          <p:nvSpPr>
            <p:cNvPr id="77" name="TextBox 20">
              <a:extLst>
                <a:ext uri="{FF2B5EF4-FFF2-40B4-BE49-F238E27FC236}">
                  <a16:creationId xmlns:a16="http://schemas.microsoft.com/office/drawing/2014/main" id="{B4782D2D-D1EE-48BA-BDEA-7E8EB75A48C2}"/>
                </a:ext>
              </a:extLst>
            </p:cNvPr>
            <p:cNvSpPr txBox="1"/>
            <p:nvPr/>
          </p:nvSpPr>
          <p:spPr>
            <a:xfrm>
              <a:off x="1104124" y="7878508"/>
              <a:ext cx="709450" cy="256480"/>
            </a:xfrm>
            <a:prstGeom prst="rect">
              <a:avLst/>
            </a:prstGeom>
          </p:spPr>
          <p:txBody>
            <a:bodyPr wrap="square" lIns="0" tIns="0" rIns="0" bIns="0" rtlCol="0" anchor="t">
              <a:spAutoFit/>
            </a:bodyPr>
            <a:lstStyle/>
            <a:p>
              <a:pPr>
                <a:lnSpc>
                  <a:spcPts val="1997"/>
                </a:lnSpc>
              </a:pPr>
              <a:r>
                <a:rPr lang="en-US" sz="1600" dirty="0">
                  <a:solidFill>
                    <a:srgbClr val="2A5E2D"/>
                  </a:solidFill>
                  <a:latin typeface="Source Serif Pro"/>
                </a:rPr>
                <a:t>Result:</a:t>
              </a:r>
            </a:p>
          </p:txBody>
        </p:sp>
      </p:grpSp>
    </p:spTree>
    <p:extLst>
      <p:ext uri="{BB962C8B-B14F-4D97-AF65-F5344CB8AC3E}">
        <p14:creationId xmlns:p14="http://schemas.microsoft.com/office/powerpoint/2010/main" val="2890270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0" name="Group 2">
            <a:extLst>
              <a:ext uri="{FF2B5EF4-FFF2-40B4-BE49-F238E27FC236}">
                <a16:creationId xmlns:a16="http://schemas.microsoft.com/office/drawing/2014/main" id="{8E116F52-6018-4950-AAAF-631581B695DF}"/>
              </a:ext>
            </a:extLst>
          </p:cNvPr>
          <p:cNvGrpSpPr/>
          <p:nvPr/>
        </p:nvGrpSpPr>
        <p:grpSpPr>
          <a:xfrm>
            <a:off x="595908" y="7433767"/>
            <a:ext cx="2318078" cy="2624633"/>
            <a:chOff x="0" y="0"/>
            <a:chExt cx="1198932" cy="1681167"/>
          </a:xfrm>
        </p:grpSpPr>
        <p:sp>
          <p:nvSpPr>
            <p:cNvPr id="221" name="Freeform 3">
              <a:extLst>
                <a:ext uri="{FF2B5EF4-FFF2-40B4-BE49-F238E27FC236}">
                  <a16:creationId xmlns:a16="http://schemas.microsoft.com/office/drawing/2014/main" id="{1A672150-773E-47A9-BA7D-DA184BCA6102}"/>
                </a:ext>
              </a:extLst>
            </p:cNvPr>
            <p:cNvSpPr/>
            <p:nvPr/>
          </p:nvSpPr>
          <p:spPr>
            <a:xfrm>
              <a:off x="0" y="0"/>
              <a:ext cx="1198932" cy="1681167"/>
            </a:xfrm>
            <a:custGeom>
              <a:avLst/>
              <a:gdLst/>
              <a:ahLst/>
              <a:cxnLst/>
              <a:rect l="l" t="t" r="r" b="b"/>
              <a:pathLst>
                <a:path w="1198932" h="1681167">
                  <a:moveTo>
                    <a:pt x="0" y="0"/>
                  </a:moveTo>
                  <a:lnTo>
                    <a:pt x="1198932" y="0"/>
                  </a:lnTo>
                  <a:lnTo>
                    <a:pt x="1198932" y="1681167"/>
                  </a:lnTo>
                  <a:lnTo>
                    <a:pt x="0" y="1681167"/>
                  </a:lnTo>
                  <a:close/>
                </a:path>
              </a:pathLst>
            </a:custGeom>
            <a:solidFill>
              <a:srgbClr val="FBFFEC"/>
            </a:solidFill>
          </p:spPr>
        </p:sp>
      </p:grpSp>
      <p:sp>
        <p:nvSpPr>
          <p:cNvPr id="49" name="Rectangle 48">
            <a:extLst>
              <a:ext uri="{FF2B5EF4-FFF2-40B4-BE49-F238E27FC236}">
                <a16:creationId xmlns:a16="http://schemas.microsoft.com/office/drawing/2014/main" id="{A66C9738-8AED-4957-8757-3069811DD311}"/>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Meditation Tracker</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pSp>
        <p:nvGrpSpPr>
          <p:cNvPr id="112" name="Group 111">
            <a:extLst>
              <a:ext uri="{FF2B5EF4-FFF2-40B4-BE49-F238E27FC236}">
                <a16:creationId xmlns:a16="http://schemas.microsoft.com/office/drawing/2014/main" id="{E013224F-2889-4F6E-ADE7-1279D11FB47A}"/>
              </a:ext>
            </a:extLst>
          </p:cNvPr>
          <p:cNvGrpSpPr/>
          <p:nvPr/>
        </p:nvGrpSpPr>
        <p:grpSpPr>
          <a:xfrm>
            <a:off x="722581" y="643102"/>
            <a:ext cx="6941332" cy="9891270"/>
            <a:chOff x="548411" y="553964"/>
            <a:chExt cx="6941332" cy="9891270"/>
          </a:xfrm>
        </p:grpSpPr>
        <p:grpSp>
          <p:nvGrpSpPr>
            <p:cNvPr id="113" name="Group 112">
              <a:extLst>
                <a:ext uri="{FF2B5EF4-FFF2-40B4-BE49-F238E27FC236}">
                  <a16:creationId xmlns:a16="http://schemas.microsoft.com/office/drawing/2014/main" id="{D81B1F6E-3C49-420D-B3B1-B34843403C69}"/>
                </a:ext>
              </a:extLst>
            </p:cNvPr>
            <p:cNvGrpSpPr/>
            <p:nvPr/>
          </p:nvGrpSpPr>
          <p:grpSpPr>
            <a:xfrm>
              <a:off x="548411" y="4101022"/>
              <a:ext cx="3727667" cy="3440141"/>
              <a:chOff x="648846" y="4130739"/>
              <a:chExt cx="3727667" cy="3440141"/>
            </a:xfrm>
          </p:grpSpPr>
          <p:pic>
            <p:nvPicPr>
              <p:cNvPr id="183" name="Picture 4">
                <a:extLst>
                  <a:ext uri="{FF2B5EF4-FFF2-40B4-BE49-F238E27FC236}">
                    <a16:creationId xmlns:a16="http://schemas.microsoft.com/office/drawing/2014/main" id="{C8168A0A-DE28-4EFE-8E1A-2D2C40541B64}"/>
                  </a:ext>
                </a:extLst>
              </p:cNvPr>
              <p:cNvPicPr>
                <a:picLocks noChangeAspect="1"/>
              </p:cNvPicPr>
              <p:nvPr/>
            </p:nvPicPr>
            <p:blipFill>
              <a:blip r:embed="rId2">
                <a:alphaModFix amt="67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77" flipH="1">
                <a:off x="648846" y="4130754"/>
                <a:ext cx="3259059" cy="3158325"/>
              </a:xfrm>
              <a:prstGeom prst="rect">
                <a:avLst/>
              </a:prstGeom>
            </p:spPr>
          </p:pic>
          <p:pic>
            <p:nvPicPr>
              <p:cNvPr id="184" name="Picture 5">
                <a:extLst>
                  <a:ext uri="{FF2B5EF4-FFF2-40B4-BE49-F238E27FC236}">
                    <a16:creationId xmlns:a16="http://schemas.microsoft.com/office/drawing/2014/main" id="{1161C42B-F90D-4AAF-B8F8-30122D700F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15365">
                <a:off x="1904824" y="4130739"/>
                <a:ext cx="451327" cy="568031"/>
              </a:xfrm>
              <a:prstGeom prst="rect">
                <a:avLst/>
              </a:prstGeom>
            </p:spPr>
          </p:pic>
          <p:pic>
            <p:nvPicPr>
              <p:cNvPr id="185" name="Picture 6">
                <a:extLst>
                  <a:ext uri="{FF2B5EF4-FFF2-40B4-BE49-F238E27FC236}">
                    <a16:creationId xmlns:a16="http://schemas.microsoft.com/office/drawing/2014/main" id="{EE5050F2-A1A6-49D7-8B45-222C86D2B3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475" flipH="1">
                <a:off x="1792941" y="4644831"/>
                <a:ext cx="451327" cy="568031"/>
              </a:xfrm>
              <a:prstGeom prst="rect">
                <a:avLst/>
              </a:prstGeom>
            </p:spPr>
          </p:pic>
          <p:pic>
            <p:nvPicPr>
              <p:cNvPr id="186" name="Picture 7">
                <a:extLst>
                  <a:ext uri="{FF2B5EF4-FFF2-40B4-BE49-F238E27FC236}">
                    <a16:creationId xmlns:a16="http://schemas.microsoft.com/office/drawing/2014/main" id="{3BFCF76E-1580-4602-98F8-376D394262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254518">
                <a:off x="1009126" y="5394510"/>
                <a:ext cx="429579" cy="540660"/>
              </a:xfrm>
              <a:prstGeom prst="rect">
                <a:avLst/>
              </a:prstGeom>
            </p:spPr>
          </p:pic>
          <p:pic>
            <p:nvPicPr>
              <p:cNvPr id="187" name="Picture 8">
                <a:extLst>
                  <a:ext uri="{FF2B5EF4-FFF2-40B4-BE49-F238E27FC236}">
                    <a16:creationId xmlns:a16="http://schemas.microsoft.com/office/drawing/2014/main" id="{1D6ABDD7-4831-49C7-AA77-E4211AF9B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193091" flipH="1">
                <a:off x="823030" y="6029882"/>
                <a:ext cx="429579" cy="540660"/>
              </a:xfrm>
              <a:prstGeom prst="rect">
                <a:avLst/>
              </a:prstGeom>
            </p:spPr>
          </p:pic>
          <p:pic>
            <p:nvPicPr>
              <p:cNvPr id="188" name="Picture 9">
                <a:extLst>
                  <a:ext uri="{FF2B5EF4-FFF2-40B4-BE49-F238E27FC236}">
                    <a16:creationId xmlns:a16="http://schemas.microsoft.com/office/drawing/2014/main" id="{06BBF8AC-0015-4F47-B324-ACA7EFE502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833587">
                <a:off x="2846221" y="5204038"/>
                <a:ext cx="442564" cy="557003"/>
              </a:xfrm>
              <a:prstGeom prst="rect">
                <a:avLst/>
              </a:prstGeom>
            </p:spPr>
          </p:pic>
          <p:pic>
            <p:nvPicPr>
              <p:cNvPr id="189" name="Picture 10">
                <a:extLst>
                  <a:ext uri="{FF2B5EF4-FFF2-40B4-BE49-F238E27FC236}">
                    <a16:creationId xmlns:a16="http://schemas.microsoft.com/office/drawing/2014/main" id="{435305F8-B014-4CCD-97A7-8FA439C1B0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830194">
                <a:off x="3064101" y="4659525"/>
                <a:ext cx="442564" cy="557003"/>
              </a:xfrm>
              <a:prstGeom prst="rect">
                <a:avLst/>
              </a:prstGeom>
            </p:spPr>
          </p:pic>
          <p:pic>
            <p:nvPicPr>
              <p:cNvPr id="190" name="Picture 11">
                <a:extLst>
                  <a:ext uri="{FF2B5EF4-FFF2-40B4-BE49-F238E27FC236}">
                    <a16:creationId xmlns:a16="http://schemas.microsoft.com/office/drawing/2014/main" id="{E192E4CD-F121-409B-9D93-16E7AF88E0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458460">
                <a:off x="2304567" y="5099571"/>
                <a:ext cx="404257" cy="508790"/>
              </a:xfrm>
              <a:prstGeom prst="rect">
                <a:avLst/>
              </a:prstGeom>
            </p:spPr>
          </p:pic>
          <p:pic>
            <p:nvPicPr>
              <p:cNvPr id="191" name="Picture 12">
                <a:extLst>
                  <a:ext uri="{FF2B5EF4-FFF2-40B4-BE49-F238E27FC236}">
                    <a16:creationId xmlns:a16="http://schemas.microsoft.com/office/drawing/2014/main" id="{54D1194C-9B19-4706-BC29-FF8F0B6C2EE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40900">
                <a:off x="2671170" y="5660768"/>
                <a:ext cx="404257" cy="508790"/>
              </a:xfrm>
              <a:prstGeom prst="rect">
                <a:avLst/>
              </a:prstGeom>
            </p:spPr>
          </p:pic>
          <p:pic>
            <p:nvPicPr>
              <p:cNvPr id="192" name="Picture 13">
                <a:extLst>
                  <a:ext uri="{FF2B5EF4-FFF2-40B4-BE49-F238E27FC236}">
                    <a16:creationId xmlns:a16="http://schemas.microsoft.com/office/drawing/2014/main" id="{33959189-4FCC-474C-A799-965DB1493A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431259">
                <a:off x="1257925" y="6570574"/>
                <a:ext cx="437312" cy="550393"/>
              </a:xfrm>
              <a:prstGeom prst="rect">
                <a:avLst/>
              </a:prstGeom>
            </p:spPr>
          </p:pic>
          <p:pic>
            <p:nvPicPr>
              <p:cNvPr id="193" name="Picture 14">
                <a:extLst>
                  <a:ext uri="{FF2B5EF4-FFF2-40B4-BE49-F238E27FC236}">
                    <a16:creationId xmlns:a16="http://schemas.microsoft.com/office/drawing/2014/main" id="{6833A94B-4CB7-4737-AF88-45783ABA18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431259" flipH="1">
                <a:off x="1379754" y="6041958"/>
                <a:ext cx="437312" cy="550393"/>
              </a:xfrm>
              <a:prstGeom prst="rect">
                <a:avLst/>
              </a:prstGeom>
            </p:spPr>
          </p:pic>
          <p:pic>
            <p:nvPicPr>
              <p:cNvPr id="194" name="Picture 15">
                <a:extLst>
                  <a:ext uri="{FF2B5EF4-FFF2-40B4-BE49-F238E27FC236}">
                    <a16:creationId xmlns:a16="http://schemas.microsoft.com/office/drawing/2014/main" id="{8273E941-84C5-40AD-A9AC-1DCA4CF4D5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606547" flipV="1">
                <a:off x="1331945" y="4871664"/>
                <a:ext cx="451703" cy="568505"/>
              </a:xfrm>
              <a:prstGeom prst="rect">
                <a:avLst/>
              </a:prstGeom>
            </p:spPr>
          </p:pic>
          <p:pic>
            <p:nvPicPr>
              <p:cNvPr id="195" name="Picture 16">
                <a:extLst>
                  <a:ext uri="{FF2B5EF4-FFF2-40B4-BE49-F238E27FC236}">
                    <a16:creationId xmlns:a16="http://schemas.microsoft.com/office/drawing/2014/main" id="{04A1C35F-40A0-42F6-9461-69320B0A6D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566789">
                <a:off x="2311720" y="4584511"/>
                <a:ext cx="462141" cy="581642"/>
              </a:xfrm>
              <a:prstGeom prst="rect">
                <a:avLst/>
              </a:prstGeom>
            </p:spPr>
          </p:pic>
          <p:pic>
            <p:nvPicPr>
              <p:cNvPr id="196" name="Picture 17">
                <a:extLst>
                  <a:ext uri="{FF2B5EF4-FFF2-40B4-BE49-F238E27FC236}">
                    <a16:creationId xmlns:a16="http://schemas.microsoft.com/office/drawing/2014/main" id="{04626534-34FE-4E1C-BBC3-C42AE223B6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478096">
                <a:off x="1576001" y="5547236"/>
                <a:ext cx="441110" cy="555172"/>
              </a:xfrm>
              <a:prstGeom prst="rect">
                <a:avLst/>
              </a:prstGeom>
            </p:spPr>
          </p:pic>
          <p:pic>
            <p:nvPicPr>
              <p:cNvPr id="197" name="Picture 18">
                <a:extLst>
                  <a:ext uri="{FF2B5EF4-FFF2-40B4-BE49-F238E27FC236}">
                    <a16:creationId xmlns:a16="http://schemas.microsoft.com/office/drawing/2014/main" id="{AE605133-6611-4AEC-9CEC-9BA30E6D2AD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519674">
                <a:off x="2773753" y="6170475"/>
                <a:ext cx="462524" cy="582124"/>
              </a:xfrm>
              <a:prstGeom prst="rect">
                <a:avLst/>
              </a:prstGeom>
            </p:spPr>
          </p:pic>
          <p:pic>
            <p:nvPicPr>
              <p:cNvPr id="198" name="Picture 19">
                <a:extLst>
                  <a:ext uri="{FF2B5EF4-FFF2-40B4-BE49-F238E27FC236}">
                    <a16:creationId xmlns:a16="http://schemas.microsoft.com/office/drawing/2014/main" id="{D0F63C12-5E7F-4987-AE12-6E8EE2A8B9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519674">
                <a:off x="3854189" y="6795403"/>
                <a:ext cx="462524" cy="582124"/>
              </a:xfrm>
              <a:prstGeom prst="rect">
                <a:avLst/>
              </a:prstGeom>
            </p:spPr>
          </p:pic>
          <p:pic>
            <p:nvPicPr>
              <p:cNvPr id="199" name="Picture 20">
                <a:extLst>
                  <a:ext uri="{FF2B5EF4-FFF2-40B4-BE49-F238E27FC236}">
                    <a16:creationId xmlns:a16="http://schemas.microsoft.com/office/drawing/2014/main" id="{D8B62B70-993B-42D8-91D1-3E4C39ED6C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272382">
                <a:off x="2080906" y="5603438"/>
                <a:ext cx="462524" cy="582124"/>
              </a:xfrm>
              <a:prstGeom prst="rect">
                <a:avLst/>
              </a:prstGeom>
            </p:spPr>
          </p:pic>
          <p:pic>
            <p:nvPicPr>
              <p:cNvPr id="200" name="Picture 21">
                <a:extLst>
                  <a:ext uri="{FF2B5EF4-FFF2-40B4-BE49-F238E27FC236}">
                    <a16:creationId xmlns:a16="http://schemas.microsoft.com/office/drawing/2014/main" id="{E2F84936-6AAB-419C-A3C7-DEDD5AAA667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740590">
                <a:off x="3251429" y="6592676"/>
                <a:ext cx="453613" cy="570908"/>
              </a:xfrm>
              <a:prstGeom prst="rect">
                <a:avLst/>
              </a:prstGeom>
            </p:spPr>
          </p:pic>
          <p:pic>
            <p:nvPicPr>
              <p:cNvPr id="201" name="Picture 22">
                <a:extLst>
                  <a:ext uri="{FF2B5EF4-FFF2-40B4-BE49-F238E27FC236}">
                    <a16:creationId xmlns:a16="http://schemas.microsoft.com/office/drawing/2014/main" id="{438FFB9F-0B1B-4505-8A19-A7B4479F41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680325">
                <a:off x="2725196" y="6709356"/>
                <a:ext cx="453613" cy="570908"/>
              </a:xfrm>
              <a:prstGeom prst="rect">
                <a:avLst/>
              </a:prstGeom>
            </p:spPr>
          </p:pic>
          <p:pic>
            <p:nvPicPr>
              <p:cNvPr id="202" name="Picture 35">
                <a:extLst>
                  <a:ext uri="{FF2B5EF4-FFF2-40B4-BE49-F238E27FC236}">
                    <a16:creationId xmlns:a16="http://schemas.microsoft.com/office/drawing/2014/main" id="{FC1D6190-308F-4F59-ADFD-78F4B625994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953519" flipH="1">
                <a:off x="3338299" y="7058620"/>
                <a:ext cx="453613" cy="570908"/>
              </a:xfrm>
              <a:prstGeom prst="rect">
                <a:avLst/>
              </a:prstGeom>
            </p:spPr>
          </p:pic>
          <p:pic>
            <p:nvPicPr>
              <p:cNvPr id="203" name="Picture 36">
                <a:extLst>
                  <a:ext uri="{FF2B5EF4-FFF2-40B4-BE49-F238E27FC236}">
                    <a16:creationId xmlns:a16="http://schemas.microsoft.com/office/drawing/2014/main" id="{7AB794D6-ED57-4DF2-A374-D4B2FB14B9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82843" flipH="1">
                <a:off x="3704958" y="6242709"/>
                <a:ext cx="453613" cy="570908"/>
              </a:xfrm>
              <a:prstGeom prst="rect">
                <a:avLst/>
              </a:prstGeom>
            </p:spPr>
          </p:pic>
          <p:pic>
            <p:nvPicPr>
              <p:cNvPr id="204" name="Picture 37">
                <a:extLst>
                  <a:ext uri="{FF2B5EF4-FFF2-40B4-BE49-F238E27FC236}">
                    <a16:creationId xmlns:a16="http://schemas.microsoft.com/office/drawing/2014/main" id="{A3570F7B-A4A8-4F87-A32F-C7E013CCCC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680325">
                <a:off x="2227169" y="6205621"/>
                <a:ext cx="453613" cy="570908"/>
              </a:xfrm>
              <a:prstGeom prst="rect">
                <a:avLst/>
              </a:prstGeom>
            </p:spPr>
          </p:pic>
        </p:grpSp>
        <p:grpSp>
          <p:nvGrpSpPr>
            <p:cNvPr id="114" name="Group 38">
              <a:extLst>
                <a:ext uri="{FF2B5EF4-FFF2-40B4-BE49-F238E27FC236}">
                  <a16:creationId xmlns:a16="http://schemas.microsoft.com/office/drawing/2014/main" id="{365E32B9-277F-4C8F-BBFE-5EABA8E38280}"/>
                </a:ext>
              </a:extLst>
            </p:cNvPr>
            <p:cNvGrpSpPr/>
            <p:nvPr/>
          </p:nvGrpSpPr>
          <p:grpSpPr>
            <a:xfrm rot="-5781349">
              <a:off x="865371" y="441581"/>
              <a:ext cx="4313556" cy="4538321"/>
              <a:chOff x="0" y="0"/>
              <a:chExt cx="5751408" cy="6051095"/>
            </a:xfrm>
          </p:grpSpPr>
          <p:pic>
            <p:nvPicPr>
              <p:cNvPr id="161" name="Picture 39">
                <a:extLst>
                  <a:ext uri="{FF2B5EF4-FFF2-40B4-BE49-F238E27FC236}">
                    <a16:creationId xmlns:a16="http://schemas.microsoft.com/office/drawing/2014/main" id="{638F915F-F9CC-4BA6-97D1-33D686DE9D49}"/>
                  </a:ext>
                </a:extLst>
              </p:cNvPr>
              <p:cNvPicPr>
                <a:picLocks noChangeAspect="1"/>
              </p:cNvPicPr>
              <p:nvPr/>
            </p:nvPicPr>
            <p:blipFill>
              <a:blip r:embed="rId2">
                <a:alphaModFix amt="78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59548" flipH="1">
                <a:off x="702998" y="739222"/>
                <a:ext cx="4345412" cy="4211100"/>
              </a:xfrm>
              <a:prstGeom prst="rect">
                <a:avLst/>
              </a:prstGeom>
            </p:spPr>
          </p:pic>
          <p:pic>
            <p:nvPicPr>
              <p:cNvPr id="162" name="Picture 40">
                <a:extLst>
                  <a:ext uri="{FF2B5EF4-FFF2-40B4-BE49-F238E27FC236}">
                    <a16:creationId xmlns:a16="http://schemas.microsoft.com/office/drawing/2014/main" id="{36A296BB-B763-4B80-AB8A-157F1DDD67D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64960">
                <a:off x="3164284" y="830989"/>
                <a:ext cx="601769" cy="757375"/>
              </a:xfrm>
              <a:prstGeom prst="rect">
                <a:avLst/>
              </a:prstGeom>
            </p:spPr>
          </p:pic>
          <p:pic>
            <p:nvPicPr>
              <p:cNvPr id="163" name="Picture 41">
                <a:extLst>
                  <a:ext uri="{FF2B5EF4-FFF2-40B4-BE49-F238E27FC236}">
                    <a16:creationId xmlns:a16="http://schemas.microsoft.com/office/drawing/2014/main" id="{70871EC3-BF07-489C-A3AB-B3FBC4731A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2801" flipH="1">
                <a:off x="2726472" y="1379099"/>
                <a:ext cx="601769" cy="757375"/>
              </a:xfrm>
              <a:prstGeom prst="rect">
                <a:avLst/>
              </a:prstGeom>
            </p:spPr>
          </p:pic>
          <p:pic>
            <p:nvPicPr>
              <p:cNvPr id="164" name="Picture 42">
                <a:extLst>
                  <a:ext uri="{FF2B5EF4-FFF2-40B4-BE49-F238E27FC236}">
                    <a16:creationId xmlns:a16="http://schemas.microsoft.com/office/drawing/2014/main" id="{DB5E84D1-34A9-419D-8E79-E6E8D1BCB2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74192">
                <a:off x="1355993" y="1806682"/>
                <a:ext cx="572772" cy="720880"/>
              </a:xfrm>
              <a:prstGeom prst="rect">
                <a:avLst/>
              </a:prstGeom>
            </p:spPr>
          </p:pic>
          <p:pic>
            <p:nvPicPr>
              <p:cNvPr id="165" name="Picture 43">
                <a:extLst>
                  <a:ext uri="{FF2B5EF4-FFF2-40B4-BE49-F238E27FC236}">
                    <a16:creationId xmlns:a16="http://schemas.microsoft.com/office/drawing/2014/main" id="{FB44DC74-FB98-4810-998A-5C39E9AFAC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12765" flipH="1">
                <a:off x="757757" y="2455809"/>
                <a:ext cx="572772" cy="720880"/>
              </a:xfrm>
              <a:prstGeom prst="rect">
                <a:avLst/>
              </a:prstGeom>
            </p:spPr>
          </p:pic>
          <p:pic>
            <p:nvPicPr>
              <p:cNvPr id="166" name="Picture 44">
                <a:extLst>
                  <a:ext uri="{FF2B5EF4-FFF2-40B4-BE49-F238E27FC236}">
                    <a16:creationId xmlns:a16="http://schemas.microsoft.com/office/drawing/2014/main" id="{AB7E9601-85C1-4A28-9C79-16E7753D95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413913">
                <a:off x="3658111" y="2668565"/>
                <a:ext cx="590085" cy="742671"/>
              </a:xfrm>
              <a:prstGeom prst="rect">
                <a:avLst/>
              </a:prstGeom>
            </p:spPr>
          </p:pic>
          <p:pic>
            <p:nvPicPr>
              <p:cNvPr id="167" name="Picture 45">
                <a:extLst>
                  <a:ext uri="{FF2B5EF4-FFF2-40B4-BE49-F238E27FC236}">
                    <a16:creationId xmlns:a16="http://schemas.microsoft.com/office/drawing/2014/main" id="{95E387DE-C006-442D-BFF8-1691A039A7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410520">
                <a:off x="4240577" y="2146809"/>
                <a:ext cx="590085" cy="742671"/>
              </a:xfrm>
              <a:prstGeom prst="rect">
                <a:avLst/>
              </a:prstGeom>
            </p:spPr>
          </p:pic>
          <p:pic>
            <p:nvPicPr>
              <p:cNvPr id="168" name="Picture 46">
                <a:extLst>
                  <a:ext uri="{FF2B5EF4-FFF2-40B4-BE49-F238E27FC236}">
                    <a16:creationId xmlns:a16="http://schemas.microsoft.com/office/drawing/2014/main" id="{AFD9DD37-51FE-4504-8535-15D1412465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78134">
                <a:off x="3089591" y="2215315"/>
                <a:ext cx="539009" cy="678387"/>
              </a:xfrm>
              <a:prstGeom prst="rect">
                <a:avLst/>
              </a:prstGeom>
            </p:spPr>
          </p:pic>
          <p:pic>
            <p:nvPicPr>
              <p:cNvPr id="169" name="Picture 47">
                <a:extLst>
                  <a:ext uri="{FF2B5EF4-FFF2-40B4-BE49-F238E27FC236}">
                    <a16:creationId xmlns:a16="http://schemas.microsoft.com/office/drawing/2014/main" id="{3EEB4C8C-D6AE-4F9D-8A97-990520743A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1226">
                <a:off x="3195663" y="3102769"/>
                <a:ext cx="539009" cy="678387"/>
              </a:xfrm>
              <a:prstGeom prst="rect">
                <a:avLst/>
              </a:prstGeom>
            </p:spPr>
          </p:pic>
          <p:pic>
            <p:nvPicPr>
              <p:cNvPr id="170" name="Picture 48">
                <a:extLst>
                  <a:ext uri="{FF2B5EF4-FFF2-40B4-BE49-F238E27FC236}">
                    <a16:creationId xmlns:a16="http://schemas.microsoft.com/office/drawing/2014/main" id="{3A247979-40E0-4734-B5AE-EC48D4EC8F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a:off x="954148" y="3360776"/>
                <a:ext cx="583083" cy="733857"/>
              </a:xfrm>
              <a:prstGeom prst="rect">
                <a:avLst/>
              </a:prstGeom>
            </p:spPr>
          </p:pic>
          <p:pic>
            <p:nvPicPr>
              <p:cNvPr id="171" name="Picture 49">
                <a:extLst>
                  <a:ext uri="{FF2B5EF4-FFF2-40B4-BE49-F238E27FC236}">
                    <a16:creationId xmlns:a16="http://schemas.microsoft.com/office/drawing/2014/main" id="{63772C53-C2AC-41C4-9F88-DF4976E2E2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flipH="1">
                <a:off x="1412436" y="2801194"/>
                <a:ext cx="583083" cy="733857"/>
              </a:xfrm>
              <a:prstGeom prst="rect">
                <a:avLst/>
              </a:prstGeom>
            </p:spPr>
          </p:pic>
          <p:pic>
            <p:nvPicPr>
              <p:cNvPr id="172" name="Picture 50">
                <a:extLst>
                  <a:ext uri="{FF2B5EF4-FFF2-40B4-BE49-F238E27FC236}">
                    <a16:creationId xmlns:a16="http://schemas.microsoft.com/office/drawing/2014/main" id="{C9624A27-29BC-404F-80E9-2ED2653C37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186873" flipV="1">
                <a:off x="2041267" y="1377512"/>
                <a:ext cx="602271" cy="758007"/>
              </a:xfrm>
              <a:prstGeom prst="rect">
                <a:avLst/>
              </a:prstGeom>
            </p:spPr>
          </p:pic>
          <p:pic>
            <p:nvPicPr>
              <p:cNvPr id="173" name="Picture 51">
                <a:extLst>
                  <a:ext uri="{FF2B5EF4-FFF2-40B4-BE49-F238E27FC236}">
                    <a16:creationId xmlns:a16="http://schemas.microsoft.com/office/drawing/2014/main" id="{C6F40F6C-FCBB-4D94-922B-1F4B599C83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147115">
                <a:off x="3377278" y="1616173"/>
                <a:ext cx="616188" cy="775522"/>
              </a:xfrm>
              <a:prstGeom prst="rect">
                <a:avLst/>
              </a:prstGeom>
            </p:spPr>
          </p:pic>
          <p:pic>
            <p:nvPicPr>
              <p:cNvPr id="174" name="Picture 52">
                <a:extLst>
                  <a:ext uri="{FF2B5EF4-FFF2-40B4-BE49-F238E27FC236}">
                    <a16:creationId xmlns:a16="http://schemas.microsoft.com/office/drawing/2014/main" id="{61A77C30-4EC8-40F2-9500-8B66E9549A5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8422">
                <a:off x="1937922" y="2326929"/>
                <a:ext cx="588146" cy="740230"/>
              </a:xfrm>
              <a:prstGeom prst="rect">
                <a:avLst/>
              </a:prstGeom>
            </p:spPr>
          </p:pic>
          <p:pic>
            <p:nvPicPr>
              <p:cNvPr id="175" name="Picture 53">
                <a:extLst>
                  <a:ext uri="{FF2B5EF4-FFF2-40B4-BE49-F238E27FC236}">
                    <a16:creationId xmlns:a16="http://schemas.microsoft.com/office/drawing/2014/main" id="{C9E4CFA3-9B9B-49BE-BB43-271FB64317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990991" y="3784670"/>
                <a:ext cx="616699" cy="776165"/>
              </a:xfrm>
              <a:prstGeom prst="rect">
                <a:avLst/>
              </a:prstGeom>
            </p:spPr>
          </p:pic>
          <p:pic>
            <p:nvPicPr>
              <p:cNvPr id="176" name="Picture 54">
                <a:extLst>
                  <a:ext uri="{FF2B5EF4-FFF2-40B4-BE49-F238E27FC236}">
                    <a16:creationId xmlns:a16="http://schemas.microsoft.com/office/drawing/2014/main" id="{0891AA90-65A6-403C-A28B-DAA13903153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3912331" y="5170560"/>
                <a:ext cx="616699" cy="776165"/>
              </a:xfrm>
              <a:prstGeom prst="rect">
                <a:avLst/>
              </a:prstGeom>
            </p:spPr>
          </p:pic>
          <p:pic>
            <p:nvPicPr>
              <p:cNvPr id="177" name="Picture 55">
                <a:extLst>
                  <a:ext uri="{FF2B5EF4-FFF2-40B4-BE49-F238E27FC236}">
                    <a16:creationId xmlns:a16="http://schemas.microsoft.com/office/drawing/2014/main" id="{BDAD757C-1D0D-4DAF-96E0-8C16B0CBA3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852708">
                <a:off x="2498539" y="2697242"/>
                <a:ext cx="616699" cy="776165"/>
              </a:xfrm>
              <a:prstGeom prst="rect">
                <a:avLst/>
              </a:prstGeom>
            </p:spPr>
          </p:pic>
          <p:pic>
            <p:nvPicPr>
              <p:cNvPr id="178" name="Picture 56">
                <a:extLst>
                  <a:ext uri="{FF2B5EF4-FFF2-40B4-BE49-F238E27FC236}">
                    <a16:creationId xmlns:a16="http://schemas.microsoft.com/office/drawing/2014/main" id="{CB70F5A3-2D92-4BDF-B048-90794C3C5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320916">
                <a:off x="3315945" y="4569884"/>
                <a:ext cx="604817" cy="761211"/>
              </a:xfrm>
              <a:prstGeom prst="rect">
                <a:avLst/>
              </a:prstGeom>
            </p:spPr>
          </p:pic>
          <p:pic>
            <p:nvPicPr>
              <p:cNvPr id="179" name="Picture 57">
                <a:extLst>
                  <a:ext uri="{FF2B5EF4-FFF2-40B4-BE49-F238E27FC236}">
                    <a16:creationId xmlns:a16="http://schemas.microsoft.com/office/drawing/2014/main" id="{3539236C-1900-4585-B2C8-FF76F6D16B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618117" y="4398003"/>
                <a:ext cx="604817" cy="761211"/>
              </a:xfrm>
              <a:prstGeom prst="rect">
                <a:avLst/>
              </a:prstGeom>
            </p:spPr>
          </p:pic>
          <p:pic>
            <p:nvPicPr>
              <p:cNvPr id="180" name="Picture 58">
                <a:extLst>
                  <a:ext uri="{FF2B5EF4-FFF2-40B4-BE49-F238E27FC236}">
                    <a16:creationId xmlns:a16="http://schemas.microsoft.com/office/drawing/2014/main" id="{E92C4B48-2C40-4595-A4DD-36249DF541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533845" flipH="1">
                <a:off x="3144109" y="5178038"/>
                <a:ext cx="604817" cy="761211"/>
              </a:xfrm>
              <a:prstGeom prst="rect">
                <a:avLst/>
              </a:prstGeom>
            </p:spPr>
          </p:pic>
          <p:pic>
            <p:nvPicPr>
              <p:cNvPr id="181" name="Picture 59">
                <a:extLst>
                  <a:ext uri="{FF2B5EF4-FFF2-40B4-BE49-F238E27FC236}">
                    <a16:creationId xmlns:a16="http://schemas.microsoft.com/office/drawing/2014/main" id="{04870E41-B120-47BC-9ED9-65B563FF14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97482" flipH="1">
                <a:off x="4064905" y="4419998"/>
                <a:ext cx="604817" cy="761211"/>
              </a:xfrm>
              <a:prstGeom prst="rect">
                <a:avLst/>
              </a:prstGeom>
            </p:spPr>
          </p:pic>
          <p:pic>
            <p:nvPicPr>
              <p:cNvPr id="182" name="Picture 60">
                <a:extLst>
                  <a:ext uri="{FF2B5EF4-FFF2-40B4-BE49-F238E27FC236}">
                    <a16:creationId xmlns:a16="http://schemas.microsoft.com/office/drawing/2014/main" id="{509A32FA-C3BA-4467-8134-4813E28CC3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321011" y="3501464"/>
                <a:ext cx="604817" cy="761211"/>
              </a:xfrm>
              <a:prstGeom prst="rect">
                <a:avLst/>
              </a:prstGeom>
            </p:spPr>
          </p:pic>
        </p:grpSp>
        <p:grpSp>
          <p:nvGrpSpPr>
            <p:cNvPr id="115" name="Group 61">
              <a:extLst>
                <a:ext uri="{FF2B5EF4-FFF2-40B4-BE49-F238E27FC236}">
                  <a16:creationId xmlns:a16="http://schemas.microsoft.com/office/drawing/2014/main" id="{65C9F457-D2B5-4651-9B60-E85FBDD6EDB2}"/>
                </a:ext>
              </a:extLst>
            </p:cNvPr>
            <p:cNvGrpSpPr/>
            <p:nvPr/>
          </p:nvGrpSpPr>
          <p:grpSpPr>
            <a:xfrm rot="-9690807">
              <a:off x="3176187" y="5906913"/>
              <a:ext cx="4313556" cy="4538321"/>
              <a:chOff x="0" y="0"/>
              <a:chExt cx="5751408" cy="6051095"/>
            </a:xfrm>
          </p:grpSpPr>
          <p:pic>
            <p:nvPicPr>
              <p:cNvPr id="139" name="Picture 62">
                <a:extLst>
                  <a:ext uri="{FF2B5EF4-FFF2-40B4-BE49-F238E27FC236}">
                    <a16:creationId xmlns:a16="http://schemas.microsoft.com/office/drawing/2014/main" id="{8708FB45-8694-4987-AE35-2E7B343D77CE}"/>
                  </a:ext>
                </a:extLst>
              </p:cNvPr>
              <p:cNvPicPr>
                <a:picLocks noChangeAspect="1"/>
              </p:cNvPicPr>
              <p:nvPr/>
            </p:nvPicPr>
            <p:blipFill>
              <a:blip r:embed="rId2">
                <a:alphaModFix amt="62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59548" flipH="1">
                <a:off x="702998" y="739222"/>
                <a:ext cx="4345412" cy="4211100"/>
              </a:xfrm>
              <a:prstGeom prst="rect">
                <a:avLst/>
              </a:prstGeom>
            </p:spPr>
          </p:pic>
          <p:pic>
            <p:nvPicPr>
              <p:cNvPr id="140" name="Picture 63">
                <a:extLst>
                  <a:ext uri="{FF2B5EF4-FFF2-40B4-BE49-F238E27FC236}">
                    <a16:creationId xmlns:a16="http://schemas.microsoft.com/office/drawing/2014/main" id="{C6E06B3C-F6C6-44FC-BD96-EE3D755DB4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64960">
                <a:off x="3164284" y="830989"/>
                <a:ext cx="601769" cy="757375"/>
              </a:xfrm>
              <a:prstGeom prst="rect">
                <a:avLst/>
              </a:prstGeom>
            </p:spPr>
          </p:pic>
          <p:pic>
            <p:nvPicPr>
              <p:cNvPr id="141" name="Picture 64">
                <a:extLst>
                  <a:ext uri="{FF2B5EF4-FFF2-40B4-BE49-F238E27FC236}">
                    <a16:creationId xmlns:a16="http://schemas.microsoft.com/office/drawing/2014/main" id="{8CB2453D-14A8-42ED-AC2A-4CDA249781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2801" flipH="1">
                <a:off x="2726472" y="1379099"/>
                <a:ext cx="601769" cy="757375"/>
              </a:xfrm>
              <a:prstGeom prst="rect">
                <a:avLst/>
              </a:prstGeom>
            </p:spPr>
          </p:pic>
          <p:pic>
            <p:nvPicPr>
              <p:cNvPr id="142" name="Picture 65">
                <a:extLst>
                  <a:ext uri="{FF2B5EF4-FFF2-40B4-BE49-F238E27FC236}">
                    <a16:creationId xmlns:a16="http://schemas.microsoft.com/office/drawing/2014/main" id="{0C131B28-07EB-4CB4-B8B1-314180F926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74192">
                <a:off x="1355993" y="1806682"/>
                <a:ext cx="572772" cy="720880"/>
              </a:xfrm>
              <a:prstGeom prst="rect">
                <a:avLst/>
              </a:prstGeom>
            </p:spPr>
          </p:pic>
          <p:pic>
            <p:nvPicPr>
              <p:cNvPr id="143" name="Picture 66">
                <a:extLst>
                  <a:ext uri="{FF2B5EF4-FFF2-40B4-BE49-F238E27FC236}">
                    <a16:creationId xmlns:a16="http://schemas.microsoft.com/office/drawing/2014/main" id="{C7BF1D9A-EF1B-4AD6-863E-B560210483C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12765" flipH="1">
                <a:off x="757757" y="2455809"/>
                <a:ext cx="572772" cy="720880"/>
              </a:xfrm>
              <a:prstGeom prst="rect">
                <a:avLst/>
              </a:prstGeom>
            </p:spPr>
          </p:pic>
          <p:pic>
            <p:nvPicPr>
              <p:cNvPr id="144" name="Picture 67">
                <a:extLst>
                  <a:ext uri="{FF2B5EF4-FFF2-40B4-BE49-F238E27FC236}">
                    <a16:creationId xmlns:a16="http://schemas.microsoft.com/office/drawing/2014/main" id="{CFA3BD79-0BD3-4A2E-86D2-D1A6EEA726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413913">
                <a:off x="3658111" y="2668565"/>
                <a:ext cx="590085" cy="742671"/>
              </a:xfrm>
              <a:prstGeom prst="rect">
                <a:avLst/>
              </a:prstGeom>
            </p:spPr>
          </p:pic>
          <p:pic>
            <p:nvPicPr>
              <p:cNvPr id="145" name="Picture 68">
                <a:extLst>
                  <a:ext uri="{FF2B5EF4-FFF2-40B4-BE49-F238E27FC236}">
                    <a16:creationId xmlns:a16="http://schemas.microsoft.com/office/drawing/2014/main" id="{A221533A-D410-49FE-9B1F-D79FE3A57B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410520">
                <a:off x="4240577" y="2146809"/>
                <a:ext cx="590085" cy="742671"/>
              </a:xfrm>
              <a:prstGeom prst="rect">
                <a:avLst/>
              </a:prstGeom>
            </p:spPr>
          </p:pic>
          <p:pic>
            <p:nvPicPr>
              <p:cNvPr id="146" name="Picture 69">
                <a:extLst>
                  <a:ext uri="{FF2B5EF4-FFF2-40B4-BE49-F238E27FC236}">
                    <a16:creationId xmlns:a16="http://schemas.microsoft.com/office/drawing/2014/main" id="{41175DEE-0295-4CF3-AAEA-ABE48968F6B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78134">
                <a:off x="3089591" y="2215315"/>
                <a:ext cx="539009" cy="678387"/>
              </a:xfrm>
              <a:prstGeom prst="rect">
                <a:avLst/>
              </a:prstGeom>
            </p:spPr>
          </p:pic>
          <p:pic>
            <p:nvPicPr>
              <p:cNvPr id="147" name="Picture 70">
                <a:extLst>
                  <a:ext uri="{FF2B5EF4-FFF2-40B4-BE49-F238E27FC236}">
                    <a16:creationId xmlns:a16="http://schemas.microsoft.com/office/drawing/2014/main" id="{61267B32-A270-4CCD-BF1C-4C327D24B34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1226">
                <a:off x="3195663" y="3102769"/>
                <a:ext cx="539009" cy="678387"/>
              </a:xfrm>
              <a:prstGeom prst="rect">
                <a:avLst/>
              </a:prstGeom>
            </p:spPr>
          </p:pic>
          <p:pic>
            <p:nvPicPr>
              <p:cNvPr id="148" name="Picture 71">
                <a:extLst>
                  <a:ext uri="{FF2B5EF4-FFF2-40B4-BE49-F238E27FC236}">
                    <a16:creationId xmlns:a16="http://schemas.microsoft.com/office/drawing/2014/main" id="{DAF0A6DA-30F7-4B6D-B732-3F0BBE034D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a:off x="954148" y="3360776"/>
                <a:ext cx="583083" cy="733857"/>
              </a:xfrm>
              <a:prstGeom prst="rect">
                <a:avLst/>
              </a:prstGeom>
            </p:spPr>
          </p:pic>
          <p:pic>
            <p:nvPicPr>
              <p:cNvPr id="149" name="Picture 72">
                <a:extLst>
                  <a:ext uri="{FF2B5EF4-FFF2-40B4-BE49-F238E27FC236}">
                    <a16:creationId xmlns:a16="http://schemas.microsoft.com/office/drawing/2014/main" id="{6A233BA2-A364-46A4-B921-723204B821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flipH="1">
                <a:off x="1412436" y="2801194"/>
                <a:ext cx="583083" cy="733857"/>
              </a:xfrm>
              <a:prstGeom prst="rect">
                <a:avLst/>
              </a:prstGeom>
            </p:spPr>
          </p:pic>
          <p:pic>
            <p:nvPicPr>
              <p:cNvPr id="150" name="Picture 73">
                <a:extLst>
                  <a:ext uri="{FF2B5EF4-FFF2-40B4-BE49-F238E27FC236}">
                    <a16:creationId xmlns:a16="http://schemas.microsoft.com/office/drawing/2014/main" id="{A6DCEAA4-2B30-4299-8151-81B09D6D9E8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186873" flipV="1">
                <a:off x="2041267" y="1377512"/>
                <a:ext cx="602271" cy="758007"/>
              </a:xfrm>
              <a:prstGeom prst="rect">
                <a:avLst/>
              </a:prstGeom>
            </p:spPr>
          </p:pic>
          <p:pic>
            <p:nvPicPr>
              <p:cNvPr id="151" name="Picture 74">
                <a:extLst>
                  <a:ext uri="{FF2B5EF4-FFF2-40B4-BE49-F238E27FC236}">
                    <a16:creationId xmlns:a16="http://schemas.microsoft.com/office/drawing/2014/main" id="{2FF37636-A2A1-469D-AA69-F52F2F486C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147115">
                <a:off x="3377278" y="1616173"/>
                <a:ext cx="616188" cy="775522"/>
              </a:xfrm>
              <a:prstGeom prst="rect">
                <a:avLst/>
              </a:prstGeom>
            </p:spPr>
          </p:pic>
          <p:pic>
            <p:nvPicPr>
              <p:cNvPr id="152" name="Picture 75">
                <a:extLst>
                  <a:ext uri="{FF2B5EF4-FFF2-40B4-BE49-F238E27FC236}">
                    <a16:creationId xmlns:a16="http://schemas.microsoft.com/office/drawing/2014/main" id="{D322B151-B274-4F18-BDBC-4FF2C0DA55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8422">
                <a:off x="1937922" y="2326929"/>
                <a:ext cx="588146" cy="740230"/>
              </a:xfrm>
              <a:prstGeom prst="rect">
                <a:avLst/>
              </a:prstGeom>
            </p:spPr>
          </p:pic>
          <p:pic>
            <p:nvPicPr>
              <p:cNvPr id="153" name="Picture 76">
                <a:extLst>
                  <a:ext uri="{FF2B5EF4-FFF2-40B4-BE49-F238E27FC236}">
                    <a16:creationId xmlns:a16="http://schemas.microsoft.com/office/drawing/2014/main" id="{B0ECD71A-99A2-49FA-9497-05DD1E8A98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990991" y="3784670"/>
                <a:ext cx="616699" cy="776165"/>
              </a:xfrm>
              <a:prstGeom prst="rect">
                <a:avLst/>
              </a:prstGeom>
            </p:spPr>
          </p:pic>
          <p:pic>
            <p:nvPicPr>
              <p:cNvPr id="154" name="Picture 77">
                <a:extLst>
                  <a:ext uri="{FF2B5EF4-FFF2-40B4-BE49-F238E27FC236}">
                    <a16:creationId xmlns:a16="http://schemas.microsoft.com/office/drawing/2014/main" id="{04B4318E-C027-4BBC-BA04-E5E6E04D2C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3912331" y="5170560"/>
                <a:ext cx="616699" cy="776165"/>
              </a:xfrm>
              <a:prstGeom prst="rect">
                <a:avLst/>
              </a:prstGeom>
            </p:spPr>
          </p:pic>
          <p:pic>
            <p:nvPicPr>
              <p:cNvPr id="155" name="Picture 78">
                <a:extLst>
                  <a:ext uri="{FF2B5EF4-FFF2-40B4-BE49-F238E27FC236}">
                    <a16:creationId xmlns:a16="http://schemas.microsoft.com/office/drawing/2014/main" id="{13039F10-CD8B-40E6-A263-5C9B95DA4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852708">
                <a:off x="2498539" y="2697242"/>
                <a:ext cx="616699" cy="776165"/>
              </a:xfrm>
              <a:prstGeom prst="rect">
                <a:avLst/>
              </a:prstGeom>
            </p:spPr>
          </p:pic>
          <p:pic>
            <p:nvPicPr>
              <p:cNvPr id="156" name="Picture 79">
                <a:extLst>
                  <a:ext uri="{FF2B5EF4-FFF2-40B4-BE49-F238E27FC236}">
                    <a16:creationId xmlns:a16="http://schemas.microsoft.com/office/drawing/2014/main" id="{71773125-37A4-4025-BCC4-DA445E3D03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320916">
                <a:off x="3315945" y="4569884"/>
                <a:ext cx="604817" cy="761211"/>
              </a:xfrm>
              <a:prstGeom prst="rect">
                <a:avLst/>
              </a:prstGeom>
            </p:spPr>
          </p:pic>
          <p:pic>
            <p:nvPicPr>
              <p:cNvPr id="157" name="Picture 80">
                <a:extLst>
                  <a:ext uri="{FF2B5EF4-FFF2-40B4-BE49-F238E27FC236}">
                    <a16:creationId xmlns:a16="http://schemas.microsoft.com/office/drawing/2014/main" id="{C9F7FC47-535B-4BC8-AE76-C5F4379838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618117" y="4398003"/>
                <a:ext cx="604817" cy="761211"/>
              </a:xfrm>
              <a:prstGeom prst="rect">
                <a:avLst/>
              </a:prstGeom>
            </p:spPr>
          </p:pic>
          <p:pic>
            <p:nvPicPr>
              <p:cNvPr id="158" name="Picture 81">
                <a:extLst>
                  <a:ext uri="{FF2B5EF4-FFF2-40B4-BE49-F238E27FC236}">
                    <a16:creationId xmlns:a16="http://schemas.microsoft.com/office/drawing/2014/main" id="{EF5116D2-680E-4C1D-A945-122B09F30AC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533845" flipH="1">
                <a:off x="3144109" y="5178038"/>
                <a:ext cx="604817" cy="761211"/>
              </a:xfrm>
              <a:prstGeom prst="rect">
                <a:avLst/>
              </a:prstGeom>
            </p:spPr>
          </p:pic>
          <p:pic>
            <p:nvPicPr>
              <p:cNvPr id="159" name="Picture 82">
                <a:extLst>
                  <a:ext uri="{FF2B5EF4-FFF2-40B4-BE49-F238E27FC236}">
                    <a16:creationId xmlns:a16="http://schemas.microsoft.com/office/drawing/2014/main" id="{2BB5A60E-E46B-4D24-A874-9693D00059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97482" flipH="1">
                <a:off x="4064905" y="4419998"/>
                <a:ext cx="604817" cy="761211"/>
              </a:xfrm>
              <a:prstGeom prst="rect">
                <a:avLst/>
              </a:prstGeom>
            </p:spPr>
          </p:pic>
          <p:pic>
            <p:nvPicPr>
              <p:cNvPr id="160" name="Picture 83">
                <a:extLst>
                  <a:ext uri="{FF2B5EF4-FFF2-40B4-BE49-F238E27FC236}">
                    <a16:creationId xmlns:a16="http://schemas.microsoft.com/office/drawing/2014/main" id="{9D5D83C4-BE4B-4ACE-80CC-7C8E38B64F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321011" y="3501464"/>
                <a:ext cx="604817" cy="761211"/>
              </a:xfrm>
              <a:prstGeom prst="rect">
                <a:avLst/>
              </a:prstGeom>
            </p:spPr>
          </p:pic>
        </p:grpSp>
        <p:grpSp>
          <p:nvGrpSpPr>
            <p:cNvPr id="116" name="Group 84">
              <a:extLst>
                <a:ext uri="{FF2B5EF4-FFF2-40B4-BE49-F238E27FC236}">
                  <a16:creationId xmlns:a16="http://schemas.microsoft.com/office/drawing/2014/main" id="{4F6C912D-52EC-4B04-91E2-0990CAE3056D}"/>
                </a:ext>
              </a:extLst>
            </p:cNvPr>
            <p:cNvGrpSpPr/>
            <p:nvPr/>
          </p:nvGrpSpPr>
          <p:grpSpPr>
            <a:xfrm rot="-1843886">
              <a:off x="3012036" y="2324877"/>
              <a:ext cx="4313556" cy="4538321"/>
              <a:chOff x="0" y="0"/>
              <a:chExt cx="5751408" cy="6051095"/>
            </a:xfrm>
          </p:grpSpPr>
          <p:pic>
            <p:nvPicPr>
              <p:cNvPr id="117" name="Picture 85">
                <a:extLst>
                  <a:ext uri="{FF2B5EF4-FFF2-40B4-BE49-F238E27FC236}">
                    <a16:creationId xmlns:a16="http://schemas.microsoft.com/office/drawing/2014/main" id="{8817C56A-C569-4E68-9DE8-0144C4A8898B}"/>
                  </a:ext>
                </a:extLst>
              </p:cNvPr>
              <p:cNvPicPr>
                <a:picLocks noChangeAspect="1"/>
              </p:cNvPicPr>
              <p:nvPr/>
            </p:nvPicPr>
            <p:blipFill>
              <a:blip r:embed="rId2">
                <a:alphaModFix amt="73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559548" flipH="1">
                <a:off x="702998" y="739222"/>
                <a:ext cx="4345412" cy="4211100"/>
              </a:xfrm>
              <a:prstGeom prst="rect">
                <a:avLst/>
              </a:prstGeom>
            </p:spPr>
          </p:pic>
          <p:pic>
            <p:nvPicPr>
              <p:cNvPr id="118" name="Picture 86">
                <a:extLst>
                  <a:ext uri="{FF2B5EF4-FFF2-40B4-BE49-F238E27FC236}">
                    <a16:creationId xmlns:a16="http://schemas.microsoft.com/office/drawing/2014/main" id="{5BB29C09-7F7A-437A-958E-4D626B3C27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64960">
                <a:off x="3164284" y="830989"/>
                <a:ext cx="601769" cy="757375"/>
              </a:xfrm>
              <a:prstGeom prst="rect">
                <a:avLst/>
              </a:prstGeom>
            </p:spPr>
          </p:pic>
          <p:pic>
            <p:nvPicPr>
              <p:cNvPr id="119" name="Picture 87">
                <a:extLst>
                  <a:ext uri="{FF2B5EF4-FFF2-40B4-BE49-F238E27FC236}">
                    <a16:creationId xmlns:a16="http://schemas.microsoft.com/office/drawing/2014/main" id="{8AB36CC1-F0BE-4389-A561-46DB75DDF9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82801" flipH="1">
                <a:off x="2726472" y="1379099"/>
                <a:ext cx="601769" cy="757375"/>
              </a:xfrm>
              <a:prstGeom prst="rect">
                <a:avLst/>
              </a:prstGeom>
            </p:spPr>
          </p:pic>
          <p:pic>
            <p:nvPicPr>
              <p:cNvPr id="120" name="Picture 88">
                <a:extLst>
                  <a:ext uri="{FF2B5EF4-FFF2-40B4-BE49-F238E27FC236}">
                    <a16:creationId xmlns:a16="http://schemas.microsoft.com/office/drawing/2014/main" id="{2988F83A-29F3-412C-9C07-045147D5AB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74192">
                <a:off x="1355993" y="1806682"/>
                <a:ext cx="572772" cy="720880"/>
              </a:xfrm>
              <a:prstGeom prst="rect">
                <a:avLst/>
              </a:prstGeom>
            </p:spPr>
          </p:pic>
          <p:pic>
            <p:nvPicPr>
              <p:cNvPr id="121" name="Picture 89">
                <a:extLst>
                  <a:ext uri="{FF2B5EF4-FFF2-40B4-BE49-F238E27FC236}">
                    <a16:creationId xmlns:a16="http://schemas.microsoft.com/office/drawing/2014/main" id="{2DF6CB05-68C7-4457-AD18-7ADF6037AE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12765" flipH="1">
                <a:off x="757757" y="2455809"/>
                <a:ext cx="572772" cy="720880"/>
              </a:xfrm>
              <a:prstGeom prst="rect">
                <a:avLst/>
              </a:prstGeom>
            </p:spPr>
          </p:pic>
          <p:pic>
            <p:nvPicPr>
              <p:cNvPr id="122" name="Picture 90">
                <a:extLst>
                  <a:ext uri="{FF2B5EF4-FFF2-40B4-BE49-F238E27FC236}">
                    <a16:creationId xmlns:a16="http://schemas.microsoft.com/office/drawing/2014/main" id="{15811D43-E551-462B-BFB2-7FF6AB9D55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413913">
                <a:off x="3658111" y="2668565"/>
                <a:ext cx="590085" cy="742671"/>
              </a:xfrm>
              <a:prstGeom prst="rect">
                <a:avLst/>
              </a:prstGeom>
            </p:spPr>
          </p:pic>
          <p:pic>
            <p:nvPicPr>
              <p:cNvPr id="123" name="Picture 91">
                <a:extLst>
                  <a:ext uri="{FF2B5EF4-FFF2-40B4-BE49-F238E27FC236}">
                    <a16:creationId xmlns:a16="http://schemas.microsoft.com/office/drawing/2014/main" id="{EA36E63C-07D8-49C6-9B23-9068F1C21B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410520">
                <a:off x="4240577" y="2146809"/>
                <a:ext cx="590085" cy="742671"/>
              </a:xfrm>
              <a:prstGeom prst="rect">
                <a:avLst/>
              </a:prstGeom>
            </p:spPr>
          </p:pic>
          <p:pic>
            <p:nvPicPr>
              <p:cNvPr id="124" name="Picture 92">
                <a:extLst>
                  <a:ext uri="{FF2B5EF4-FFF2-40B4-BE49-F238E27FC236}">
                    <a16:creationId xmlns:a16="http://schemas.microsoft.com/office/drawing/2014/main" id="{17A56F92-9C86-4323-B9AD-410D8FC47C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78134">
                <a:off x="3089591" y="2215315"/>
                <a:ext cx="539009" cy="678387"/>
              </a:xfrm>
              <a:prstGeom prst="rect">
                <a:avLst/>
              </a:prstGeom>
            </p:spPr>
          </p:pic>
          <p:pic>
            <p:nvPicPr>
              <p:cNvPr id="125" name="Picture 93">
                <a:extLst>
                  <a:ext uri="{FF2B5EF4-FFF2-40B4-BE49-F238E27FC236}">
                    <a16:creationId xmlns:a16="http://schemas.microsoft.com/office/drawing/2014/main" id="{5E8F937B-60C7-413E-BE9C-0DDDD65696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1226">
                <a:off x="3195663" y="3102769"/>
                <a:ext cx="539009" cy="678387"/>
              </a:xfrm>
              <a:prstGeom prst="rect">
                <a:avLst/>
              </a:prstGeom>
            </p:spPr>
          </p:pic>
          <p:pic>
            <p:nvPicPr>
              <p:cNvPr id="126" name="Picture 94">
                <a:extLst>
                  <a:ext uri="{FF2B5EF4-FFF2-40B4-BE49-F238E27FC236}">
                    <a16:creationId xmlns:a16="http://schemas.microsoft.com/office/drawing/2014/main" id="{62C52B3D-1C2E-475D-9D11-0C721DE3D2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a:off x="954148" y="3360776"/>
                <a:ext cx="583083" cy="733857"/>
              </a:xfrm>
              <a:prstGeom prst="rect">
                <a:avLst/>
              </a:prstGeom>
            </p:spPr>
          </p:pic>
          <p:pic>
            <p:nvPicPr>
              <p:cNvPr id="127" name="Picture 95">
                <a:extLst>
                  <a:ext uri="{FF2B5EF4-FFF2-40B4-BE49-F238E27FC236}">
                    <a16:creationId xmlns:a16="http://schemas.microsoft.com/office/drawing/2014/main" id="{F3778686-E3DC-4772-AE18-9B16AE0D6B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011585" flipH="1">
                <a:off x="1412436" y="2801194"/>
                <a:ext cx="583083" cy="733857"/>
              </a:xfrm>
              <a:prstGeom prst="rect">
                <a:avLst/>
              </a:prstGeom>
            </p:spPr>
          </p:pic>
          <p:pic>
            <p:nvPicPr>
              <p:cNvPr id="128" name="Picture 96">
                <a:extLst>
                  <a:ext uri="{FF2B5EF4-FFF2-40B4-BE49-F238E27FC236}">
                    <a16:creationId xmlns:a16="http://schemas.microsoft.com/office/drawing/2014/main" id="{5164FC23-EB8B-438D-80BE-8E1AECDEB8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186873" flipV="1">
                <a:off x="2041267" y="1377512"/>
                <a:ext cx="602271" cy="758007"/>
              </a:xfrm>
              <a:prstGeom prst="rect">
                <a:avLst/>
              </a:prstGeom>
            </p:spPr>
          </p:pic>
          <p:pic>
            <p:nvPicPr>
              <p:cNvPr id="129" name="Picture 97">
                <a:extLst>
                  <a:ext uri="{FF2B5EF4-FFF2-40B4-BE49-F238E27FC236}">
                    <a16:creationId xmlns:a16="http://schemas.microsoft.com/office/drawing/2014/main" id="{FDBF6E0E-A914-478C-A774-65DA98026B6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147115">
                <a:off x="3377278" y="1616173"/>
                <a:ext cx="616188" cy="775522"/>
              </a:xfrm>
              <a:prstGeom prst="rect">
                <a:avLst/>
              </a:prstGeom>
            </p:spPr>
          </p:pic>
          <p:pic>
            <p:nvPicPr>
              <p:cNvPr id="130" name="Picture 98">
                <a:extLst>
                  <a:ext uri="{FF2B5EF4-FFF2-40B4-BE49-F238E27FC236}">
                    <a16:creationId xmlns:a16="http://schemas.microsoft.com/office/drawing/2014/main" id="{21F4FABF-0B29-4994-AAEE-029A579CBC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8422">
                <a:off x="1937922" y="2326929"/>
                <a:ext cx="588146" cy="740230"/>
              </a:xfrm>
              <a:prstGeom prst="rect">
                <a:avLst/>
              </a:prstGeom>
            </p:spPr>
          </p:pic>
          <p:pic>
            <p:nvPicPr>
              <p:cNvPr id="131" name="Picture 99">
                <a:extLst>
                  <a:ext uri="{FF2B5EF4-FFF2-40B4-BE49-F238E27FC236}">
                    <a16:creationId xmlns:a16="http://schemas.microsoft.com/office/drawing/2014/main" id="{2C587CEF-1181-4FFA-919F-A11EF7CA35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990991" y="3784670"/>
                <a:ext cx="616699" cy="776165"/>
              </a:xfrm>
              <a:prstGeom prst="rect">
                <a:avLst/>
              </a:prstGeom>
            </p:spPr>
          </p:pic>
          <p:pic>
            <p:nvPicPr>
              <p:cNvPr id="132" name="Picture 100">
                <a:extLst>
                  <a:ext uri="{FF2B5EF4-FFF2-40B4-BE49-F238E27FC236}">
                    <a16:creationId xmlns:a16="http://schemas.microsoft.com/office/drawing/2014/main" id="{C634034C-E0FE-467D-ACF4-6E13AF8067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3912331" y="5170560"/>
                <a:ext cx="616699" cy="776165"/>
              </a:xfrm>
              <a:prstGeom prst="rect">
                <a:avLst/>
              </a:prstGeom>
            </p:spPr>
          </p:pic>
          <p:pic>
            <p:nvPicPr>
              <p:cNvPr id="133" name="Picture 101">
                <a:extLst>
                  <a:ext uri="{FF2B5EF4-FFF2-40B4-BE49-F238E27FC236}">
                    <a16:creationId xmlns:a16="http://schemas.microsoft.com/office/drawing/2014/main" id="{9642950B-0A25-4C1A-8C9A-5DCCF1160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852708">
                <a:off x="2498539" y="2697242"/>
                <a:ext cx="616699" cy="776165"/>
              </a:xfrm>
              <a:prstGeom prst="rect">
                <a:avLst/>
              </a:prstGeom>
            </p:spPr>
          </p:pic>
          <p:pic>
            <p:nvPicPr>
              <p:cNvPr id="134" name="Picture 102">
                <a:extLst>
                  <a:ext uri="{FF2B5EF4-FFF2-40B4-BE49-F238E27FC236}">
                    <a16:creationId xmlns:a16="http://schemas.microsoft.com/office/drawing/2014/main" id="{5C1128D6-D276-4049-A245-A6DFC6384C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320916">
                <a:off x="3315945" y="4569884"/>
                <a:ext cx="604817" cy="761211"/>
              </a:xfrm>
              <a:prstGeom prst="rect">
                <a:avLst/>
              </a:prstGeom>
            </p:spPr>
          </p:pic>
          <p:pic>
            <p:nvPicPr>
              <p:cNvPr id="135" name="Picture 103">
                <a:extLst>
                  <a:ext uri="{FF2B5EF4-FFF2-40B4-BE49-F238E27FC236}">
                    <a16:creationId xmlns:a16="http://schemas.microsoft.com/office/drawing/2014/main" id="{260EF1FE-44EA-463C-A4F1-6248FDE6E6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618117" y="4398003"/>
                <a:ext cx="604817" cy="761211"/>
              </a:xfrm>
              <a:prstGeom prst="rect">
                <a:avLst/>
              </a:prstGeom>
            </p:spPr>
          </p:pic>
          <p:pic>
            <p:nvPicPr>
              <p:cNvPr id="136" name="Picture 104">
                <a:extLst>
                  <a:ext uri="{FF2B5EF4-FFF2-40B4-BE49-F238E27FC236}">
                    <a16:creationId xmlns:a16="http://schemas.microsoft.com/office/drawing/2014/main" id="{39E6E100-A861-4039-A15C-5EC8C40A31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533845" flipH="1">
                <a:off x="3144109" y="5178038"/>
                <a:ext cx="604817" cy="761211"/>
              </a:xfrm>
              <a:prstGeom prst="rect">
                <a:avLst/>
              </a:prstGeom>
            </p:spPr>
          </p:pic>
          <p:pic>
            <p:nvPicPr>
              <p:cNvPr id="137" name="Picture 105">
                <a:extLst>
                  <a:ext uri="{FF2B5EF4-FFF2-40B4-BE49-F238E27FC236}">
                    <a16:creationId xmlns:a16="http://schemas.microsoft.com/office/drawing/2014/main" id="{1C98F2E4-0C84-44BE-8C1E-FAE8E57731B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197482" flipH="1">
                <a:off x="4064905" y="4419998"/>
                <a:ext cx="604817" cy="761211"/>
              </a:xfrm>
              <a:prstGeom prst="rect">
                <a:avLst/>
              </a:prstGeom>
            </p:spPr>
          </p:pic>
          <p:pic>
            <p:nvPicPr>
              <p:cNvPr id="138" name="Picture 106">
                <a:extLst>
                  <a:ext uri="{FF2B5EF4-FFF2-40B4-BE49-F238E27FC236}">
                    <a16:creationId xmlns:a16="http://schemas.microsoft.com/office/drawing/2014/main" id="{B547100A-78D5-4DFC-98E2-92EDE61C1D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00000">
                <a:off x="2321011" y="3501464"/>
                <a:ext cx="604817" cy="761211"/>
              </a:xfrm>
              <a:prstGeom prst="rect">
                <a:avLst/>
              </a:prstGeom>
            </p:spPr>
          </p:pic>
        </p:grpSp>
      </p:grpSp>
      <p:grpSp>
        <p:nvGrpSpPr>
          <p:cNvPr id="205" name="Group 23">
            <a:extLst>
              <a:ext uri="{FF2B5EF4-FFF2-40B4-BE49-F238E27FC236}">
                <a16:creationId xmlns:a16="http://schemas.microsoft.com/office/drawing/2014/main" id="{75194DBA-C4B5-47BB-84FF-AD57638E6213}"/>
              </a:ext>
            </a:extLst>
          </p:cNvPr>
          <p:cNvGrpSpPr/>
          <p:nvPr/>
        </p:nvGrpSpPr>
        <p:grpSpPr>
          <a:xfrm>
            <a:off x="1937713" y="7646403"/>
            <a:ext cx="630257" cy="651816"/>
            <a:chOff x="0" y="0"/>
            <a:chExt cx="840343" cy="869088"/>
          </a:xfrm>
        </p:grpSpPr>
        <p:pic>
          <p:nvPicPr>
            <p:cNvPr id="206" name="Picture 24">
              <a:extLst>
                <a:ext uri="{FF2B5EF4-FFF2-40B4-BE49-F238E27FC236}">
                  <a16:creationId xmlns:a16="http://schemas.microsoft.com/office/drawing/2014/main" id="{B06D8900-D520-4112-B855-121BE092DB0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458257">
              <a:off x="349206" y="77681"/>
              <a:ext cx="385291" cy="632567"/>
            </a:xfrm>
            <a:prstGeom prst="rect">
              <a:avLst/>
            </a:prstGeom>
          </p:spPr>
        </p:pic>
        <p:pic>
          <p:nvPicPr>
            <p:cNvPr id="207" name="Picture 25">
              <a:extLst>
                <a:ext uri="{FF2B5EF4-FFF2-40B4-BE49-F238E27FC236}">
                  <a16:creationId xmlns:a16="http://schemas.microsoft.com/office/drawing/2014/main" id="{4F6563A5-9E0C-4497-BFF7-21A8F96F0C0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909482" flipH="1">
              <a:off x="136895" y="160867"/>
              <a:ext cx="385291" cy="632567"/>
            </a:xfrm>
            <a:prstGeom prst="rect">
              <a:avLst/>
            </a:prstGeom>
          </p:spPr>
        </p:pic>
        <p:pic>
          <p:nvPicPr>
            <p:cNvPr id="208" name="Picture 26">
              <a:extLst>
                <a:ext uri="{FF2B5EF4-FFF2-40B4-BE49-F238E27FC236}">
                  <a16:creationId xmlns:a16="http://schemas.microsoft.com/office/drawing/2014/main" id="{F02E92A6-5E3A-4D9C-B7DD-B638CC62DC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9108">
              <a:off x="146213" y="59704"/>
              <a:ext cx="595655" cy="749681"/>
            </a:xfrm>
            <a:prstGeom prst="rect">
              <a:avLst/>
            </a:prstGeom>
          </p:spPr>
        </p:pic>
      </p:grpSp>
      <p:grpSp>
        <p:nvGrpSpPr>
          <p:cNvPr id="209" name="Group 27">
            <a:extLst>
              <a:ext uri="{FF2B5EF4-FFF2-40B4-BE49-F238E27FC236}">
                <a16:creationId xmlns:a16="http://schemas.microsoft.com/office/drawing/2014/main" id="{3EFA723B-597A-4761-8710-98BC5BB84154}"/>
              </a:ext>
            </a:extLst>
          </p:cNvPr>
          <p:cNvGrpSpPr/>
          <p:nvPr/>
        </p:nvGrpSpPr>
        <p:grpSpPr>
          <a:xfrm>
            <a:off x="1937713" y="8351419"/>
            <a:ext cx="630257" cy="651816"/>
            <a:chOff x="0" y="0"/>
            <a:chExt cx="840343" cy="869088"/>
          </a:xfrm>
        </p:grpSpPr>
        <p:pic>
          <p:nvPicPr>
            <p:cNvPr id="210" name="Picture 28">
              <a:extLst>
                <a:ext uri="{FF2B5EF4-FFF2-40B4-BE49-F238E27FC236}">
                  <a16:creationId xmlns:a16="http://schemas.microsoft.com/office/drawing/2014/main" id="{055DA292-8032-4B35-B920-491F8B83673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9458257">
              <a:off x="349206" y="77681"/>
              <a:ext cx="385291" cy="632567"/>
            </a:xfrm>
            <a:prstGeom prst="rect">
              <a:avLst/>
            </a:prstGeom>
          </p:spPr>
        </p:pic>
        <p:pic>
          <p:nvPicPr>
            <p:cNvPr id="211" name="Picture 29">
              <a:extLst>
                <a:ext uri="{FF2B5EF4-FFF2-40B4-BE49-F238E27FC236}">
                  <a16:creationId xmlns:a16="http://schemas.microsoft.com/office/drawing/2014/main" id="{DCF914AC-5A8D-4C87-B551-6FC7D915041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8909482" flipH="1">
              <a:off x="136895" y="160867"/>
              <a:ext cx="385291" cy="632567"/>
            </a:xfrm>
            <a:prstGeom prst="rect">
              <a:avLst/>
            </a:prstGeom>
          </p:spPr>
        </p:pic>
        <p:pic>
          <p:nvPicPr>
            <p:cNvPr id="212" name="Picture 30">
              <a:extLst>
                <a:ext uri="{FF2B5EF4-FFF2-40B4-BE49-F238E27FC236}">
                  <a16:creationId xmlns:a16="http://schemas.microsoft.com/office/drawing/2014/main" id="{D695B62D-8AA0-42A0-9175-650E97CD204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9108">
              <a:off x="146213" y="59704"/>
              <a:ext cx="595655" cy="749681"/>
            </a:xfrm>
            <a:prstGeom prst="rect">
              <a:avLst/>
            </a:prstGeom>
          </p:spPr>
        </p:pic>
      </p:grpSp>
      <p:grpSp>
        <p:nvGrpSpPr>
          <p:cNvPr id="213" name="Group 31">
            <a:extLst>
              <a:ext uri="{FF2B5EF4-FFF2-40B4-BE49-F238E27FC236}">
                <a16:creationId xmlns:a16="http://schemas.microsoft.com/office/drawing/2014/main" id="{87BB9020-A188-46BF-A399-E8D508BCB346}"/>
              </a:ext>
            </a:extLst>
          </p:cNvPr>
          <p:cNvGrpSpPr/>
          <p:nvPr/>
        </p:nvGrpSpPr>
        <p:grpSpPr>
          <a:xfrm>
            <a:off x="1937713" y="9058994"/>
            <a:ext cx="630257" cy="651816"/>
            <a:chOff x="0" y="0"/>
            <a:chExt cx="840343" cy="869088"/>
          </a:xfrm>
        </p:grpSpPr>
        <p:pic>
          <p:nvPicPr>
            <p:cNvPr id="214" name="Picture 32">
              <a:extLst>
                <a:ext uri="{FF2B5EF4-FFF2-40B4-BE49-F238E27FC236}">
                  <a16:creationId xmlns:a16="http://schemas.microsoft.com/office/drawing/2014/main" id="{CBEC9D9D-9580-4DB6-8F2F-E5312C4872F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9458257">
              <a:off x="349206" y="77681"/>
              <a:ext cx="385291" cy="632567"/>
            </a:xfrm>
            <a:prstGeom prst="rect">
              <a:avLst/>
            </a:prstGeom>
          </p:spPr>
        </p:pic>
        <p:pic>
          <p:nvPicPr>
            <p:cNvPr id="215" name="Picture 33">
              <a:extLst>
                <a:ext uri="{FF2B5EF4-FFF2-40B4-BE49-F238E27FC236}">
                  <a16:creationId xmlns:a16="http://schemas.microsoft.com/office/drawing/2014/main" id="{EFE56C12-B71A-43F0-946A-A363D195383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8909482" flipH="1">
              <a:off x="136895" y="160867"/>
              <a:ext cx="385291" cy="632567"/>
            </a:xfrm>
            <a:prstGeom prst="rect">
              <a:avLst/>
            </a:prstGeom>
          </p:spPr>
        </p:pic>
        <p:pic>
          <p:nvPicPr>
            <p:cNvPr id="216" name="Picture 34">
              <a:extLst>
                <a:ext uri="{FF2B5EF4-FFF2-40B4-BE49-F238E27FC236}">
                  <a16:creationId xmlns:a16="http://schemas.microsoft.com/office/drawing/2014/main" id="{89FFB12A-9CF4-483D-ABBF-AEB8710282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19108">
              <a:off x="146213" y="59704"/>
              <a:ext cx="595655" cy="749681"/>
            </a:xfrm>
            <a:prstGeom prst="rect">
              <a:avLst/>
            </a:prstGeom>
          </p:spPr>
        </p:pic>
      </p:grpSp>
      <p:sp>
        <p:nvSpPr>
          <p:cNvPr id="217" name="TextBox 108">
            <a:extLst>
              <a:ext uri="{FF2B5EF4-FFF2-40B4-BE49-F238E27FC236}">
                <a16:creationId xmlns:a16="http://schemas.microsoft.com/office/drawing/2014/main" id="{FE502205-0BD6-4F06-ABC7-752B899367CA}"/>
              </a:ext>
            </a:extLst>
          </p:cNvPr>
          <p:cNvSpPr txBox="1"/>
          <p:nvPr/>
        </p:nvSpPr>
        <p:spPr>
          <a:xfrm>
            <a:off x="633926" y="7821861"/>
            <a:ext cx="1121021" cy="289345"/>
          </a:xfrm>
          <a:prstGeom prst="rect">
            <a:avLst/>
          </a:prstGeom>
        </p:spPr>
        <p:txBody>
          <a:bodyPr wrap="square" lIns="0" tIns="0" rIns="0" bIns="0" rtlCol="0" anchor="t">
            <a:spAutoFit/>
          </a:bodyPr>
          <a:lstStyle/>
          <a:p>
            <a:pPr algn="r">
              <a:lnSpc>
                <a:spcPts val="2268"/>
              </a:lnSpc>
            </a:pPr>
            <a:r>
              <a:rPr lang="en-US" sz="1620" dirty="0">
                <a:solidFill>
                  <a:srgbClr val="2A5E2D"/>
                </a:solidFill>
                <a:latin typeface="Source Serif Pro"/>
              </a:rPr>
              <a:t>10 mins:</a:t>
            </a:r>
          </a:p>
        </p:txBody>
      </p:sp>
      <p:sp>
        <p:nvSpPr>
          <p:cNvPr id="218" name="TextBox 109">
            <a:extLst>
              <a:ext uri="{FF2B5EF4-FFF2-40B4-BE49-F238E27FC236}">
                <a16:creationId xmlns:a16="http://schemas.microsoft.com/office/drawing/2014/main" id="{878A72B7-8192-4B17-A5AF-340D45293311}"/>
              </a:ext>
            </a:extLst>
          </p:cNvPr>
          <p:cNvSpPr txBox="1"/>
          <p:nvPr/>
        </p:nvSpPr>
        <p:spPr>
          <a:xfrm>
            <a:off x="692698" y="8526878"/>
            <a:ext cx="1062250" cy="283539"/>
          </a:xfrm>
          <a:prstGeom prst="rect">
            <a:avLst/>
          </a:prstGeom>
        </p:spPr>
        <p:txBody>
          <a:bodyPr wrap="square" lIns="0" tIns="0" rIns="0" bIns="0" rtlCol="0" anchor="t">
            <a:spAutoFit/>
          </a:bodyPr>
          <a:lstStyle/>
          <a:p>
            <a:pPr algn="r">
              <a:lnSpc>
                <a:spcPts val="2268"/>
              </a:lnSpc>
            </a:pPr>
            <a:r>
              <a:rPr lang="en-US" sz="1620" dirty="0">
                <a:solidFill>
                  <a:srgbClr val="2A5E2D"/>
                </a:solidFill>
                <a:latin typeface="Source Serif Pro"/>
              </a:rPr>
              <a:t>5 mins:</a:t>
            </a:r>
          </a:p>
        </p:txBody>
      </p:sp>
      <p:sp>
        <p:nvSpPr>
          <p:cNvPr id="219" name="TextBox 110">
            <a:extLst>
              <a:ext uri="{FF2B5EF4-FFF2-40B4-BE49-F238E27FC236}">
                <a16:creationId xmlns:a16="http://schemas.microsoft.com/office/drawing/2014/main" id="{EC1D005B-4A96-4309-9CC5-14BD7CA03311}"/>
              </a:ext>
            </a:extLst>
          </p:cNvPr>
          <p:cNvSpPr txBox="1"/>
          <p:nvPr/>
        </p:nvSpPr>
        <p:spPr>
          <a:xfrm>
            <a:off x="852468" y="9231895"/>
            <a:ext cx="902480" cy="283539"/>
          </a:xfrm>
          <a:prstGeom prst="rect">
            <a:avLst/>
          </a:prstGeom>
        </p:spPr>
        <p:txBody>
          <a:bodyPr wrap="square" lIns="0" tIns="0" rIns="0" bIns="0" rtlCol="0" anchor="t">
            <a:spAutoFit/>
          </a:bodyPr>
          <a:lstStyle/>
          <a:p>
            <a:pPr algn="r">
              <a:lnSpc>
                <a:spcPts val="2268"/>
              </a:lnSpc>
            </a:pPr>
            <a:r>
              <a:rPr lang="en-US" sz="1620" dirty="0">
                <a:solidFill>
                  <a:srgbClr val="2A5E2D"/>
                </a:solidFill>
                <a:latin typeface="Source Serif Pro"/>
              </a:rPr>
              <a:t>1 mins:</a:t>
            </a:r>
          </a:p>
        </p:txBody>
      </p:sp>
    </p:spTree>
    <p:extLst>
      <p:ext uri="{BB962C8B-B14F-4D97-AF65-F5344CB8AC3E}">
        <p14:creationId xmlns:p14="http://schemas.microsoft.com/office/powerpoint/2010/main" val="100185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4EB7493-62E0-41C1-8BB2-50507FFFBFD5}"/>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Meditation Assessment</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sp>
        <p:nvSpPr>
          <p:cNvPr id="7" name="TextBox 6">
            <a:extLst>
              <a:ext uri="{FF2B5EF4-FFF2-40B4-BE49-F238E27FC236}">
                <a16:creationId xmlns:a16="http://schemas.microsoft.com/office/drawing/2014/main" id="{41623591-E227-48C8-A5A1-C83FCEDDD64A}"/>
              </a:ext>
            </a:extLst>
          </p:cNvPr>
          <p:cNvSpPr txBox="1"/>
          <p:nvPr/>
        </p:nvSpPr>
        <p:spPr>
          <a:xfrm>
            <a:off x="606998" y="1326120"/>
            <a:ext cx="6635635" cy="866904"/>
          </a:xfrm>
          <a:prstGeom prst="rect">
            <a:avLst/>
          </a:prstGeom>
          <a:noFill/>
        </p:spPr>
        <p:txBody>
          <a:bodyPr wrap="square">
            <a:spAutoFit/>
          </a:bodyPr>
          <a:lstStyle/>
          <a:p>
            <a:pPr algn="ctr">
              <a:lnSpc>
                <a:spcPts val="1975"/>
              </a:lnSpc>
            </a:pPr>
            <a:r>
              <a:rPr lang="en-US" sz="1800" dirty="0">
                <a:solidFill>
                  <a:srgbClr val="2A5E2D"/>
                </a:solidFill>
                <a:latin typeface="Source Serif Pro"/>
              </a:rPr>
              <a:t>On this page, you can compare all the meditations you have tried and determine which one is best for you. Write down the method, then give each column a score of 1-10.</a:t>
            </a:r>
          </a:p>
        </p:txBody>
      </p:sp>
      <p:graphicFrame>
        <p:nvGraphicFramePr>
          <p:cNvPr id="32" name="Table 32">
            <a:extLst>
              <a:ext uri="{FF2B5EF4-FFF2-40B4-BE49-F238E27FC236}">
                <a16:creationId xmlns:a16="http://schemas.microsoft.com/office/drawing/2014/main" id="{7B595CEE-7743-4A2F-94D3-07348D6AE23E}"/>
              </a:ext>
            </a:extLst>
          </p:cNvPr>
          <p:cNvGraphicFramePr>
            <a:graphicFrameLocks noGrp="1"/>
          </p:cNvGraphicFramePr>
          <p:nvPr>
            <p:extLst>
              <p:ext uri="{D42A27DB-BD31-4B8C-83A1-F6EECF244321}">
                <p14:modId xmlns:p14="http://schemas.microsoft.com/office/powerpoint/2010/main" val="1959405950"/>
              </p:ext>
            </p:extLst>
          </p:nvPr>
        </p:nvGraphicFramePr>
        <p:xfrm>
          <a:off x="642581" y="2649557"/>
          <a:ext cx="6586380" cy="6741575"/>
        </p:xfrm>
        <a:graphic>
          <a:graphicData uri="http://schemas.openxmlformats.org/drawingml/2006/table">
            <a:tbl>
              <a:tblPr firstRow="1" bandRow="1">
                <a:tableStyleId>{5940675A-B579-460E-94D1-54222C63F5DA}</a:tableStyleId>
              </a:tblPr>
              <a:tblGrid>
                <a:gridCol w="3015019">
                  <a:extLst>
                    <a:ext uri="{9D8B030D-6E8A-4147-A177-3AD203B41FA5}">
                      <a16:colId xmlns:a16="http://schemas.microsoft.com/office/drawing/2014/main" val="1643211044"/>
                    </a:ext>
                  </a:extLst>
                </a:gridCol>
                <a:gridCol w="1241946">
                  <a:extLst>
                    <a:ext uri="{9D8B030D-6E8A-4147-A177-3AD203B41FA5}">
                      <a16:colId xmlns:a16="http://schemas.microsoft.com/office/drawing/2014/main" val="1341933228"/>
                    </a:ext>
                  </a:extLst>
                </a:gridCol>
                <a:gridCol w="1228299">
                  <a:extLst>
                    <a:ext uri="{9D8B030D-6E8A-4147-A177-3AD203B41FA5}">
                      <a16:colId xmlns:a16="http://schemas.microsoft.com/office/drawing/2014/main" val="1055450669"/>
                    </a:ext>
                  </a:extLst>
                </a:gridCol>
                <a:gridCol w="1101116">
                  <a:extLst>
                    <a:ext uri="{9D8B030D-6E8A-4147-A177-3AD203B41FA5}">
                      <a16:colId xmlns:a16="http://schemas.microsoft.com/office/drawing/2014/main" val="1465637995"/>
                    </a:ext>
                  </a:extLst>
                </a:gridCol>
              </a:tblGrid>
              <a:tr h="474035">
                <a:tc>
                  <a:txBody>
                    <a:bodyPr/>
                    <a:lstStyle/>
                    <a:p>
                      <a:pPr algn="ctr"/>
                      <a:r>
                        <a:rPr lang="en-PH" sz="1600" dirty="0">
                          <a:latin typeface="Source Serif Pro" panose="02040603050405020204" pitchFamily="18" charset="0"/>
                          <a:ea typeface="Source Serif Pro" panose="02040603050405020204" pitchFamily="18" charset="0"/>
                        </a:rPr>
                        <a:t>Method</a:t>
                      </a: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r>
                        <a:rPr lang="en-PH" sz="1600" dirty="0">
                          <a:latin typeface="Source Serif Pro" panose="02040603050405020204" pitchFamily="18" charset="0"/>
                          <a:ea typeface="Source Serif Pro" panose="02040603050405020204" pitchFamily="18" charset="0"/>
                        </a:rPr>
                        <a:t>Physical Comfort</a:t>
                      </a: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r>
                        <a:rPr lang="en-PH" sz="1600" dirty="0">
                          <a:latin typeface="Source Serif Pro" panose="02040603050405020204" pitchFamily="18" charset="0"/>
                          <a:ea typeface="Source Serif Pro" panose="02040603050405020204" pitchFamily="18" charset="0"/>
                        </a:rPr>
                        <a:t>Enjoyment Level</a:t>
                      </a: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a:r>
                        <a:rPr lang="en-PH" sz="1600" dirty="0">
                          <a:latin typeface="Source Serif Pro" panose="02040603050405020204" pitchFamily="18" charset="0"/>
                          <a:ea typeface="Source Serif Pro" panose="02040603050405020204" pitchFamily="18" charset="0"/>
                        </a:rPr>
                        <a:t>Total</a:t>
                      </a: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3489215681"/>
                  </a:ext>
                </a:extLst>
              </a:tr>
              <a:tr h="474035">
                <a:tc>
                  <a:txBody>
                    <a:bodyPr/>
                    <a:lstStyle/>
                    <a:p>
                      <a:endParaRPr lang="en-PH" dirty="0"/>
                    </a:p>
                  </a:txBody>
                  <a:tcPr>
                    <a:lnT w="19050" cap="flat" cmpd="sng" algn="ctr">
                      <a:solidFill>
                        <a:schemeClr val="tx1"/>
                      </a:solidFill>
                      <a:prstDash val="solid"/>
                      <a:round/>
                      <a:headEnd type="none" w="med" len="med"/>
                      <a:tailEnd type="none" w="med" len="med"/>
                    </a:lnT>
                  </a:tcPr>
                </a:tc>
                <a:tc>
                  <a:txBody>
                    <a:bodyPr/>
                    <a:lstStyle/>
                    <a:p>
                      <a:endParaRPr lang="en-PH" dirty="0"/>
                    </a:p>
                  </a:txBody>
                  <a:tcPr>
                    <a:lnT w="19050" cap="flat" cmpd="sng" algn="ctr">
                      <a:solidFill>
                        <a:schemeClr val="tx1"/>
                      </a:solidFill>
                      <a:prstDash val="solid"/>
                      <a:round/>
                      <a:headEnd type="none" w="med" len="med"/>
                      <a:tailEnd type="none" w="med" len="med"/>
                    </a:lnT>
                  </a:tcPr>
                </a:tc>
                <a:tc>
                  <a:txBody>
                    <a:bodyPr/>
                    <a:lstStyle/>
                    <a:p>
                      <a:endParaRPr lang="en-PH" dirty="0"/>
                    </a:p>
                  </a:txBody>
                  <a:tcPr>
                    <a:lnT w="19050" cap="flat" cmpd="sng" algn="ctr">
                      <a:solidFill>
                        <a:schemeClr val="tx1"/>
                      </a:solidFill>
                      <a:prstDash val="solid"/>
                      <a:round/>
                      <a:headEnd type="none" w="med" len="med"/>
                      <a:tailEnd type="none" w="med" len="med"/>
                    </a:lnT>
                  </a:tcPr>
                </a:tc>
                <a:tc>
                  <a:txBody>
                    <a:bodyPr/>
                    <a:lstStyle/>
                    <a:p>
                      <a:endParaRPr lang="en-PH" dirty="0"/>
                    </a:p>
                  </a:txBody>
                  <a:tcP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31370740"/>
                  </a:ext>
                </a:extLst>
              </a:tr>
              <a:tr h="474035">
                <a:tc>
                  <a:txBody>
                    <a:bodyPr/>
                    <a:lstStyle/>
                    <a:p>
                      <a:endParaRPr lang="en-PH" dirty="0"/>
                    </a:p>
                  </a:txBody>
                  <a:tcPr/>
                </a:tc>
                <a:tc>
                  <a:txBody>
                    <a:bodyPr/>
                    <a:lstStyle/>
                    <a:p>
                      <a:endParaRPr lang="en-PH" dirty="0"/>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3871161648"/>
                  </a:ext>
                </a:extLst>
              </a:tr>
              <a:tr h="474035">
                <a:tc>
                  <a:txBody>
                    <a:bodyPr/>
                    <a:lstStyle/>
                    <a:p>
                      <a:endParaRPr lang="en-PH" dirty="0"/>
                    </a:p>
                  </a:txBody>
                  <a:tcPr/>
                </a:tc>
                <a:tc>
                  <a:txBody>
                    <a:bodyPr/>
                    <a:lstStyle/>
                    <a:p>
                      <a:endParaRPr lang="en-PH" dirty="0"/>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349720162"/>
                  </a:ext>
                </a:extLst>
              </a:tr>
              <a:tr h="474035">
                <a:tc>
                  <a:txBody>
                    <a:bodyPr/>
                    <a:lstStyle/>
                    <a:p>
                      <a:endParaRPr lang="en-PH" dirty="0"/>
                    </a:p>
                  </a:txBody>
                  <a:tcPr/>
                </a:tc>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1924245750"/>
                  </a:ext>
                </a:extLst>
              </a:tr>
              <a:tr h="474035">
                <a:tc>
                  <a:txBody>
                    <a:bodyPr/>
                    <a:lstStyle/>
                    <a:p>
                      <a:endParaRPr lang="en-PH" dirty="0"/>
                    </a:p>
                  </a:txBody>
                  <a:tcPr/>
                </a:tc>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2455045688"/>
                  </a:ext>
                </a:extLst>
              </a:tr>
              <a:tr h="474035">
                <a:tc>
                  <a:txBody>
                    <a:bodyPr/>
                    <a:lstStyle/>
                    <a:p>
                      <a:endParaRPr lang="en-PH" dirty="0"/>
                    </a:p>
                  </a:txBody>
                  <a:tcPr/>
                </a:tc>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1148647528"/>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2413796499"/>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3393882154"/>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1379112139"/>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2668946174"/>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4087837745"/>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2432074491"/>
                  </a:ext>
                </a:extLst>
              </a:tr>
              <a:tr h="474035">
                <a:tc>
                  <a:txBody>
                    <a:bodyPr/>
                    <a:lstStyle/>
                    <a:p>
                      <a:endParaRPr lang="en-PH" dirty="0"/>
                    </a:p>
                  </a:txBody>
                  <a:tcPr/>
                </a:tc>
                <a:tc>
                  <a:txBody>
                    <a:bodyPr/>
                    <a:lstStyle/>
                    <a:p>
                      <a:endParaRPr lang="en-PH" dirty="0"/>
                    </a:p>
                  </a:txBody>
                  <a:tcPr/>
                </a:tc>
                <a:tc>
                  <a:txBody>
                    <a:bodyPr/>
                    <a:lstStyle/>
                    <a:p>
                      <a:endParaRPr lang="en-PH" dirty="0"/>
                    </a:p>
                  </a:txBody>
                  <a:tcPr/>
                </a:tc>
                <a:tc>
                  <a:txBody>
                    <a:bodyPr/>
                    <a:lstStyle/>
                    <a:p>
                      <a:endParaRPr lang="en-PH" dirty="0"/>
                    </a:p>
                  </a:txBody>
                  <a:tcPr/>
                </a:tc>
                <a:extLst>
                  <a:ext uri="{0D108BD9-81ED-4DB2-BD59-A6C34878D82A}">
                    <a16:rowId xmlns:a16="http://schemas.microsoft.com/office/drawing/2014/main" val="3079092598"/>
                  </a:ext>
                </a:extLst>
              </a:tr>
            </a:tbl>
          </a:graphicData>
        </a:graphic>
      </p:graphicFrame>
    </p:spTree>
    <p:extLst>
      <p:ext uri="{BB962C8B-B14F-4D97-AF65-F5344CB8AC3E}">
        <p14:creationId xmlns:p14="http://schemas.microsoft.com/office/powerpoint/2010/main" val="940863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4EB7493-62E0-41C1-8BB2-50507FFFBFD5}"/>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Daily Mindful Reflections</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aphicFrame>
        <p:nvGraphicFramePr>
          <p:cNvPr id="2" name="Table 1">
            <a:extLst>
              <a:ext uri="{FF2B5EF4-FFF2-40B4-BE49-F238E27FC236}">
                <a16:creationId xmlns:a16="http://schemas.microsoft.com/office/drawing/2014/main" id="{47F05C4F-9B3F-4385-9A53-87A1DD58AAB6}"/>
              </a:ext>
            </a:extLst>
          </p:cNvPr>
          <p:cNvGraphicFramePr>
            <a:graphicFrameLocks noGrp="1"/>
          </p:cNvGraphicFramePr>
          <p:nvPr>
            <p:extLst>
              <p:ext uri="{D42A27DB-BD31-4B8C-83A1-F6EECF244321}">
                <p14:modId xmlns:p14="http://schemas.microsoft.com/office/powerpoint/2010/main" val="3547821666"/>
              </p:ext>
            </p:extLst>
          </p:nvPr>
        </p:nvGraphicFramePr>
        <p:xfrm>
          <a:off x="374765" y="1355793"/>
          <a:ext cx="6998494" cy="471487"/>
        </p:xfrm>
        <a:graphic>
          <a:graphicData uri="http://schemas.openxmlformats.org/drawingml/2006/table">
            <a:tbl>
              <a:tblPr firstRow="1" bandRow="1">
                <a:tableStyleId>{5940675A-B579-460E-94D1-54222C63F5DA}</a:tableStyleId>
              </a:tblPr>
              <a:tblGrid>
                <a:gridCol w="2131635">
                  <a:extLst>
                    <a:ext uri="{9D8B030D-6E8A-4147-A177-3AD203B41FA5}">
                      <a16:colId xmlns:a16="http://schemas.microsoft.com/office/drawing/2014/main" val="2787328569"/>
                    </a:ext>
                  </a:extLst>
                </a:gridCol>
                <a:gridCol w="663100">
                  <a:extLst>
                    <a:ext uri="{9D8B030D-6E8A-4147-A177-3AD203B41FA5}">
                      <a16:colId xmlns:a16="http://schemas.microsoft.com/office/drawing/2014/main" val="3533769436"/>
                    </a:ext>
                  </a:extLst>
                </a:gridCol>
                <a:gridCol w="733679">
                  <a:extLst>
                    <a:ext uri="{9D8B030D-6E8A-4147-A177-3AD203B41FA5}">
                      <a16:colId xmlns:a16="http://schemas.microsoft.com/office/drawing/2014/main" val="589135754"/>
                    </a:ext>
                  </a:extLst>
                </a:gridCol>
                <a:gridCol w="656215">
                  <a:extLst>
                    <a:ext uri="{9D8B030D-6E8A-4147-A177-3AD203B41FA5}">
                      <a16:colId xmlns:a16="http://schemas.microsoft.com/office/drawing/2014/main" val="3577180342"/>
                    </a:ext>
                  </a:extLst>
                </a:gridCol>
                <a:gridCol w="723351">
                  <a:extLst>
                    <a:ext uri="{9D8B030D-6E8A-4147-A177-3AD203B41FA5}">
                      <a16:colId xmlns:a16="http://schemas.microsoft.com/office/drawing/2014/main" val="2003606016"/>
                    </a:ext>
                  </a:extLst>
                </a:gridCol>
                <a:gridCol w="759984">
                  <a:extLst>
                    <a:ext uri="{9D8B030D-6E8A-4147-A177-3AD203B41FA5}">
                      <a16:colId xmlns:a16="http://schemas.microsoft.com/office/drawing/2014/main" val="1809810991"/>
                    </a:ext>
                  </a:extLst>
                </a:gridCol>
                <a:gridCol w="590800">
                  <a:extLst>
                    <a:ext uri="{9D8B030D-6E8A-4147-A177-3AD203B41FA5}">
                      <a16:colId xmlns:a16="http://schemas.microsoft.com/office/drawing/2014/main" val="3797363044"/>
                    </a:ext>
                  </a:extLst>
                </a:gridCol>
                <a:gridCol w="739730">
                  <a:extLst>
                    <a:ext uri="{9D8B030D-6E8A-4147-A177-3AD203B41FA5}">
                      <a16:colId xmlns:a16="http://schemas.microsoft.com/office/drawing/2014/main" val="384166777"/>
                    </a:ext>
                  </a:extLst>
                </a:gridCol>
              </a:tblGrid>
              <a:tr h="471487">
                <a:tc>
                  <a:txBody>
                    <a:bodyPr/>
                    <a:lstStyle/>
                    <a:p>
                      <a:pPr algn="l"/>
                      <a:r>
                        <a:rPr lang="en-PH" b="1" dirty="0">
                          <a:solidFill>
                            <a:schemeClr val="accent1"/>
                          </a:solidFill>
                          <a:latin typeface="Source Serif Pro" panose="02040603050405020204" pitchFamily="18" charset="0"/>
                          <a:ea typeface="Source Serif Pro" panose="02040603050405020204" pitchFamily="18" charset="0"/>
                        </a:rPr>
                        <a:t>DATE: </a:t>
                      </a:r>
                    </a:p>
                  </a:txBody>
                  <a:tcPr anchor="ctr">
                    <a:lnL w="19050" cap="flat" cmpd="sng" algn="ctr">
                      <a:solidFill>
                        <a:srgbClr val="92D050"/>
                      </a:solidFill>
                      <a:prstDash val="solid"/>
                      <a:round/>
                      <a:headEnd type="none" w="med" len="med"/>
                      <a:tailEnd type="none" w="med" len="med"/>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SUN</a:t>
                      </a:r>
                    </a:p>
                  </a:txBody>
                  <a:tcPr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MON</a:t>
                      </a:r>
                    </a:p>
                  </a:txBody>
                  <a:tcPr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TUE</a:t>
                      </a:r>
                    </a:p>
                  </a:txBody>
                  <a:tcPr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WED</a:t>
                      </a:r>
                    </a:p>
                  </a:txBody>
                  <a:tcPr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THU</a:t>
                      </a:r>
                    </a:p>
                  </a:txBody>
                  <a:tcPr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FRI</a:t>
                      </a:r>
                    </a:p>
                  </a:txBody>
                  <a:tcPr anchor="ctr">
                    <a:lnL w="12700" cmpd="sng">
                      <a:noFill/>
                    </a:lnL>
                    <a:lnR w="12700" cmpd="sng">
                      <a:noFill/>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SAT</a:t>
                      </a:r>
                    </a:p>
                  </a:txBody>
                  <a:tcPr anchor="ctr">
                    <a:lnL w="12700" cmpd="sng">
                      <a:noFill/>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6602940"/>
                  </a:ext>
                </a:extLst>
              </a:tr>
            </a:tbl>
          </a:graphicData>
        </a:graphic>
      </p:graphicFrame>
      <p:grpSp>
        <p:nvGrpSpPr>
          <p:cNvPr id="83" name="Group 82">
            <a:extLst>
              <a:ext uri="{FF2B5EF4-FFF2-40B4-BE49-F238E27FC236}">
                <a16:creationId xmlns:a16="http://schemas.microsoft.com/office/drawing/2014/main" id="{722B31D0-1AB9-41E7-B54B-A784CCF34507}"/>
              </a:ext>
            </a:extLst>
          </p:cNvPr>
          <p:cNvGrpSpPr/>
          <p:nvPr/>
        </p:nvGrpSpPr>
        <p:grpSpPr>
          <a:xfrm>
            <a:off x="359385" y="1936047"/>
            <a:ext cx="6998494" cy="2137471"/>
            <a:chOff x="374765" y="2464191"/>
            <a:chExt cx="6998494" cy="2179599"/>
          </a:xfrm>
        </p:grpSpPr>
        <p:sp>
          <p:nvSpPr>
            <p:cNvPr id="40" name="TextBox 39">
              <a:extLst>
                <a:ext uri="{FF2B5EF4-FFF2-40B4-BE49-F238E27FC236}">
                  <a16:creationId xmlns:a16="http://schemas.microsoft.com/office/drawing/2014/main" id="{086DB4CA-EBC8-4A9D-A04A-5BCF28000CBC}"/>
                </a:ext>
              </a:extLst>
            </p:cNvPr>
            <p:cNvSpPr txBox="1"/>
            <p:nvPr/>
          </p:nvSpPr>
          <p:spPr>
            <a:xfrm>
              <a:off x="374765" y="2464191"/>
              <a:ext cx="3889828" cy="369332"/>
            </a:xfrm>
            <a:prstGeom prst="rect">
              <a:avLst/>
            </a:prstGeom>
            <a:noFill/>
          </p:spPr>
          <p:txBody>
            <a:bodyPr wrap="square">
              <a:spAutoFit/>
            </a:bodyPr>
            <a:lstStyle/>
            <a:p>
              <a:pPr algn="l"/>
              <a:r>
                <a:rPr lang="en-PH" dirty="0">
                  <a:solidFill>
                    <a:schemeClr val="accent1"/>
                  </a:solidFill>
                  <a:latin typeface="Source Serif Pro" panose="02040603050405020204" pitchFamily="18" charset="0"/>
                  <a:ea typeface="Source Serif Pro" panose="02040603050405020204" pitchFamily="18" charset="0"/>
                </a:rPr>
                <a:t>Today I’m Grateful for: </a:t>
              </a:r>
            </a:p>
          </p:txBody>
        </p:sp>
        <p:sp>
          <p:nvSpPr>
            <p:cNvPr id="41" name="TextBox 40">
              <a:extLst>
                <a:ext uri="{FF2B5EF4-FFF2-40B4-BE49-F238E27FC236}">
                  <a16:creationId xmlns:a16="http://schemas.microsoft.com/office/drawing/2014/main" id="{88C38AE3-491A-42F8-BCB4-4496A4CB7688}"/>
                </a:ext>
              </a:extLst>
            </p:cNvPr>
            <p:cNvSpPr txBox="1"/>
            <p:nvPr/>
          </p:nvSpPr>
          <p:spPr>
            <a:xfrm>
              <a:off x="374765" y="3207658"/>
              <a:ext cx="3889828" cy="369332"/>
            </a:xfrm>
            <a:prstGeom prst="rect">
              <a:avLst/>
            </a:prstGeom>
            <a:noFill/>
          </p:spPr>
          <p:txBody>
            <a:bodyPr wrap="square">
              <a:spAutoFit/>
            </a:bodyPr>
            <a:lstStyle/>
            <a:p>
              <a:pPr algn="l"/>
              <a:r>
                <a:rPr lang="en-PH" dirty="0">
                  <a:solidFill>
                    <a:schemeClr val="accent1"/>
                  </a:solidFill>
                  <a:latin typeface="Source Serif Pro" panose="02040603050405020204" pitchFamily="18" charset="0"/>
                  <a:ea typeface="Source Serif Pro" panose="02040603050405020204" pitchFamily="18" charset="0"/>
                </a:rPr>
                <a:t>Today (Small or Great) Victories: </a:t>
              </a:r>
            </a:p>
          </p:txBody>
        </p:sp>
        <p:sp>
          <p:nvSpPr>
            <p:cNvPr id="42" name="TextBox 41">
              <a:extLst>
                <a:ext uri="{FF2B5EF4-FFF2-40B4-BE49-F238E27FC236}">
                  <a16:creationId xmlns:a16="http://schemas.microsoft.com/office/drawing/2014/main" id="{BB372DD9-48B1-4CB1-8F93-CF24E4B5A811}"/>
                </a:ext>
              </a:extLst>
            </p:cNvPr>
            <p:cNvSpPr txBox="1"/>
            <p:nvPr/>
          </p:nvSpPr>
          <p:spPr>
            <a:xfrm>
              <a:off x="374765" y="3980153"/>
              <a:ext cx="3889828" cy="369332"/>
            </a:xfrm>
            <a:prstGeom prst="rect">
              <a:avLst/>
            </a:prstGeom>
            <a:noFill/>
          </p:spPr>
          <p:txBody>
            <a:bodyPr wrap="square">
              <a:spAutoFit/>
            </a:bodyPr>
            <a:lstStyle/>
            <a:p>
              <a:pPr algn="l"/>
              <a:r>
                <a:rPr lang="en-PH" dirty="0">
                  <a:solidFill>
                    <a:schemeClr val="accent1"/>
                  </a:solidFill>
                  <a:latin typeface="Source Serif Pro" panose="02040603050405020204" pitchFamily="18" charset="0"/>
                  <a:ea typeface="Source Serif Pro" panose="02040603050405020204" pitchFamily="18" charset="0"/>
                </a:rPr>
                <a:t>Today I Learnt: </a:t>
              </a:r>
            </a:p>
          </p:txBody>
        </p:sp>
        <p:cxnSp>
          <p:nvCxnSpPr>
            <p:cNvPr id="43" name="Straight Connector 42">
              <a:extLst>
                <a:ext uri="{FF2B5EF4-FFF2-40B4-BE49-F238E27FC236}">
                  <a16:creationId xmlns:a16="http://schemas.microsoft.com/office/drawing/2014/main" id="{FF68AC4B-F934-4DBB-A8E9-9AF8E2181F43}"/>
                </a:ext>
              </a:extLst>
            </p:cNvPr>
            <p:cNvCxnSpPr>
              <a:cxnSpLocks/>
            </p:cNvCxnSpPr>
            <p:nvPr/>
          </p:nvCxnSpPr>
          <p:spPr>
            <a:xfrm>
              <a:off x="2883510" y="2746439"/>
              <a:ext cx="4489749"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4" name="Straight Connector 43">
              <a:extLst>
                <a:ext uri="{FF2B5EF4-FFF2-40B4-BE49-F238E27FC236}">
                  <a16:creationId xmlns:a16="http://schemas.microsoft.com/office/drawing/2014/main" id="{30F6DE62-C2F7-4775-A883-A3DAF05234E0}"/>
                </a:ext>
              </a:extLst>
            </p:cNvPr>
            <p:cNvCxnSpPr>
              <a:cxnSpLocks/>
            </p:cNvCxnSpPr>
            <p:nvPr/>
          </p:nvCxnSpPr>
          <p:spPr>
            <a:xfrm>
              <a:off x="495910" y="3102038"/>
              <a:ext cx="6877349"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6" name="Straight Connector 45">
              <a:extLst>
                <a:ext uri="{FF2B5EF4-FFF2-40B4-BE49-F238E27FC236}">
                  <a16:creationId xmlns:a16="http://schemas.microsoft.com/office/drawing/2014/main" id="{F6C0ED43-1FE0-43F4-AB53-6D7FF5CE7BBB}"/>
                </a:ext>
              </a:extLst>
            </p:cNvPr>
            <p:cNvCxnSpPr>
              <a:cxnSpLocks/>
            </p:cNvCxnSpPr>
            <p:nvPr/>
          </p:nvCxnSpPr>
          <p:spPr>
            <a:xfrm>
              <a:off x="3934584" y="3482649"/>
              <a:ext cx="3438675"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7" name="Straight Connector 46">
              <a:extLst>
                <a:ext uri="{FF2B5EF4-FFF2-40B4-BE49-F238E27FC236}">
                  <a16:creationId xmlns:a16="http://schemas.microsoft.com/office/drawing/2014/main" id="{102AE1D4-9A80-4C2B-BD54-7095A0D73BAE}"/>
                </a:ext>
              </a:extLst>
            </p:cNvPr>
            <p:cNvCxnSpPr>
              <a:cxnSpLocks/>
            </p:cNvCxnSpPr>
            <p:nvPr/>
          </p:nvCxnSpPr>
          <p:spPr>
            <a:xfrm>
              <a:off x="495910" y="3896304"/>
              <a:ext cx="6877349"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8" name="Straight Connector 47">
              <a:extLst>
                <a:ext uri="{FF2B5EF4-FFF2-40B4-BE49-F238E27FC236}">
                  <a16:creationId xmlns:a16="http://schemas.microsoft.com/office/drawing/2014/main" id="{891777A4-3426-44C9-BF4B-E8A6A3BF6CA3}"/>
                </a:ext>
              </a:extLst>
            </p:cNvPr>
            <p:cNvCxnSpPr>
              <a:cxnSpLocks/>
            </p:cNvCxnSpPr>
            <p:nvPr/>
          </p:nvCxnSpPr>
          <p:spPr>
            <a:xfrm>
              <a:off x="2177143" y="4284954"/>
              <a:ext cx="5181602"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9" name="Straight Connector 48">
              <a:extLst>
                <a:ext uri="{FF2B5EF4-FFF2-40B4-BE49-F238E27FC236}">
                  <a16:creationId xmlns:a16="http://schemas.microsoft.com/office/drawing/2014/main" id="{5FF4713B-F53D-4659-BF85-2846FC18F035}"/>
                </a:ext>
              </a:extLst>
            </p:cNvPr>
            <p:cNvCxnSpPr>
              <a:cxnSpLocks/>
            </p:cNvCxnSpPr>
            <p:nvPr/>
          </p:nvCxnSpPr>
          <p:spPr>
            <a:xfrm>
              <a:off x="495910" y="4643790"/>
              <a:ext cx="6877349" cy="0"/>
            </a:xfrm>
            <a:prstGeom prst="line">
              <a:avLst/>
            </a:prstGeom>
            <a:ln w="28575"/>
          </p:spPr>
          <p:style>
            <a:lnRef idx="3">
              <a:schemeClr val="accent1"/>
            </a:lnRef>
            <a:fillRef idx="0">
              <a:schemeClr val="accent1"/>
            </a:fillRef>
            <a:effectRef idx="2">
              <a:schemeClr val="accent1"/>
            </a:effectRef>
            <a:fontRef idx="minor">
              <a:schemeClr val="tx1"/>
            </a:fontRef>
          </p:style>
        </p:cxnSp>
      </p:grpSp>
      <p:grpSp>
        <p:nvGrpSpPr>
          <p:cNvPr id="89" name="Group 88">
            <a:extLst>
              <a:ext uri="{FF2B5EF4-FFF2-40B4-BE49-F238E27FC236}">
                <a16:creationId xmlns:a16="http://schemas.microsoft.com/office/drawing/2014/main" id="{6C57B042-CCCD-43C6-8748-768347B2D6F7}"/>
              </a:ext>
            </a:extLst>
          </p:cNvPr>
          <p:cNvGrpSpPr/>
          <p:nvPr/>
        </p:nvGrpSpPr>
        <p:grpSpPr>
          <a:xfrm>
            <a:off x="437855" y="4218338"/>
            <a:ext cx="3261759" cy="1716719"/>
            <a:chOff x="437855" y="4930838"/>
            <a:chExt cx="3338453" cy="1716719"/>
          </a:xfrm>
        </p:grpSpPr>
        <p:sp>
          <p:nvSpPr>
            <p:cNvPr id="56" name="AutoShape 4">
              <a:extLst>
                <a:ext uri="{FF2B5EF4-FFF2-40B4-BE49-F238E27FC236}">
                  <a16:creationId xmlns:a16="http://schemas.microsoft.com/office/drawing/2014/main" id="{33BFDBEB-D107-4270-B5B6-A035B9B63FF7}"/>
                </a:ext>
              </a:extLst>
            </p:cNvPr>
            <p:cNvSpPr/>
            <p:nvPr/>
          </p:nvSpPr>
          <p:spPr>
            <a:xfrm>
              <a:off x="836201" y="5267608"/>
              <a:ext cx="2940107" cy="0"/>
            </a:xfrm>
            <a:prstGeom prst="line">
              <a:avLst/>
            </a:prstGeom>
            <a:ln w="19050" cap="rnd">
              <a:solidFill>
                <a:srgbClr val="2A5E2D"/>
              </a:solidFill>
              <a:prstDash val="sysDash"/>
              <a:headEnd type="none" w="sm" len="sm"/>
              <a:tailEnd type="none" w="sm" len="sm"/>
            </a:ln>
          </p:spPr>
        </p:sp>
        <p:sp>
          <p:nvSpPr>
            <p:cNvPr id="57" name="AutoShape 5">
              <a:extLst>
                <a:ext uri="{FF2B5EF4-FFF2-40B4-BE49-F238E27FC236}">
                  <a16:creationId xmlns:a16="http://schemas.microsoft.com/office/drawing/2014/main" id="{E9ED2D7B-30AC-446B-B45D-B7CCDE36AB76}"/>
                </a:ext>
              </a:extLst>
            </p:cNvPr>
            <p:cNvSpPr/>
            <p:nvPr/>
          </p:nvSpPr>
          <p:spPr>
            <a:xfrm>
              <a:off x="836201" y="6095577"/>
              <a:ext cx="2940107" cy="0"/>
            </a:xfrm>
            <a:prstGeom prst="line">
              <a:avLst/>
            </a:prstGeom>
            <a:ln w="19050" cap="rnd">
              <a:solidFill>
                <a:srgbClr val="2A5E2D"/>
              </a:solidFill>
              <a:prstDash val="sysDash"/>
              <a:headEnd type="none" w="sm" len="sm"/>
              <a:tailEnd type="none" w="sm" len="sm"/>
            </a:ln>
          </p:spPr>
        </p:sp>
        <p:sp>
          <p:nvSpPr>
            <p:cNvPr id="60" name="AutoShape 8">
              <a:extLst>
                <a:ext uri="{FF2B5EF4-FFF2-40B4-BE49-F238E27FC236}">
                  <a16:creationId xmlns:a16="http://schemas.microsoft.com/office/drawing/2014/main" id="{DA365507-FF57-453F-A3EC-2CD9F717B3D1}"/>
                </a:ext>
              </a:extLst>
            </p:cNvPr>
            <p:cNvSpPr/>
            <p:nvPr/>
          </p:nvSpPr>
          <p:spPr>
            <a:xfrm>
              <a:off x="836201" y="5543598"/>
              <a:ext cx="2940107" cy="0"/>
            </a:xfrm>
            <a:prstGeom prst="line">
              <a:avLst/>
            </a:prstGeom>
            <a:ln w="19050" cap="rnd">
              <a:solidFill>
                <a:srgbClr val="2A5E2D"/>
              </a:solidFill>
              <a:prstDash val="sysDash"/>
              <a:headEnd type="none" w="sm" len="sm"/>
              <a:tailEnd type="none" w="sm" len="sm"/>
            </a:ln>
          </p:spPr>
        </p:sp>
        <p:sp>
          <p:nvSpPr>
            <p:cNvPr id="61" name="AutoShape 9">
              <a:extLst>
                <a:ext uri="{FF2B5EF4-FFF2-40B4-BE49-F238E27FC236}">
                  <a16:creationId xmlns:a16="http://schemas.microsoft.com/office/drawing/2014/main" id="{B0687CD3-7CD0-440F-B6C7-D1574EA5B9F6}"/>
                </a:ext>
              </a:extLst>
            </p:cNvPr>
            <p:cNvSpPr/>
            <p:nvPr/>
          </p:nvSpPr>
          <p:spPr>
            <a:xfrm>
              <a:off x="836201" y="6371567"/>
              <a:ext cx="2940107" cy="0"/>
            </a:xfrm>
            <a:prstGeom prst="line">
              <a:avLst/>
            </a:prstGeom>
            <a:ln w="19050" cap="rnd">
              <a:solidFill>
                <a:srgbClr val="2A5E2D"/>
              </a:solidFill>
              <a:prstDash val="sysDash"/>
              <a:headEnd type="none" w="sm" len="sm"/>
              <a:tailEnd type="none" w="sm" len="sm"/>
            </a:ln>
          </p:spPr>
        </p:sp>
        <p:sp>
          <p:nvSpPr>
            <p:cNvPr id="62" name="AutoShape 10">
              <a:extLst>
                <a:ext uri="{FF2B5EF4-FFF2-40B4-BE49-F238E27FC236}">
                  <a16:creationId xmlns:a16="http://schemas.microsoft.com/office/drawing/2014/main" id="{DAD8634E-2B08-4B5C-8313-4C8DD7EAA9DA}"/>
                </a:ext>
              </a:extLst>
            </p:cNvPr>
            <p:cNvSpPr/>
            <p:nvPr/>
          </p:nvSpPr>
          <p:spPr>
            <a:xfrm>
              <a:off x="836201" y="5819588"/>
              <a:ext cx="2940107" cy="0"/>
            </a:xfrm>
            <a:prstGeom prst="line">
              <a:avLst/>
            </a:prstGeom>
            <a:ln w="19050" cap="rnd">
              <a:solidFill>
                <a:srgbClr val="2A5E2D"/>
              </a:solidFill>
              <a:prstDash val="sysDash"/>
              <a:headEnd type="none" w="sm" len="sm"/>
              <a:tailEnd type="none" w="sm" len="sm"/>
            </a:ln>
          </p:spPr>
        </p:sp>
        <p:sp>
          <p:nvSpPr>
            <p:cNvPr id="63" name="AutoShape 11">
              <a:extLst>
                <a:ext uri="{FF2B5EF4-FFF2-40B4-BE49-F238E27FC236}">
                  <a16:creationId xmlns:a16="http://schemas.microsoft.com/office/drawing/2014/main" id="{68EFCFCB-D0C2-4643-A43B-BAEDF8A18F76}"/>
                </a:ext>
              </a:extLst>
            </p:cNvPr>
            <p:cNvSpPr/>
            <p:nvPr/>
          </p:nvSpPr>
          <p:spPr>
            <a:xfrm>
              <a:off x="836201" y="6647557"/>
              <a:ext cx="2940107" cy="0"/>
            </a:xfrm>
            <a:prstGeom prst="line">
              <a:avLst/>
            </a:prstGeom>
            <a:ln w="19050" cap="rnd">
              <a:solidFill>
                <a:srgbClr val="2A5E2D"/>
              </a:solidFill>
              <a:prstDash val="sysDash"/>
              <a:headEnd type="none" w="sm" len="sm"/>
              <a:tailEnd type="none" w="sm" len="sm"/>
            </a:ln>
          </p:spPr>
        </p:sp>
        <p:grpSp>
          <p:nvGrpSpPr>
            <p:cNvPr id="68" name="Group 16">
              <a:extLst>
                <a:ext uri="{FF2B5EF4-FFF2-40B4-BE49-F238E27FC236}">
                  <a16:creationId xmlns:a16="http://schemas.microsoft.com/office/drawing/2014/main" id="{8C2686B5-5591-4A9D-9B7B-C1593B1C4287}"/>
                </a:ext>
              </a:extLst>
            </p:cNvPr>
            <p:cNvGrpSpPr/>
            <p:nvPr/>
          </p:nvGrpSpPr>
          <p:grpSpPr>
            <a:xfrm>
              <a:off x="437855" y="5082873"/>
              <a:ext cx="237384" cy="184736"/>
              <a:chOff x="0" y="0"/>
              <a:chExt cx="773634" cy="711281"/>
            </a:xfrm>
          </p:grpSpPr>
          <p:sp>
            <p:nvSpPr>
              <p:cNvPr id="69" name="Freeform 17">
                <a:extLst>
                  <a:ext uri="{FF2B5EF4-FFF2-40B4-BE49-F238E27FC236}">
                    <a16:creationId xmlns:a16="http://schemas.microsoft.com/office/drawing/2014/main" id="{A8A5BC6F-33F9-4AFD-BF99-183008508031}"/>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0" name="Group 18">
              <a:extLst>
                <a:ext uri="{FF2B5EF4-FFF2-40B4-BE49-F238E27FC236}">
                  <a16:creationId xmlns:a16="http://schemas.microsoft.com/office/drawing/2014/main" id="{DC61F980-C952-4848-9010-C36D217D9854}"/>
                </a:ext>
              </a:extLst>
            </p:cNvPr>
            <p:cNvGrpSpPr/>
            <p:nvPr/>
          </p:nvGrpSpPr>
          <p:grpSpPr>
            <a:xfrm>
              <a:off x="437855" y="5358862"/>
              <a:ext cx="237384" cy="184736"/>
              <a:chOff x="0" y="0"/>
              <a:chExt cx="773634" cy="711281"/>
            </a:xfrm>
          </p:grpSpPr>
          <p:sp>
            <p:nvSpPr>
              <p:cNvPr id="71" name="Freeform 19">
                <a:extLst>
                  <a:ext uri="{FF2B5EF4-FFF2-40B4-BE49-F238E27FC236}">
                    <a16:creationId xmlns:a16="http://schemas.microsoft.com/office/drawing/2014/main" id="{4AAA54C1-FE76-4DC7-A424-990AF46C4F66}"/>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2" name="Group 20">
              <a:extLst>
                <a:ext uri="{FF2B5EF4-FFF2-40B4-BE49-F238E27FC236}">
                  <a16:creationId xmlns:a16="http://schemas.microsoft.com/office/drawing/2014/main" id="{1FFD4538-34A3-4C23-B5A5-57949464B048}"/>
                </a:ext>
              </a:extLst>
            </p:cNvPr>
            <p:cNvGrpSpPr/>
            <p:nvPr/>
          </p:nvGrpSpPr>
          <p:grpSpPr>
            <a:xfrm>
              <a:off x="437855" y="5634852"/>
              <a:ext cx="237384" cy="184736"/>
              <a:chOff x="0" y="0"/>
              <a:chExt cx="773634" cy="711281"/>
            </a:xfrm>
          </p:grpSpPr>
          <p:sp>
            <p:nvSpPr>
              <p:cNvPr id="73" name="Freeform 21">
                <a:extLst>
                  <a:ext uri="{FF2B5EF4-FFF2-40B4-BE49-F238E27FC236}">
                    <a16:creationId xmlns:a16="http://schemas.microsoft.com/office/drawing/2014/main" id="{5BD6BB41-04B0-4A1F-91C0-DEBF81AE0802}"/>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4" name="Group 22">
              <a:extLst>
                <a:ext uri="{FF2B5EF4-FFF2-40B4-BE49-F238E27FC236}">
                  <a16:creationId xmlns:a16="http://schemas.microsoft.com/office/drawing/2014/main" id="{C2E9DE2D-F00F-476B-BF27-47806A37BA06}"/>
                </a:ext>
              </a:extLst>
            </p:cNvPr>
            <p:cNvGrpSpPr/>
            <p:nvPr/>
          </p:nvGrpSpPr>
          <p:grpSpPr>
            <a:xfrm>
              <a:off x="437855" y="5910842"/>
              <a:ext cx="237384" cy="184736"/>
              <a:chOff x="0" y="0"/>
              <a:chExt cx="773634" cy="711281"/>
            </a:xfrm>
          </p:grpSpPr>
          <p:sp>
            <p:nvSpPr>
              <p:cNvPr id="75" name="Freeform 23">
                <a:extLst>
                  <a:ext uri="{FF2B5EF4-FFF2-40B4-BE49-F238E27FC236}">
                    <a16:creationId xmlns:a16="http://schemas.microsoft.com/office/drawing/2014/main" id="{10274809-3A13-4083-9DA4-1DC3F0D4FCF9}"/>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6" name="Group 24">
              <a:extLst>
                <a:ext uri="{FF2B5EF4-FFF2-40B4-BE49-F238E27FC236}">
                  <a16:creationId xmlns:a16="http://schemas.microsoft.com/office/drawing/2014/main" id="{5591F838-33E8-470C-AD62-7A7012713079}"/>
                </a:ext>
              </a:extLst>
            </p:cNvPr>
            <p:cNvGrpSpPr/>
            <p:nvPr/>
          </p:nvGrpSpPr>
          <p:grpSpPr>
            <a:xfrm>
              <a:off x="437855" y="6186832"/>
              <a:ext cx="237384" cy="184736"/>
              <a:chOff x="0" y="0"/>
              <a:chExt cx="773634" cy="711281"/>
            </a:xfrm>
          </p:grpSpPr>
          <p:sp>
            <p:nvSpPr>
              <p:cNvPr id="77" name="Freeform 25">
                <a:extLst>
                  <a:ext uri="{FF2B5EF4-FFF2-40B4-BE49-F238E27FC236}">
                    <a16:creationId xmlns:a16="http://schemas.microsoft.com/office/drawing/2014/main" id="{07293462-34E8-4F89-9E48-DE0A2E24DB8E}"/>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grpSp>
          <p:nvGrpSpPr>
            <p:cNvPr id="78" name="Group 26">
              <a:extLst>
                <a:ext uri="{FF2B5EF4-FFF2-40B4-BE49-F238E27FC236}">
                  <a16:creationId xmlns:a16="http://schemas.microsoft.com/office/drawing/2014/main" id="{E78C77E5-02A9-4D5B-A31A-F30869DCB5F8}"/>
                </a:ext>
              </a:extLst>
            </p:cNvPr>
            <p:cNvGrpSpPr/>
            <p:nvPr/>
          </p:nvGrpSpPr>
          <p:grpSpPr>
            <a:xfrm>
              <a:off x="437855" y="6462821"/>
              <a:ext cx="237384" cy="184736"/>
              <a:chOff x="0" y="0"/>
              <a:chExt cx="773634" cy="711281"/>
            </a:xfrm>
          </p:grpSpPr>
          <p:sp>
            <p:nvSpPr>
              <p:cNvPr id="79" name="Freeform 27">
                <a:extLst>
                  <a:ext uri="{FF2B5EF4-FFF2-40B4-BE49-F238E27FC236}">
                    <a16:creationId xmlns:a16="http://schemas.microsoft.com/office/drawing/2014/main" id="{723C1D40-069F-4E43-8B80-22C0CFCD4D1B}"/>
                  </a:ext>
                </a:extLst>
              </p:cNvPr>
              <p:cNvSpPr/>
              <p:nvPr/>
            </p:nvSpPr>
            <p:spPr>
              <a:xfrm>
                <a:off x="0" y="0"/>
                <a:ext cx="773634" cy="711281"/>
              </a:xfrm>
              <a:custGeom>
                <a:avLst/>
                <a:gdLst/>
                <a:ahLst/>
                <a:cxnLst/>
                <a:rect l="l" t="t" r="r" b="b"/>
                <a:pathLst>
                  <a:path w="773634" h="711281">
                    <a:moveTo>
                      <a:pt x="0" y="0"/>
                    </a:moveTo>
                    <a:lnTo>
                      <a:pt x="0" y="711281"/>
                    </a:lnTo>
                    <a:lnTo>
                      <a:pt x="773634" y="711281"/>
                    </a:lnTo>
                    <a:lnTo>
                      <a:pt x="773634" y="0"/>
                    </a:lnTo>
                    <a:lnTo>
                      <a:pt x="0" y="0"/>
                    </a:lnTo>
                    <a:close/>
                    <a:moveTo>
                      <a:pt x="712674" y="650321"/>
                    </a:moveTo>
                    <a:lnTo>
                      <a:pt x="59690" y="650321"/>
                    </a:lnTo>
                    <a:lnTo>
                      <a:pt x="59690" y="59690"/>
                    </a:lnTo>
                    <a:lnTo>
                      <a:pt x="712674" y="59690"/>
                    </a:lnTo>
                    <a:lnTo>
                      <a:pt x="712674" y="650321"/>
                    </a:lnTo>
                    <a:close/>
                  </a:path>
                </a:pathLst>
              </a:custGeom>
              <a:solidFill>
                <a:srgbClr val="FEE67C"/>
              </a:solidFill>
            </p:spPr>
          </p:sp>
        </p:grpSp>
        <p:sp>
          <p:nvSpPr>
            <p:cNvPr id="80" name="TextBox 30">
              <a:extLst>
                <a:ext uri="{FF2B5EF4-FFF2-40B4-BE49-F238E27FC236}">
                  <a16:creationId xmlns:a16="http://schemas.microsoft.com/office/drawing/2014/main" id="{13DAE53B-40CB-449E-A64D-72DCCC5D23E5}"/>
                </a:ext>
              </a:extLst>
            </p:cNvPr>
            <p:cNvSpPr txBox="1"/>
            <p:nvPr/>
          </p:nvSpPr>
          <p:spPr>
            <a:xfrm>
              <a:off x="1688807" y="4930838"/>
              <a:ext cx="1100720" cy="206578"/>
            </a:xfrm>
            <a:prstGeom prst="rect">
              <a:avLst/>
            </a:prstGeom>
          </p:spPr>
          <p:txBody>
            <a:bodyPr wrap="square" lIns="0" tIns="0" rIns="0" bIns="0" rtlCol="0" anchor="t">
              <a:spAutoFit/>
            </a:bodyPr>
            <a:lstStyle/>
            <a:p>
              <a:pPr algn="ctr">
                <a:lnSpc>
                  <a:spcPts val="1580"/>
                </a:lnSpc>
              </a:pPr>
              <a:r>
                <a:rPr lang="en-US" sz="1400" dirty="0">
                  <a:solidFill>
                    <a:srgbClr val="2A5E2D"/>
                  </a:solidFill>
                  <a:latin typeface="Source Serif Pro Bold"/>
                </a:rPr>
                <a:t>TO DO</a:t>
              </a:r>
            </a:p>
          </p:txBody>
        </p:sp>
      </p:grpSp>
      <p:grpSp>
        <p:nvGrpSpPr>
          <p:cNvPr id="88" name="Group 87">
            <a:extLst>
              <a:ext uri="{FF2B5EF4-FFF2-40B4-BE49-F238E27FC236}">
                <a16:creationId xmlns:a16="http://schemas.microsoft.com/office/drawing/2014/main" id="{9216D253-3C7A-46BB-8CD1-159128B1A86F}"/>
              </a:ext>
            </a:extLst>
          </p:cNvPr>
          <p:cNvGrpSpPr/>
          <p:nvPr/>
        </p:nvGrpSpPr>
        <p:grpSpPr>
          <a:xfrm>
            <a:off x="4072788" y="4213103"/>
            <a:ext cx="3271444" cy="1721954"/>
            <a:chOff x="4404124" y="4925603"/>
            <a:chExt cx="2940107" cy="1721954"/>
          </a:xfrm>
        </p:grpSpPr>
        <p:grpSp>
          <p:nvGrpSpPr>
            <p:cNvPr id="87" name="Group 86">
              <a:extLst>
                <a:ext uri="{FF2B5EF4-FFF2-40B4-BE49-F238E27FC236}">
                  <a16:creationId xmlns:a16="http://schemas.microsoft.com/office/drawing/2014/main" id="{64593C53-F133-4B39-9279-54DD3D33AB46}"/>
                </a:ext>
              </a:extLst>
            </p:cNvPr>
            <p:cNvGrpSpPr/>
            <p:nvPr/>
          </p:nvGrpSpPr>
          <p:grpSpPr>
            <a:xfrm>
              <a:off x="4404124" y="5267608"/>
              <a:ext cx="2940107" cy="1379949"/>
              <a:chOff x="4404124" y="5267608"/>
              <a:chExt cx="2940107" cy="1379949"/>
            </a:xfrm>
          </p:grpSpPr>
          <p:sp>
            <p:nvSpPr>
              <p:cNvPr id="58" name="AutoShape 6">
                <a:extLst>
                  <a:ext uri="{FF2B5EF4-FFF2-40B4-BE49-F238E27FC236}">
                    <a16:creationId xmlns:a16="http://schemas.microsoft.com/office/drawing/2014/main" id="{4D351D37-693C-402B-AA5B-23F2C51E6654}"/>
                  </a:ext>
                </a:extLst>
              </p:cNvPr>
              <p:cNvSpPr/>
              <p:nvPr/>
            </p:nvSpPr>
            <p:spPr>
              <a:xfrm>
                <a:off x="4404124" y="5267608"/>
                <a:ext cx="2940107" cy="0"/>
              </a:xfrm>
              <a:prstGeom prst="line">
                <a:avLst/>
              </a:prstGeom>
              <a:ln w="19050" cap="rnd">
                <a:solidFill>
                  <a:srgbClr val="2A5E2D"/>
                </a:solidFill>
                <a:prstDash val="sysDash"/>
                <a:headEnd type="none" w="sm" len="sm"/>
                <a:tailEnd type="none" w="sm" len="sm"/>
              </a:ln>
            </p:spPr>
          </p:sp>
          <p:sp>
            <p:nvSpPr>
              <p:cNvPr id="59" name="AutoShape 7">
                <a:extLst>
                  <a:ext uri="{FF2B5EF4-FFF2-40B4-BE49-F238E27FC236}">
                    <a16:creationId xmlns:a16="http://schemas.microsoft.com/office/drawing/2014/main" id="{731C28C2-9058-487E-B5D3-247AD5866F55}"/>
                  </a:ext>
                </a:extLst>
              </p:cNvPr>
              <p:cNvSpPr/>
              <p:nvPr/>
            </p:nvSpPr>
            <p:spPr>
              <a:xfrm>
                <a:off x="4404124" y="6095577"/>
                <a:ext cx="2940107" cy="0"/>
              </a:xfrm>
              <a:prstGeom prst="line">
                <a:avLst/>
              </a:prstGeom>
              <a:ln w="19050" cap="rnd">
                <a:solidFill>
                  <a:srgbClr val="2A5E2D"/>
                </a:solidFill>
                <a:prstDash val="sysDash"/>
                <a:headEnd type="none" w="sm" len="sm"/>
                <a:tailEnd type="none" w="sm" len="sm"/>
              </a:ln>
            </p:spPr>
          </p:sp>
          <p:sp>
            <p:nvSpPr>
              <p:cNvPr id="64" name="AutoShape 12">
                <a:extLst>
                  <a:ext uri="{FF2B5EF4-FFF2-40B4-BE49-F238E27FC236}">
                    <a16:creationId xmlns:a16="http://schemas.microsoft.com/office/drawing/2014/main" id="{77F6EF7B-2E73-446D-A353-7F533B2ACE0B}"/>
                  </a:ext>
                </a:extLst>
              </p:cNvPr>
              <p:cNvSpPr/>
              <p:nvPr/>
            </p:nvSpPr>
            <p:spPr>
              <a:xfrm>
                <a:off x="4404124" y="5543598"/>
                <a:ext cx="2940107" cy="0"/>
              </a:xfrm>
              <a:prstGeom prst="line">
                <a:avLst/>
              </a:prstGeom>
              <a:ln w="19050" cap="rnd">
                <a:solidFill>
                  <a:srgbClr val="2A5E2D"/>
                </a:solidFill>
                <a:prstDash val="sysDash"/>
                <a:headEnd type="none" w="sm" len="sm"/>
                <a:tailEnd type="none" w="sm" len="sm"/>
              </a:ln>
            </p:spPr>
          </p:sp>
          <p:sp>
            <p:nvSpPr>
              <p:cNvPr id="65" name="AutoShape 13">
                <a:extLst>
                  <a:ext uri="{FF2B5EF4-FFF2-40B4-BE49-F238E27FC236}">
                    <a16:creationId xmlns:a16="http://schemas.microsoft.com/office/drawing/2014/main" id="{48E8A89F-0456-4CF3-B7D8-B3D0B38796FF}"/>
                  </a:ext>
                </a:extLst>
              </p:cNvPr>
              <p:cNvSpPr/>
              <p:nvPr/>
            </p:nvSpPr>
            <p:spPr>
              <a:xfrm>
                <a:off x="4404124" y="6371567"/>
                <a:ext cx="2940107" cy="0"/>
              </a:xfrm>
              <a:prstGeom prst="line">
                <a:avLst/>
              </a:prstGeom>
              <a:ln w="19050" cap="rnd">
                <a:solidFill>
                  <a:srgbClr val="2A5E2D"/>
                </a:solidFill>
                <a:prstDash val="sysDash"/>
                <a:headEnd type="none" w="sm" len="sm"/>
                <a:tailEnd type="none" w="sm" len="sm"/>
              </a:ln>
            </p:spPr>
          </p:sp>
          <p:sp>
            <p:nvSpPr>
              <p:cNvPr id="66" name="AutoShape 14">
                <a:extLst>
                  <a:ext uri="{FF2B5EF4-FFF2-40B4-BE49-F238E27FC236}">
                    <a16:creationId xmlns:a16="http://schemas.microsoft.com/office/drawing/2014/main" id="{38C13236-7887-4D4D-807D-03390454A24B}"/>
                  </a:ext>
                </a:extLst>
              </p:cNvPr>
              <p:cNvSpPr/>
              <p:nvPr/>
            </p:nvSpPr>
            <p:spPr>
              <a:xfrm>
                <a:off x="4404124" y="5819588"/>
                <a:ext cx="2940107" cy="0"/>
              </a:xfrm>
              <a:prstGeom prst="line">
                <a:avLst/>
              </a:prstGeom>
              <a:ln w="19050" cap="rnd">
                <a:solidFill>
                  <a:srgbClr val="2A5E2D"/>
                </a:solidFill>
                <a:prstDash val="sysDash"/>
                <a:headEnd type="none" w="sm" len="sm"/>
                <a:tailEnd type="none" w="sm" len="sm"/>
              </a:ln>
            </p:spPr>
          </p:sp>
          <p:sp>
            <p:nvSpPr>
              <p:cNvPr id="67" name="AutoShape 15">
                <a:extLst>
                  <a:ext uri="{FF2B5EF4-FFF2-40B4-BE49-F238E27FC236}">
                    <a16:creationId xmlns:a16="http://schemas.microsoft.com/office/drawing/2014/main" id="{5482AD9B-C3CE-4B91-8AD4-B9821EEECF5B}"/>
                  </a:ext>
                </a:extLst>
              </p:cNvPr>
              <p:cNvSpPr/>
              <p:nvPr/>
            </p:nvSpPr>
            <p:spPr>
              <a:xfrm>
                <a:off x="4404124" y="6647557"/>
                <a:ext cx="2940107" cy="0"/>
              </a:xfrm>
              <a:prstGeom prst="line">
                <a:avLst/>
              </a:prstGeom>
              <a:ln w="19050" cap="rnd">
                <a:solidFill>
                  <a:srgbClr val="2A5E2D"/>
                </a:solidFill>
                <a:prstDash val="sysDash"/>
                <a:headEnd type="none" w="sm" len="sm"/>
                <a:tailEnd type="none" w="sm" len="sm"/>
              </a:ln>
            </p:spPr>
          </p:sp>
        </p:grpSp>
        <p:sp>
          <p:nvSpPr>
            <p:cNvPr id="81" name="TextBox 63">
              <a:extLst>
                <a:ext uri="{FF2B5EF4-FFF2-40B4-BE49-F238E27FC236}">
                  <a16:creationId xmlns:a16="http://schemas.microsoft.com/office/drawing/2014/main" id="{8C38AB78-BB8A-49E0-AF80-438852344E43}"/>
                </a:ext>
              </a:extLst>
            </p:cNvPr>
            <p:cNvSpPr txBox="1"/>
            <p:nvPr/>
          </p:nvSpPr>
          <p:spPr>
            <a:xfrm>
              <a:off x="5057215" y="4925603"/>
              <a:ext cx="1716125" cy="207749"/>
            </a:xfrm>
            <a:prstGeom prst="rect">
              <a:avLst/>
            </a:prstGeom>
          </p:spPr>
          <p:txBody>
            <a:bodyPr wrap="square" lIns="0" tIns="0" rIns="0" bIns="0" rtlCol="0" anchor="t">
              <a:spAutoFit/>
            </a:bodyPr>
            <a:lstStyle/>
            <a:p>
              <a:pPr algn="ctr">
                <a:lnSpc>
                  <a:spcPts val="1580"/>
                </a:lnSpc>
              </a:pPr>
              <a:r>
                <a:rPr lang="en-US" sz="1400" dirty="0">
                  <a:solidFill>
                    <a:srgbClr val="2A5E2D"/>
                  </a:solidFill>
                  <a:latin typeface="Source Serif Pro Bold"/>
                </a:rPr>
                <a:t>SELF-CARE</a:t>
              </a:r>
            </a:p>
          </p:txBody>
        </p:sp>
      </p:grpSp>
      <p:graphicFrame>
        <p:nvGraphicFramePr>
          <p:cNvPr id="84" name="Table 83">
            <a:extLst>
              <a:ext uri="{FF2B5EF4-FFF2-40B4-BE49-F238E27FC236}">
                <a16:creationId xmlns:a16="http://schemas.microsoft.com/office/drawing/2014/main" id="{5AE57C09-64AA-4E26-96B9-847798D1E6A6}"/>
              </a:ext>
            </a:extLst>
          </p:cNvPr>
          <p:cNvGraphicFramePr>
            <a:graphicFrameLocks noGrp="1"/>
          </p:cNvGraphicFramePr>
          <p:nvPr>
            <p:extLst>
              <p:ext uri="{D42A27DB-BD31-4B8C-83A1-F6EECF244321}">
                <p14:modId xmlns:p14="http://schemas.microsoft.com/office/powerpoint/2010/main" val="1610257514"/>
              </p:ext>
            </p:extLst>
          </p:nvPr>
        </p:nvGraphicFramePr>
        <p:xfrm>
          <a:off x="452369" y="6134041"/>
          <a:ext cx="3247245" cy="1133699"/>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84475">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Today I choose to feel</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108361043"/>
                  </a:ext>
                </a:extLst>
              </a:tr>
              <a:tr h="292007">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56225370"/>
                  </a:ext>
                </a:extLst>
              </a:tr>
              <a:tr h="272114">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834258216"/>
                  </a:ext>
                </a:extLst>
              </a:tr>
            </a:tbl>
          </a:graphicData>
        </a:graphic>
      </p:graphicFrame>
      <p:graphicFrame>
        <p:nvGraphicFramePr>
          <p:cNvPr id="86" name="Table 85">
            <a:extLst>
              <a:ext uri="{FF2B5EF4-FFF2-40B4-BE49-F238E27FC236}">
                <a16:creationId xmlns:a16="http://schemas.microsoft.com/office/drawing/2014/main" id="{FD82B7F8-00AC-4994-ADE5-920B194F1656}"/>
              </a:ext>
            </a:extLst>
          </p:cNvPr>
          <p:cNvGraphicFramePr>
            <a:graphicFrameLocks noGrp="1"/>
          </p:cNvGraphicFramePr>
          <p:nvPr>
            <p:extLst>
              <p:ext uri="{D42A27DB-BD31-4B8C-83A1-F6EECF244321}">
                <p14:modId xmlns:p14="http://schemas.microsoft.com/office/powerpoint/2010/main" val="1992084334"/>
              </p:ext>
            </p:extLst>
          </p:nvPr>
        </p:nvGraphicFramePr>
        <p:xfrm>
          <a:off x="4072788" y="6137425"/>
          <a:ext cx="3271443" cy="1101286"/>
        </p:xfrm>
        <a:graphic>
          <a:graphicData uri="http://schemas.openxmlformats.org/drawingml/2006/table">
            <a:tbl>
              <a:tblPr firstRow="1" bandRow="1">
                <a:tableStyleId>{5940675A-B579-460E-94D1-54222C63F5DA}</a:tableStyleId>
              </a:tblPr>
              <a:tblGrid>
                <a:gridCol w="3271443">
                  <a:extLst>
                    <a:ext uri="{9D8B030D-6E8A-4147-A177-3AD203B41FA5}">
                      <a16:colId xmlns:a16="http://schemas.microsoft.com/office/drawing/2014/main" val="3952404086"/>
                    </a:ext>
                  </a:extLst>
                </a:gridCol>
              </a:tblGrid>
              <a:tr h="452062">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Today’s good habits</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108361043"/>
                  </a:ext>
                </a:extLst>
              </a:tr>
              <a:tr h="246792">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56225370"/>
                  </a:ext>
                </a:extLst>
              </a:tr>
              <a:tr h="235854">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834258216"/>
                  </a:ext>
                </a:extLst>
              </a:tr>
            </a:tbl>
          </a:graphicData>
        </a:graphic>
      </p:graphicFrame>
      <p:graphicFrame>
        <p:nvGraphicFramePr>
          <p:cNvPr id="90" name="Table 89">
            <a:extLst>
              <a:ext uri="{FF2B5EF4-FFF2-40B4-BE49-F238E27FC236}">
                <a16:creationId xmlns:a16="http://schemas.microsoft.com/office/drawing/2014/main" id="{D4BE1127-2E85-4273-8CB3-6BA1D2F7FA43}"/>
              </a:ext>
            </a:extLst>
          </p:cNvPr>
          <p:cNvGraphicFramePr>
            <a:graphicFrameLocks noGrp="1"/>
          </p:cNvGraphicFramePr>
          <p:nvPr>
            <p:extLst>
              <p:ext uri="{D42A27DB-BD31-4B8C-83A1-F6EECF244321}">
                <p14:modId xmlns:p14="http://schemas.microsoft.com/office/powerpoint/2010/main" val="2676265299"/>
              </p:ext>
            </p:extLst>
          </p:nvPr>
        </p:nvGraphicFramePr>
        <p:xfrm>
          <a:off x="452369" y="7395590"/>
          <a:ext cx="3247245" cy="1419130"/>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45294">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Today’s Focus</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108361043"/>
                  </a:ext>
                </a:extLst>
              </a:tr>
              <a:tr h="314889">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56225370"/>
                  </a:ext>
                </a:extLst>
              </a:tr>
              <a:tr h="300932">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2834258216"/>
                  </a:ext>
                </a:extLst>
              </a:tr>
              <a:tr h="300932">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522275659"/>
                  </a:ext>
                </a:extLst>
              </a:tr>
            </a:tbl>
          </a:graphicData>
        </a:graphic>
      </p:graphicFrame>
      <p:graphicFrame>
        <p:nvGraphicFramePr>
          <p:cNvPr id="91" name="Table 90">
            <a:extLst>
              <a:ext uri="{FF2B5EF4-FFF2-40B4-BE49-F238E27FC236}">
                <a16:creationId xmlns:a16="http://schemas.microsoft.com/office/drawing/2014/main" id="{750CB3D8-2D80-442A-AE59-AA116A51E05B}"/>
              </a:ext>
            </a:extLst>
          </p:cNvPr>
          <p:cNvGraphicFramePr>
            <a:graphicFrameLocks noGrp="1"/>
          </p:cNvGraphicFramePr>
          <p:nvPr>
            <p:extLst>
              <p:ext uri="{D42A27DB-BD31-4B8C-83A1-F6EECF244321}">
                <p14:modId xmlns:p14="http://schemas.microsoft.com/office/powerpoint/2010/main" val="3521409940"/>
              </p:ext>
            </p:extLst>
          </p:nvPr>
        </p:nvGraphicFramePr>
        <p:xfrm>
          <a:off x="4072788" y="7398973"/>
          <a:ext cx="3271443" cy="1437970"/>
        </p:xfrm>
        <a:graphic>
          <a:graphicData uri="http://schemas.openxmlformats.org/drawingml/2006/table">
            <a:tbl>
              <a:tblPr firstRow="1" bandRow="1">
                <a:tableStyleId>{5940675A-B579-460E-94D1-54222C63F5DA}</a:tableStyleId>
              </a:tblPr>
              <a:tblGrid>
                <a:gridCol w="3271443">
                  <a:extLst>
                    <a:ext uri="{9D8B030D-6E8A-4147-A177-3AD203B41FA5}">
                      <a16:colId xmlns:a16="http://schemas.microsoft.com/office/drawing/2014/main" val="3952404086"/>
                    </a:ext>
                  </a:extLst>
                </a:gridCol>
              </a:tblGrid>
              <a:tr h="460706">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Today I feel Inspired by</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108361043"/>
                  </a:ext>
                </a:extLst>
              </a:tr>
              <a:tr h="328040">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56225370"/>
                  </a:ext>
                </a:extLst>
              </a:tr>
              <a:tr h="313501">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2834258216"/>
                  </a:ext>
                </a:extLst>
              </a:tr>
              <a:tr h="313501">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60091203"/>
                  </a:ext>
                </a:extLst>
              </a:tr>
            </a:tbl>
          </a:graphicData>
        </a:graphic>
      </p:graphicFrame>
      <p:sp>
        <p:nvSpPr>
          <p:cNvPr id="92" name="Rectangle 91">
            <a:extLst>
              <a:ext uri="{FF2B5EF4-FFF2-40B4-BE49-F238E27FC236}">
                <a16:creationId xmlns:a16="http://schemas.microsoft.com/office/drawing/2014/main" id="{EC81F0C4-5AEA-4626-A442-BBF931DA3582}"/>
              </a:ext>
            </a:extLst>
          </p:cNvPr>
          <p:cNvSpPr/>
          <p:nvPr/>
        </p:nvSpPr>
        <p:spPr>
          <a:xfrm>
            <a:off x="437855" y="8974982"/>
            <a:ext cx="6905510" cy="952187"/>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t"/>
          <a:lstStyle/>
          <a:p>
            <a:r>
              <a:rPr lang="en-PH" b="1" dirty="0">
                <a:solidFill>
                  <a:srgbClr val="2A5E2D"/>
                </a:solidFill>
                <a:latin typeface="Source Serif Pro" panose="02040603050405020204" pitchFamily="18" charset="0"/>
                <a:ea typeface="Source Serif Pro" panose="02040603050405020204" pitchFamily="18" charset="0"/>
              </a:rPr>
              <a:t>Note: </a:t>
            </a:r>
          </a:p>
        </p:txBody>
      </p:sp>
    </p:spTree>
    <p:extLst>
      <p:ext uri="{BB962C8B-B14F-4D97-AF65-F5344CB8AC3E}">
        <p14:creationId xmlns:p14="http://schemas.microsoft.com/office/powerpoint/2010/main" val="1578203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D7E2D26D-002E-4116-8EC3-645CC20B960A}"/>
              </a:ext>
            </a:extLst>
          </p:cNvPr>
          <p:cNvPicPr>
            <a:picLocks noChangeAspect="1"/>
          </p:cNvPicPr>
          <p:nvPr/>
        </p:nvPicPr>
        <p:blipFill rotWithShape="1">
          <a:blip r:embed="rId2">
            <a:duotone>
              <a:prstClr val="black"/>
              <a:schemeClr val="tx2">
                <a:tint val="45000"/>
                <a:satMod val="400000"/>
              </a:schemeClr>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3548" r="6460" b="3412"/>
          <a:stretch/>
        </p:blipFill>
        <p:spPr>
          <a:xfrm>
            <a:off x="-1" y="-14513"/>
            <a:ext cx="7772401" cy="10072914"/>
          </a:xfrm>
          <a:prstGeom prst="rect">
            <a:avLst/>
          </a:prstGeom>
        </p:spPr>
      </p:pic>
      <p:grpSp>
        <p:nvGrpSpPr>
          <p:cNvPr id="16" name="Group 15">
            <a:extLst>
              <a:ext uri="{FF2B5EF4-FFF2-40B4-BE49-F238E27FC236}">
                <a16:creationId xmlns:a16="http://schemas.microsoft.com/office/drawing/2014/main" id="{2BFD24A1-240C-41D6-839B-71A6D8D3EB7B}"/>
              </a:ext>
            </a:extLst>
          </p:cNvPr>
          <p:cNvGrpSpPr/>
          <p:nvPr/>
        </p:nvGrpSpPr>
        <p:grpSpPr>
          <a:xfrm>
            <a:off x="725714" y="1219200"/>
            <a:ext cx="6139543" cy="8272987"/>
            <a:chOff x="1099909" y="1381313"/>
            <a:chExt cx="5572582" cy="8110874"/>
          </a:xfrm>
        </p:grpSpPr>
        <p:grpSp>
          <p:nvGrpSpPr>
            <p:cNvPr id="3" name="Group 11">
              <a:extLst>
                <a:ext uri="{FF2B5EF4-FFF2-40B4-BE49-F238E27FC236}">
                  <a16:creationId xmlns:a16="http://schemas.microsoft.com/office/drawing/2014/main" id="{5211F971-305A-4B6B-B243-E76A072CADF0}"/>
                </a:ext>
              </a:extLst>
            </p:cNvPr>
            <p:cNvGrpSpPr>
              <a:grpSpLocks noChangeAspect="1"/>
            </p:cNvGrpSpPr>
            <p:nvPr/>
          </p:nvGrpSpPr>
          <p:grpSpPr>
            <a:xfrm>
              <a:off x="1099909" y="1381313"/>
              <a:ext cx="2638735" cy="2583977"/>
              <a:chOff x="-72390" y="7620"/>
              <a:chExt cx="6487160" cy="6352540"/>
            </a:xfrm>
          </p:grpSpPr>
          <p:sp>
            <p:nvSpPr>
              <p:cNvPr id="4" name="Freeform 12">
                <a:extLst>
                  <a:ext uri="{FF2B5EF4-FFF2-40B4-BE49-F238E27FC236}">
                    <a16:creationId xmlns:a16="http://schemas.microsoft.com/office/drawing/2014/main" id="{689E6F38-22AD-4A48-A71F-DBA7FF802E5B}"/>
                  </a:ext>
                </a:extLst>
              </p:cNvPr>
              <p:cNvSpPr/>
              <p:nvPr/>
            </p:nvSpPr>
            <p:spPr>
              <a:xfrm>
                <a:off x="-72390" y="7620"/>
                <a:ext cx="6487160" cy="6352540"/>
              </a:xfrm>
              <a:custGeom>
                <a:avLst/>
                <a:gdLst/>
                <a:ahLst/>
                <a:cxnLst/>
                <a:rect l="l" t="t" r="r" b="b"/>
                <a:pathLst>
                  <a:path w="6487160" h="6352540">
                    <a:moveTo>
                      <a:pt x="6322060" y="3176270"/>
                    </a:moveTo>
                    <a:cubicBezTo>
                      <a:pt x="6322060" y="2844800"/>
                      <a:pt x="6487160" y="2493010"/>
                      <a:pt x="6385560" y="2194560"/>
                    </a:cubicBezTo>
                    <a:cubicBezTo>
                      <a:pt x="6281420" y="1884680"/>
                      <a:pt x="5928360" y="1694180"/>
                      <a:pt x="5734050" y="1436370"/>
                    </a:cubicBezTo>
                    <a:cubicBezTo>
                      <a:pt x="5537200" y="1176020"/>
                      <a:pt x="5455920" y="796290"/>
                      <a:pt x="5185410" y="607060"/>
                    </a:cubicBezTo>
                    <a:cubicBezTo>
                      <a:pt x="4917440" y="420370"/>
                      <a:pt x="4517390" y="462280"/>
                      <a:pt x="4196080" y="360680"/>
                    </a:cubicBezTo>
                    <a:cubicBezTo>
                      <a:pt x="3884930" y="264160"/>
                      <a:pt x="3589020" y="0"/>
                      <a:pt x="3244850" y="0"/>
                    </a:cubicBezTo>
                    <a:cubicBezTo>
                      <a:pt x="2900680" y="0"/>
                      <a:pt x="2603500" y="262890"/>
                      <a:pt x="2293620" y="360680"/>
                    </a:cubicBezTo>
                    <a:cubicBezTo>
                      <a:pt x="1972310" y="461010"/>
                      <a:pt x="1570990" y="419100"/>
                      <a:pt x="1303020" y="607060"/>
                    </a:cubicBezTo>
                    <a:cubicBezTo>
                      <a:pt x="1032510" y="796290"/>
                      <a:pt x="951230" y="1176020"/>
                      <a:pt x="754380" y="1436370"/>
                    </a:cubicBezTo>
                    <a:cubicBezTo>
                      <a:pt x="558800" y="1694180"/>
                      <a:pt x="207010" y="1884680"/>
                      <a:pt x="101600" y="2194560"/>
                    </a:cubicBezTo>
                    <a:cubicBezTo>
                      <a:pt x="1270" y="2493010"/>
                      <a:pt x="165100" y="2844800"/>
                      <a:pt x="165100" y="3176270"/>
                    </a:cubicBezTo>
                    <a:cubicBezTo>
                      <a:pt x="165100" y="3507740"/>
                      <a:pt x="0" y="3859530"/>
                      <a:pt x="101600" y="4157980"/>
                    </a:cubicBezTo>
                    <a:cubicBezTo>
                      <a:pt x="205740" y="4467860"/>
                      <a:pt x="558800" y="4658360"/>
                      <a:pt x="753110" y="4916170"/>
                    </a:cubicBezTo>
                    <a:cubicBezTo>
                      <a:pt x="949960" y="5176520"/>
                      <a:pt x="1031240" y="5556250"/>
                      <a:pt x="1301750" y="5745480"/>
                    </a:cubicBezTo>
                    <a:cubicBezTo>
                      <a:pt x="1569720" y="5933440"/>
                      <a:pt x="1969770" y="5891530"/>
                      <a:pt x="2292350" y="5991860"/>
                    </a:cubicBezTo>
                    <a:cubicBezTo>
                      <a:pt x="2603500" y="6088380"/>
                      <a:pt x="2899410" y="6352540"/>
                      <a:pt x="3243580" y="6352540"/>
                    </a:cubicBezTo>
                    <a:cubicBezTo>
                      <a:pt x="3587750" y="6352540"/>
                      <a:pt x="3884930" y="6089650"/>
                      <a:pt x="4194810" y="5991860"/>
                    </a:cubicBezTo>
                    <a:cubicBezTo>
                      <a:pt x="4516120" y="5891530"/>
                      <a:pt x="4917440" y="5933440"/>
                      <a:pt x="5185410" y="5745480"/>
                    </a:cubicBezTo>
                    <a:cubicBezTo>
                      <a:pt x="5455920" y="5556250"/>
                      <a:pt x="5537200" y="5176520"/>
                      <a:pt x="5734050" y="4916170"/>
                    </a:cubicBezTo>
                    <a:cubicBezTo>
                      <a:pt x="5929630" y="4658360"/>
                      <a:pt x="6281420" y="4467860"/>
                      <a:pt x="6385560" y="4157980"/>
                    </a:cubicBezTo>
                    <a:cubicBezTo>
                      <a:pt x="6487160" y="3858260"/>
                      <a:pt x="6322060" y="3506470"/>
                      <a:pt x="6322060" y="3176270"/>
                    </a:cubicBezTo>
                    <a:close/>
                  </a:path>
                </a:pathLst>
              </a:custGeom>
              <a:solidFill>
                <a:srgbClr val="FFF6D0"/>
              </a:solidFill>
            </p:spPr>
          </p:sp>
        </p:grpSp>
        <p:grpSp>
          <p:nvGrpSpPr>
            <p:cNvPr id="5" name="Group 13">
              <a:extLst>
                <a:ext uri="{FF2B5EF4-FFF2-40B4-BE49-F238E27FC236}">
                  <a16:creationId xmlns:a16="http://schemas.microsoft.com/office/drawing/2014/main" id="{2C854045-B50D-4448-9052-54D40A5F16C9}"/>
                </a:ext>
              </a:extLst>
            </p:cNvPr>
            <p:cNvGrpSpPr/>
            <p:nvPr/>
          </p:nvGrpSpPr>
          <p:grpSpPr>
            <a:xfrm>
              <a:off x="4181608" y="1444274"/>
              <a:ext cx="2441599" cy="2441599"/>
              <a:chOff x="0" y="0"/>
              <a:chExt cx="1270000" cy="1270000"/>
            </a:xfrm>
          </p:grpSpPr>
          <p:sp>
            <p:nvSpPr>
              <p:cNvPr id="6" name="Freeform 14">
                <a:extLst>
                  <a:ext uri="{FF2B5EF4-FFF2-40B4-BE49-F238E27FC236}">
                    <a16:creationId xmlns:a16="http://schemas.microsoft.com/office/drawing/2014/main" id="{D1D1DF20-66A1-48C7-B7C1-71ABDEB2DF5C}"/>
                  </a:ext>
                </a:extLst>
              </p:cNvPr>
              <p:cNvSpPr/>
              <p:nvPr/>
            </p:nvSpPr>
            <p:spPr>
              <a:xfrm>
                <a:off x="0" y="0"/>
                <a:ext cx="1270000" cy="1270000"/>
              </a:xfrm>
              <a:custGeom>
                <a:avLst/>
                <a:gdLst/>
                <a:ahLst/>
                <a:cxnLst/>
                <a:rect l="l" t="t" r="r" b="b"/>
                <a:pathLst>
                  <a:path w="1270000" h="1270000">
                    <a:moveTo>
                      <a:pt x="235966" y="0"/>
                    </a:moveTo>
                    <a:lnTo>
                      <a:pt x="0" y="235966"/>
                    </a:lnTo>
                    <a:lnTo>
                      <a:pt x="0" y="1034034"/>
                    </a:lnTo>
                    <a:lnTo>
                      <a:pt x="235966" y="1270000"/>
                    </a:lnTo>
                    <a:lnTo>
                      <a:pt x="1034034" y="1270000"/>
                    </a:lnTo>
                    <a:lnTo>
                      <a:pt x="1270000" y="1034034"/>
                    </a:lnTo>
                    <a:lnTo>
                      <a:pt x="1270000" y="235966"/>
                    </a:lnTo>
                    <a:lnTo>
                      <a:pt x="1034034" y="0"/>
                    </a:lnTo>
                    <a:close/>
                    <a:moveTo>
                      <a:pt x="257048" y="44069"/>
                    </a:moveTo>
                    <a:lnTo>
                      <a:pt x="1012952" y="44069"/>
                    </a:lnTo>
                    <a:lnTo>
                      <a:pt x="1225931" y="257048"/>
                    </a:lnTo>
                    <a:lnTo>
                      <a:pt x="1225931" y="1012952"/>
                    </a:lnTo>
                    <a:lnTo>
                      <a:pt x="1012952" y="1225931"/>
                    </a:lnTo>
                    <a:lnTo>
                      <a:pt x="257048" y="1225931"/>
                    </a:lnTo>
                    <a:lnTo>
                      <a:pt x="44069" y="1012952"/>
                    </a:lnTo>
                    <a:lnTo>
                      <a:pt x="44069" y="257048"/>
                    </a:lnTo>
                    <a:close/>
                  </a:path>
                </a:pathLst>
              </a:custGeom>
              <a:solidFill>
                <a:srgbClr val="8AC44F"/>
              </a:solidFill>
            </p:spPr>
          </p:sp>
        </p:grpSp>
        <p:grpSp>
          <p:nvGrpSpPr>
            <p:cNvPr id="7" name="Group 15">
              <a:extLst>
                <a:ext uri="{FF2B5EF4-FFF2-40B4-BE49-F238E27FC236}">
                  <a16:creationId xmlns:a16="http://schemas.microsoft.com/office/drawing/2014/main" id="{24D74BA9-4A29-4B02-A3CB-7104E5B750CA}"/>
                </a:ext>
              </a:extLst>
            </p:cNvPr>
            <p:cNvGrpSpPr>
              <a:grpSpLocks noChangeAspect="1"/>
            </p:cNvGrpSpPr>
            <p:nvPr/>
          </p:nvGrpSpPr>
          <p:grpSpPr>
            <a:xfrm>
              <a:off x="1099909" y="4073743"/>
              <a:ext cx="2638735" cy="2638735"/>
              <a:chOff x="0" y="0"/>
              <a:chExt cx="6355080" cy="6355080"/>
            </a:xfrm>
          </p:grpSpPr>
          <p:sp>
            <p:nvSpPr>
              <p:cNvPr id="8" name="Freeform 16">
                <a:extLst>
                  <a:ext uri="{FF2B5EF4-FFF2-40B4-BE49-F238E27FC236}">
                    <a16:creationId xmlns:a16="http://schemas.microsoft.com/office/drawing/2014/main" id="{4F7A91C2-4C02-47BD-8F8D-FA43617F7BA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99E334"/>
              </a:solidFill>
            </p:spPr>
          </p:sp>
        </p:grpSp>
        <p:grpSp>
          <p:nvGrpSpPr>
            <p:cNvPr id="9" name="Group 17">
              <a:extLst>
                <a:ext uri="{FF2B5EF4-FFF2-40B4-BE49-F238E27FC236}">
                  <a16:creationId xmlns:a16="http://schemas.microsoft.com/office/drawing/2014/main" id="{9A89719B-B99F-40FE-9F67-530E8D089A4C}"/>
                </a:ext>
              </a:extLst>
            </p:cNvPr>
            <p:cNvGrpSpPr/>
            <p:nvPr/>
          </p:nvGrpSpPr>
          <p:grpSpPr>
            <a:xfrm>
              <a:off x="4132324" y="6924930"/>
              <a:ext cx="2540167" cy="2497123"/>
              <a:chOff x="0" y="0"/>
              <a:chExt cx="2547655" cy="2504484"/>
            </a:xfrm>
          </p:grpSpPr>
          <p:sp>
            <p:nvSpPr>
              <p:cNvPr id="10" name="Freeform 18">
                <a:extLst>
                  <a:ext uri="{FF2B5EF4-FFF2-40B4-BE49-F238E27FC236}">
                    <a16:creationId xmlns:a16="http://schemas.microsoft.com/office/drawing/2014/main" id="{D8AFF2E1-85DF-40E1-BE50-7E5731A0FE69}"/>
                  </a:ext>
                </a:extLst>
              </p:cNvPr>
              <p:cNvSpPr/>
              <p:nvPr/>
            </p:nvSpPr>
            <p:spPr>
              <a:xfrm>
                <a:off x="-1270" y="-1270"/>
                <a:ext cx="2550195" cy="2508294"/>
              </a:xfrm>
              <a:custGeom>
                <a:avLst/>
                <a:gdLst/>
                <a:ahLst/>
                <a:cxnLst/>
                <a:rect l="l" t="t" r="r" b="b"/>
                <a:pathLst>
                  <a:path w="2550195" h="2508294">
                    <a:moveTo>
                      <a:pt x="193040" y="78740"/>
                    </a:moveTo>
                    <a:lnTo>
                      <a:pt x="459529" y="78740"/>
                    </a:lnTo>
                    <a:lnTo>
                      <a:pt x="459529" y="97790"/>
                    </a:lnTo>
                    <a:lnTo>
                      <a:pt x="193040" y="97790"/>
                    </a:lnTo>
                    <a:lnTo>
                      <a:pt x="193040" y="78740"/>
                    </a:lnTo>
                    <a:close/>
                    <a:moveTo>
                      <a:pt x="78740" y="195580"/>
                    </a:moveTo>
                    <a:lnTo>
                      <a:pt x="97790" y="195580"/>
                    </a:lnTo>
                    <a:lnTo>
                      <a:pt x="97790" y="414020"/>
                    </a:lnTo>
                    <a:lnTo>
                      <a:pt x="78740" y="414020"/>
                    </a:lnTo>
                    <a:lnTo>
                      <a:pt x="78740" y="195580"/>
                    </a:lnTo>
                    <a:close/>
                    <a:moveTo>
                      <a:pt x="97790" y="97790"/>
                    </a:moveTo>
                    <a:lnTo>
                      <a:pt x="173990" y="97790"/>
                    </a:lnTo>
                    <a:lnTo>
                      <a:pt x="173990" y="78740"/>
                    </a:lnTo>
                    <a:lnTo>
                      <a:pt x="78740" y="78740"/>
                    </a:lnTo>
                    <a:lnTo>
                      <a:pt x="78740" y="176530"/>
                    </a:lnTo>
                    <a:lnTo>
                      <a:pt x="97790" y="176530"/>
                    </a:lnTo>
                    <a:lnTo>
                      <a:pt x="97790" y="97790"/>
                    </a:lnTo>
                    <a:close/>
                    <a:moveTo>
                      <a:pt x="193040" y="97790"/>
                    </a:moveTo>
                    <a:lnTo>
                      <a:pt x="173990" y="97790"/>
                    </a:lnTo>
                    <a:lnTo>
                      <a:pt x="173990" y="176530"/>
                    </a:lnTo>
                    <a:lnTo>
                      <a:pt x="97790" y="176530"/>
                    </a:lnTo>
                    <a:lnTo>
                      <a:pt x="97790" y="195580"/>
                    </a:lnTo>
                    <a:lnTo>
                      <a:pt x="193040" y="195580"/>
                    </a:lnTo>
                    <a:lnTo>
                      <a:pt x="193040" y="97790"/>
                    </a:lnTo>
                    <a:close/>
                    <a:moveTo>
                      <a:pt x="19050" y="195580"/>
                    </a:moveTo>
                    <a:lnTo>
                      <a:pt x="80010" y="195580"/>
                    </a:lnTo>
                    <a:lnTo>
                      <a:pt x="80010" y="176530"/>
                    </a:lnTo>
                    <a:lnTo>
                      <a:pt x="1270" y="176530"/>
                    </a:lnTo>
                    <a:lnTo>
                      <a:pt x="1270" y="414020"/>
                    </a:lnTo>
                    <a:lnTo>
                      <a:pt x="20320" y="414020"/>
                    </a:lnTo>
                    <a:lnTo>
                      <a:pt x="20320" y="195580"/>
                    </a:lnTo>
                    <a:lnTo>
                      <a:pt x="19050" y="195580"/>
                    </a:lnTo>
                    <a:close/>
                    <a:moveTo>
                      <a:pt x="193040" y="19050"/>
                    </a:moveTo>
                    <a:lnTo>
                      <a:pt x="459529" y="19050"/>
                    </a:lnTo>
                    <a:lnTo>
                      <a:pt x="459529" y="0"/>
                    </a:lnTo>
                    <a:lnTo>
                      <a:pt x="173990" y="0"/>
                    </a:lnTo>
                    <a:lnTo>
                      <a:pt x="173990" y="78740"/>
                    </a:lnTo>
                    <a:lnTo>
                      <a:pt x="193040" y="78740"/>
                    </a:lnTo>
                    <a:lnTo>
                      <a:pt x="193040" y="19050"/>
                    </a:lnTo>
                    <a:close/>
                    <a:moveTo>
                      <a:pt x="78740" y="176530"/>
                    </a:moveTo>
                    <a:lnTo>
                      <a:pt x="97790" y="176530"/>
                    </a:lnTo>
                    <a:lnTo>
                      <a:pt x="97790" y="195580"/>
                    </a:lnTo>
                    <a:lnTo>
                      <a:pt x="78740" y="195580"/>
                    </a:lnTo>
                    <a:lnTo>
                      <a:pt x="78740" y="176530"/>
                    </a:lnTo>
                    <a:close/>
                    <a:moveTo>
                      <a:pt x="173990" y="78740"/>
                    </a:moveTo>
                    <a:lnTo>
                      <a:pt x="193040" y="78740"/>
                    </a:lnTo>
                    <a:lnTo>
                      <a:pt x="193040" y="97790"/>
                    </a:lnTo>
                    <a:lnTo>
                      <a:pt x="173990" y="97790"/>
                    </a:lnTo>
                    <a:lnTo>
                      <a:pt x="173990" y="78740"/>
                    </a:lnTo>
                    <a:close/>
                    <a:moveTo>
                      <a:pt x="78740" y="414020"/>
                    </a:moveTo>
                    <a:lnTo>
                      <a:pt x="97790" y="414020"/>
                    </a:lnTo>
                    <a:lnTo>
                      <a:pt x="97790" y="2065065"/>
                    </a:lnTo>
                    <a:lnTo>
                      <a:pt x="78740" y="2065065"/>
                    </a:lnTo>
                    <a:lnTo>
                      <a:pt x="78740" y="414020"/>
                    </a:lnTo>
                    <a:close/>
                    <a:moveTo>
                      <a:pt x="0" y="414020"/>
                    </a:moveTo>
                    <a:lnTo>
                      <a:pt x="19050" y="414020"/>
                    </a:lnTo>
                    <a:lnTo>
                      <a:pt x="19050" y="2065065"/>
                    </a:lnTo>
                    <a:lnTo>
                      <a:pt x="0" y="2065065"/>
                    </a:lnTo>
                    <a:lnTo>
                      <a:pt x="0" y="414020"/>
                    </a:lnTo>
                    <a:close/>
                    <a:moveTo>
                      <a:pt x="187960" y="2409235"/>
                    </a:moveTo>
                    <a:lnTo>
                      <a:pt x="459529" y="2409235"/>
                    </a:lnTo>
                    <a:lnTo>
                      <a:pt x="459529" y="2428285"/>
                    </a:lnTo>
                    <a:lnTo>
                      <a:pt x="187960" y="2428285"/>
                    </a:lnTo>
                    <a:lnTo>
                      <a:pt x="187960" y="2409235"/>
                    </a:lnTo>
                    <a:close/>
                    <a:moveTo>
                      <a:pt x="78740" y="2065065"/>
                    </a:moveTo>
                    <a:lnTo>
                      <a:pt x="97790" y="2065065"/>
                    </a:lnTo>
                    <a:lnTo>
                      <a:pt x="97790" y="2319065"/>
                    </a:lnTo>
                    <a:lnTo>
                      <a:pt x="78740" y="2319065"/>
                    </a:lnTo>
                    <a:lnTo>
                      <a:pt x="78740" y="2065065"/>
                    </a:lnTo>
                    <a:close/>
                    <a:moveTo>
                      <a:pt x="97790" y="2409235"/>
                    </a:moveTo>
                    <a:lnTo>
                      <a:pt x="97790" y="2338115"/>
                    </a:lnTo>
                    <a:lnTo>
                      <a:pt x="78740" y="2338115"/>
                    </a:lnTo>
                    <a:lnTo>
                      <a:pt x="78740" y="2428284"/>
                    </a:lnTo>
                    <a:lnTo>
                      <a:pt x="168910" y="2428284"/>
                    </a:lnTo>
                    <a:lnTo>
                      <a:pt x="168910" y="2409234"/>
                    </a:lnTo>
                    <a:lnTo>
                      <a:pt x="97790" y="2409234"/>
                    </a:lnTo>
                    <a:close/>
                    <a:moveTo>
                      <a:pt x="187960" y="2489244"/>
                    </a:moveTo>
                    <a:lnTo>
                      <a:pt x="187960" y="2428285"/>
                    </a:lnTo>
                    <a:lnTo>
                      <a:pt x="168910" y="2428285"/>
                    </a:lnTo>
                    <a:lnTo>
                      <a:pt x="168910" y="2507025"/>
                    </a:lnTo>
                    <a:lnTo>
                      <a:pt x="459529" y="2507025"/>
                    </a:lnTo>
                    <a:lnTo>
                      <a:pt x="459529" y="2487975"/>
                    </a:lnTo>
                    <a:lnTo>
                      <a:pt x="187960" y="2489244"/>
                    </a:lnTo>
                    <a:close/>
                    <a:moveTo>
                      <a:pt x="19050" y="2319065"/>
                    </a:moveTo>
                    <a:lnTo>
                      <a:pt x="19050" y="2065065"/>
                    </a:lnTo>
                    <a:lnTo>
                      <a:pt x="0" y="2065065"/>
                    </a:lnTo>
                    <a:lnTo>
                      <a:pt x="0" y="2338115"/>
                    </a:lnTo>
                    <a:lnTo>
                      <a:pt x="78740" y="2338115"/>
                    </a:lnTo>
                    <a:lnTo>
                      <a:pt x="78740" y="2319065"/>
                    </a:lnTo>
                    <a:lnTo>
                      <a:pt x="19050" y="2319065"/>
                    </a:lnTo>
                    <a:close/>
                    <a:moveTo>
                      <a:pt x="97790" y="2319065"/>
                    </a:moveTo>
                    <a:lnTo>
                      <a:pt x="97790" y="2338115"/>
                    </a:lnTo>
                    <a:lnTo>
                      <a:pt x="168910" y="2338115"/>
                    </a:lnTo>
                    <a:lnTo>
                      <a:pt x="168910" y="2409234"/>
                    </a:lnTo>
                    <a:lnTo>
                      <a:pt x="187960" y="2409234"/>
                    </a:lnTo>
                    <a:lnTo>
                      <a:pt x="187960" y="2319065"/>
                    </a:lnTo>
                    <a:lnTo>
                      <a:pt x="97790" y="2319065"/>
                    </a:lnTo>
                    <a:close/>
                    <a:moveTo>
                      <a:pt x="78740" y="2319065"/>
                    </a:moveTo>
                    <a:lnTo>
                      <a:pt x="97790" y="2319065"/>
                    </a:lnTo>
                    <a:lnTo>
                      <a:pt x="97790" y="2338115"/>
                    </a:lnTo>
                    <a:lnTo>
                      <a:pt x="78740" y="2338115"/>
                    </a:lnTo>
                    <a:lnTo>
                      <a:pt x="78740" y="2319065"/>
                    </a:lnTo>
                    <a:close/>
                    <a:moveTo>
                      <a:pt x="168910" y="2409234"/>
                    </a:moveTo>
                    <a:lnTo>
                      <a:pt x="187960" y="2409234"/>
                    </a:lnTo>
                    <a:lnTo>
                      <a:pt x="187960" y="2428284"/>
                    </a:lnTo>
                    <a:lnTo>
                      <a:pt x="168910" y="2428284"/>
                    </a:lnTo>
                    <a:lnTo>
                      <a:pt x="168910" y="2409234"/>
                    </a:lnTo>
                    <a:close/>
                    <a:moveTo>
                      <a:pt x="459529" y="2409234"/>
                    </a:moveTo>
                    <a:lnTo>
                      <a:pt x="2090715" y="2409234"/>
                    </a:lnTo>
                    <a:lnTo>
                      <a:pt x="2090715" y="2428284"/>
                    </a:lnTo>
                    <a:lnTo>
                      <a:pt x="459529" y="2428284"/>
                    </a:lnTo>
                    <a:lnTo>
                      <a:pt x="459529" y="2409234"/>
                    </a:lnTo>
                    <a:close/>
                    <a:moveTo>
                      <a:pt x="459529" y="2489244"/>
                    </a:moveTo>
                    <a:lnTo>
                      <a:pt x="2090715" y="2489244"/>
                    </a:lnTo>
                    <a:lnTo>
                      <a:pt x="2090715" y="2508294"/>
                    </a:lnTo>
                    <a:lnTo>
                      <a:pt x="459529" y="2508294"/>
                    </a:lnTo>
                    <a:lnTo>
                      <a:pt x="459529" y="2489244"/>
                    </a:lnTo>
                    <a:close/>
                    <a:moveTo>
                      <a:pt x="2090715" y="2409234"/>
                    </a:moveTo>
                    <a:lnTo>
                      <a:pt x="2359695" y="2409234"/>
                    </a:lnTo>
                    <a:lnTo>
                      <a:pt x="2359695" y="2428284"/>
                    </a:lnTo>
                    <a:lnTo>
                      <a:pt x="2090715" y="2428284"/>
                    </a:lnTo>
                    <a:lnTo>
                      <a:pt x="2090715" y="2409234"/>
                    </a:lnTo>
                    <a:close/>
                    <a:moveTo>
                      <a:pt x="2451135" y="2409234"/>
                    </a:moveTo>
                    <a:lnTo>
                      <a:pt x="2377475" y="2409234"/>
                    </a:lnTo>
                    <a:lnTo>
                      <a:pt x="2377475" y="2428284"/>
                    </a:lnTo>
                    <a:lnTo>
                      <a:pt x="2470185" y="2428284"/>
                    </a:lnTo>
                    <a:lnTo>
                      <a:pt x="2470185" y="2338115"/>
                    </a:lnTo>
                    <a:lnTo>
                      <a:pt x="2451135" y="2338115"/>
                    </a:lnTo>
                    <a:lnTo>
                      <a:pt x="2451135" y="2409234"/>
                    </a:lnTo>
                    <a:close/>
                    <a:moveTo>
                      <a:pt x="2451135" y="2065065"/>
                    </a:moveTo>
                    <a:lnTo>
                      <a:pt x="2470185" y="2065065"/>
                    </a:lnTo>
                    <a:lnTo>
                      <a:pt x="2470185" y="2319065"/>
                    </a:lnTo>
                    <a:lnTo>
                      <a:pt x="2451135" y="2319065"/>
                    </a:lnTo>
                    <a:lnTo>
                      <a:pt x="2451135" y="2065065"/>
                    </a:lnTo>
                    <a:close/>
                    <a:moveTo>
                      <a:pt x="2531145" y="2319065"/>
                    </a:moveTo>
                    <a:lnTo>
                      <a:pt x="2470185" y="2319065"/>
                    </a:lnTo>
                    <a:lnTo>
                      <a:pt x="2470185" y="2338115"/>
                    </a:lnTo>
                    <a:lnTo>
                      <a:pt x="2548925" y="2338115"/>
                    </a:lnTo>
                    <a:lnTo>
                      <a:pt x="2548925" y="2065065"/>
                    </a:lnTo>
                    <a:lnTo>
                      <a:pt x="2529875" y="2065065"/>
                    </a:lnTo>
                    <a:lnTo>
                      <a:pt x="2531145" y="2319065"/>
                    </a:lnTo>
                    <a:close/>
                    <a:moveTo>
                      <a:pt x="2358425" y="2489244"/>
                    </a:moveTo>
                    <a:lnTo>
                      <a:pt x="2090027" y="2489244"/>
                    </a:lnTo>
                    <a:lnTo>
                      <a:pt x="2090027" y="2508294"/>
                    </a:lnTo>
                    <a:lnTo>
                      <a:pt x="2377475" y="2508294"/>
                    </a:lnTo>
                    <a:lnTo>
                      <a:pt x="2377475" y="2429555"/>
                    </a:lnTo>
                    <a:lnTo>
                      <a:pt x="2358425" y="2429555"/>
                    </a:lnTo>
                    <a:lnTo>
                      <a:pt x="2358425" y="2489244"/>
                    </a:lnTo>
                    <a:close/>
                    <a:moveTo>
                      <a:pt x="2358425" y="2409234"/>
                    </a:moveTo>
                    <a:lnTo>
                      <a:pt x="2377475" y="2409234"/>
                    </a:lnTo>
                    <a:lnTo>
                      <a:pt x="2377475" y="2338115"/>
                    </a:lnTo>
                    <a:lnTo>
                      <a:pt x="2451135" y="2338115"/>
                    </a:lnTo>
                    <a:lnTo>
                      <a:pt x="2451135" y="2319065"/>
                    </a:lnTo>
                    <a:lnTo>
                      <a:pt x="2358425" y="2319065"/>
                    </a:lnTo>
                    <a:lnTo>
                      <a:pt x="2377475" y="2409234"/>
                    </a:lnTo>
                    <a:lnTo>
                      <a:pt x="2377475" y="2428284"/>
                    </a:lnTo>
                    <a:lnTo>
                      <a:pt x="2358425" y="2428284"/>
                    </a:lnTo>
                    <a:lnTo>
                      <a:pt x="2358425" y="2409234"/>
                    </a:lnTo>
                    <a:close/>
                    <a:moveTo>
                      <a:pt x="2451135" y="2319064"/>
                    </a:moveTo>
                    <a:lnTo>
                      <a:pt x="2470185" y="2319064"/>
                    </a:lnTo>
                    <a:lnTo>
                      <a:pt x="2470185" y="2338114"/>
                    </a:lnTo>
                    <a:lnTo>
                      <a:pt x="2451135" y="2338114"/>
                    </a:lnTo>
                    <a:lnTo>
                      <a:pt x="2451135" y="2319064"/>
                    </a:lnTo>
                    <a:close/>
                    <a:moveTo>
                      <a:pt x="2451135" y="414020"/>
                    </a:moveTo>
                    <a:lnTo>
                      <a:pt x="2470185" y="414020"/>
                    </a:lnTo>
                    <a:lnTo>
                      <a:pt x="2470185" y="2065064"/>
                    </a:lnTo>
                    <a:lnTo>
                      <a:pt x="2451135" y="2065064"/>
                    </a:lnTo>
                    <a:lnTo>
                      <a:pt x="2451135" y="414020"/>
                    </a:lnTo>
                    <a:close/>
                    <a:moveTo>
                      <a:pt x="2531145" y="414020"/>
                    </a:moveTo>
                    <a:lnTo>
                      <a:pt x="2550195" y="414020"/>
                    </a:lnTo>
                    <a:lnTo>
                      <a:pt x="2550195" y="2065064"/>
                    </a:lnTo>
                    <a:lnTo>
                      <a:pt x="2531145" y="2065064"/>
                    </a:lnTo>
                    <a:lnTo>
                      <a:pt x="2531145" y="414020"/>
                    </a:lnTo>
                    <a:close/>
                    <a:moveTo>
                      <a:pt x="2451135" y="97790"/>
                    </a:moveTo>
                    <a:lnTo>
                      <a:pt x="2451135" y="171450"/>
                    </a:lnTo>
                    <a:lnTo>
                      <a:pt x="2470185" y="171450"/>
                    </a:lnTo>
                    <a:lnTo>
                      <a:pt x="2470185" y="78740"/>
                    </a:lnTo>
                    <a:lnTo>
                      <a:pt x="2377475" y="78740"/>
                    </a:lnTo>
                    <a:lnTo>
                      <a:pt x="2377475" y="97790"/>
                    </a:lnTo>
                    <a:lnTo>
                      <a:pt x="2451135" y="97790"/>
                    </a:lnTo>
                    <a:close/>
                    <a:moveTo>
                      <a:pt x="2451135" y="190500"/>
                    </a:moveTo>
                    <a:lnTo>
                      <a:pt x="2470185" y="190500"/>
                    </a:lnTo>
                    <a:lnTo>
                      <a:pt x="2470185" y="414020"/>
                    </a:lnTo>
                    <a:lnTo>
                      <a:pt x="2451135" y="414020"/>
                    </a:lnTo>
                    <a:lnTo>
                      <a:pt x="2451135" y="190500"/>
                    </a:lnTo>
                    <a:close/>
                    <a:moveTo>
                      <a:pt x="2090715" y="78740"/>
                    </a:moveTo>
                    <a:lnTo>
                      <a:pt x="2359695" y="78740"/>
                    </a:lnTo>
                    <a:lnTo>
                      <a:pt x="2359695" y="97790"/>
                    </a:lnTo>
                    <a:lnTo>
                      <a:pt x="2090715" y="97790"/>
                    </a:lnTo>
                    <a:lnTo>
                      <a:pt x="2090715" y="78740"/>
                    </a:lnTo>
                    <a:close/>
                    <a:moveTo>
                      <a:pt x="2451135" y="190500"/>
                    </a:moveTo>
                    <a:lnTo>
                      <a:pt x="2451135" y="171450"/>
                    </a:lnTo>
                    <a:lnTo>
                      <a:pt x="2377475" y="171450"/>
                    </a:lnTo>
                    <a:lnTo>
                      <a:pt x="2377475" y="97790"/>
                    </a:lnTo>
                    <a:lnTo>
                      <a:pt x="2358425" y="97790"/>
                    </a:lnTo>
                    <a:lnTo>
                      <a:pt x="2358425" y="190500"/>
                    </a:lnTo>
                    <a:lnTo>
                      <a:pt x="2451135" y="190500"/>
                    </a:lnTo>
                    <a:close/>
                    <a:moveTo>
                      <a:pt x="2358425" y="19050"/>
                    </a:moveTo>
                    <a:lnTo>
                      <a:pt x="2358425" y="80010"/>
                    </a:lnTo>
                    <a:lnTo>
                      <a:pt x="2377475" y="80010"/>
                    </a:lnTo>
                    <a:lnTo>
                      <a:pt x="2377475" y="1270"/>
                    </a:lnTo>
                    <a:lnTo>
                      <a:pt x="2090027" y="1270"/>
                    </a:lnTo>
                    <a:lnTo>
                      <a:pt x="2090027" y="20320"/>
                    </a:lnTo>
                    <a:lnTo>
                      <a:pt x="2358425" y="20320"/>
                    </a:lnTo>
                    <a:lnTo>
                      <a:pt x="2358425" y="19050"/>
                    </a:lnTo>
                    <a:close/>
                    <a:moveTo>
                      <a:pt x="2531145" y="190500"/>
                    </a:moveTo>
                    <a:lnTo>
                      <a:pt x="2531145" y="414020"/>
                    </a:lnTo>
                    <a:lnTo>
                      <a:pt x="2550195" y="414020"/>
                    </a:lnTo>
                    <a:lnTo>
                      <a:pt x="2550195" y="171450"/>
                    </a:lnTo>
                    <a:lnTo>
                      <a:pt x="2471455" y="171450"/>
                    </a:lnTo>
                    <a:lnTo>
                      <a:pt x="2471455" y="190500"/>
                    </a:lnTo>
                    <a:lnTo>
                      <a:pt x="2531145" y="190500"/>
                    </a:lnTo>
                    <a:close/>
                    <a:moveTo>
                      <a:pt x="2451135" y="171450"/>
                    </a:moveTo>
                    <a:lnTo>
                      <a:pt x="2470185" y="171450"/>
                    </a:lnTo>
                    <a:lnTo>
                      <a:pt x="2470185" y="190500"/>
                    </a:lnTo>
                    <a:lnTo>
                      <a:pt x="2451135" y="190500"/>
                    </a:lnTo>
                    <a:lnTo>
                      <a:pt x="2451135" y="171450"/>
                    </a:lnTo>
                    <a:close/>
                    <a:moveTo>
                      <a:pt x="2358425" y="78740"/>
                    </a:moveTo>
                    <a:lnTo>
                      <a:pt x="2377475" y="78740"/>
                    </a:lnTo>
                    <a:lnTo>
                      <a:pt x="2377475" y="97790"/>
                    </a:lnTo>
                    <a:lnTo>
                      <a:pt x="2358425" y="97790"/>
                    </a:lnTo>
                    <a:lnTo>
                      <a:pt x="2358425" y="78740"/>
                    </a:lnTo>
                    <a:close/>
                    <a:moveTo>
                      <a:pt x="459529" y="78740"/>
                    </a:moveTo>
                    <a:lnTo>
                      <a:pt x="2090715" y="78740"/>
                    </a:lnTo>
                    <a:lnTo>
                      <a:pt x="2090715" y="97790"/>
                    </a:lnTo>
                    <a:lnTo>
                      <a:pt x="459529" y="97790"/>
                    </a:lnTo>
                    <a:lnTo>
                      <a:pt x="459529" y="78740"/>
                    </a:lnTo>
                    <a:close/>
                    <a:moveTo>
                      <a:pt x="459529" y="0"/>
                    </a:moveTo>
                    <a:lnTo>
                      <a:pt x="2090715" y="0"/>
                    </a:lnTo>
                    <a:lnTo>
                      <a:pt x="2090715" y="19050"/>
                    </a:lnTo>
                    <a:lnTo>
                      <a:pt x="459529" y="19050"/>
                    </a:lnTo>
                    <a:lnTo>
                      <a:pt x="459529" y="0"/>
                    </a:lnTo>
                    <a:close/>
                  </a:path>
                </a:pathLst>
              </a:custGeom>
              <a:solidFill>
                <a:srgbClr val="2A5E2D"/>
              </a:solidFill>
            </p:spPr>
          </p:sp>
        </p:grpSp>
        <p:grpSp>
          <p:nvGrpSpPr>
            <p:cNvPr id="11" name="Group 19">
              <a:extLst>
                <a:ext uri="{FF2B5EF4-FFF2-40B4-BE49-F238E27FC236}">
                  <a16:creationId xmlns:a16="http://schemas.microsoft.com/office/drawing/2014/main" id="{DE1E88CC-BF0A-4D96-B8C0-9319B5FC01ED}"/>
                </a:ext>
              </a:extLst>
            </p:cNvPr>
            <p:cNvGrpSpPr/>
            <p:nvPr/>
          </p:nvGrpSpPr>
          <p:grpSpPr>
            <a:xfrm>
              <a:off x="4181608" y="4172310"/>
              <a:ext cx="2441599" cy="2441599"/>
              <a:chOff x="0" y="0"/>
              <a:chExt cx="5746043" cy="5746043"/>
            </a:xfrm>
          </p:grpSpPr>
          <p:sp>
            <p:nvSpPr>
              <p:cNvPr id="12" name="Freeform 20">
                <a:extLst>
                  <a:ext uri="{FF2B5EF4-FFF2-40B4-BE49-F238E27FC236}">
                    <a16:creationId xmlns:a16="http://schemas.microsoft.com/office/drawing/2014/main" id="{E24BA0C3-DD5F-4661-943C-4590882699A5}"/>
                  </a:ext>
                </a:extLst>
              </p:cNvPr>
              <p:cNvSpPr/>
              <p:nvPr/>
            </p:nvSpPr>
            <p:spPr>
              <a:xfrm>
                <a:off x="0" y="0"/>
                <a:ext cx="5300273" cy="5300273"/>
              </a:xfrm>
              <a:custGeom>
                <a:avLst/>
                <a:gdLst/>
                <a:ahLst/>
                <a:cxnLst/>
                <a:rect l="l" t="t" r="r" b="b"/>
                <a:pathLst>
                  <a:path w="5300273" h="5300273">
                    <a:moveTo>
                      <a:pt x="5299003" y="0"/>
                    </a:moveTo>
                    <a:lnTo>
                      <a:pt x="5300273" y="1270"/>
                    </a:lnTo>
                    <a:lnTo>
                      <a:pt x="5300273" y="0"/>
                    </a:lnTo>
                    <a:lnTo>
                      <a:pt x="5299003" y="0"/>
                    </a:lnTo>
                    <a:close/>
                    <a:moveTo>
                      <a:pt x="0" y="5299003"/>
                    </a:moveTo>
                    <a:lnTo>
                      <a:pt x="0" y="5300273"/>
                    </a:lnTo>
                    <a:lnTo>
                      <a:pt x="1270" y="5300273"/>
                    </a:lnTo>
                    <a:lnTo>
                      <a:pt x="0" y="5299003"/>
                    </a:lnTo>
                    <a:close/>
                  </a:path>
                </a:pathLst>
              </a:custGeom>
              <a:solidFill>
                <a:srgbClr val="2A5E2D"/>
              </a:solidFill>
            </p:spPr>
          </p:sp>
          <p:sp>
            <p:nvSpPr>
              <p:cNvPr id="13" name="Freeform 21">
                <a:extLst>
                  <a:ext uri="{FF2B5EF4-FFF2-40B4-BE49-F238E27FC236}">
                    <a16:creationId xmlns:a16="http://schemas.microsoft.com/office/drawing/2014/main" id="{46B91F5C-0D86-4417-B7DB-8C4D0B336C23}"/>
                  </a:ext>
                </a:extLst>
              </p:cNvPr>
              <p:cNvSpPr/>
              <p:nvPr/>
            </p:nvSpPr>
            <p:spPr>
              <a:xfrm>
                <a:off x="0" y="0"/>
                <a:ext cx="5746043" cy="5746043"/>
              </a:xfrm>
              <a:custGeom>
                <a:avLst/>
                <a:gdLst/>
                <a:ahLst/>
                <a:cxnLst/>
                <a:rect l="l" t="t" r="r" b="b"/>
                <a:pathLst>
                  <a:path w="5746043" h="5746043">
                    <a:moveTo>
                      <a:pt x="5746043" y="447040"/>
                    </a:moveTo>
                    <a:lnTo>
                      <a:pt x="5746043" y="5300273"/>
                    </a:lnTo>
                    <a:lnTo>
                      <a:pt x="5299003" y="5746043"/>
                    </a:lnTo>
                    <a:lnTo>
                      <a:pt x="445591" y="5746043"/>
                    </a:lnTo>
                    <a:lnTo>
                      <a:pt x="1270" y="5300273"/>
                    </a:lnTo>
                    <a:lnTo>
                      <a:pt x="0" y="5299003"/>
                    </a:lnTo>
                    <a:lnTo>
                      <a:pt x="0" y="447040"/>
                    </a:lnTo>
                    <a:lnTo>
                      <a:pt x="445591" y="0"/>
                    </a:lnTo>
                    <a:lnTo>
                      <a:pt x="5299003" y="0"/>
                    </a:lnTo>
                    <a:lnTo>
                      <a:pt x="5300273" y="1270"/>
                    </a:lnTo>
                    <a:lnTo>
                      <a:pt x="5746043" y="447040"/>
                    </a:lnTo>
                    <a:close/>
                  </a:path>
                </a:pathLst>
              </a:custGeom>
              <a:solidFill>
                <a:srgbClr val="FEE67C"/>
              </a:solidFill>
            </p:spPr>
          </p:sp>
        </p:grpSp>
        <p:grpSp>
          <p:nvGrpSpPr>
            <p:cNvPr id="14" name="Group 22">
              <a:extLst>
                <a:ext uri="{FF2B5EF4-FFF2-40B4-BE49-F238E27FC236}">
                  <a16:creationId xmlns:a16="http://schemas.microsoft.com/office/drawing/2014/main" id="{9D173C48-9292-47A8-B97F-D7DEEF47FF1F}"/>
                </a:ext>
              </a:extLst>
            </p:cNvPr>
            <p:cNvGrpSpPr>
              <a:grpSpLocks noChangeAspect="1"/>
            </p:cNvGrpSpPr>
            <p:nvPr/>
          </p:nvGrpSpPr>
          <p:grpSpPr>
            <a:xfrm>
              <a:off x="1099909" y="6854798"/>
              <a:ext cx="2638735" cy="2637389"/>
              <a:chOff x="0" y="0"/>
              <a:chExt cx="2489200" cy="2487930"/>
            </a:xfrm>
          </p:grpSpPr>
          <p:sp>
            <p:nvSpPr>
              <p:cNvPr id="15" name="Freeform 23">
                <a:extLst>
                  <a:ext uri="{FF2B5EF4-FFF2-40B4-BE49-F238E27FC236}">
                    <a16:creationId xmlns:a16="http://schemas.microsoft.com/office/drawing/2014/main" id="{489645CB-151C-4A35-A252-7A9287BF94B0}"/>
                  </a:ext>
                </a:extLst>
              </p:cNvPr>
              <p:cNvSpPr/>
              <p:nvPr/>
            </p:nvSpPr>
            <p:spPr>
              <a:xfrm>
                <a:off x="-1270" y="-1270"/>
                <a:ext cx="2493010" cy="2491740"/>
              </a:xfrm>
              <a:custGeom>
                <a:avLst/>
                <a:gdLst/>
                <a:ahLst/>
                <a:cxnLst/>
                <a:rect l="l" t="t" r="r" b="b"/>
                <a:pathLst>
                  <a:path w="2493010" h="2491740">
                    <a:moveTo>
                      <a:pt x="2327910" y="904240"/>
                    </a:moveTo>
                    <a:cubicBezTo>
                      <a:pt x="2311400" y="773430"/>
                      <a:pt x="2336800" y="645160"/>
                      <a:pt x="2401570" y="530860"/>
                    </a:cubicBezTo>
                    <a:cubicBezTo>
                      <a:pt x="2459990" y="430530"/>
                      <a:pt x="2461260" y="306070"/>
                      <a:pt x="2402840" y="207010"/>
                    </a:cubicBezTo>
                    <a:cubicBezTo>
                      <a:pt x="2313940" y="53340"/>
                      <a:pt x="2117090" y="0"/>
                      <a:pt x="1963420" y="88900"/>
                    </a:cubicBezTo>
                    <a:cubicBezTo>
                      <a:pt x="1850390" y="153670"/>
                      <a:pt x="1722120" y="180340"/>
                      <a:pt x="1592580" y="165100"/>
                    </a:cubicBezTo>
                    <a:cubicBezTo>
                      <a:pt x="1463040" y="149860"/>
                      <a:pt x="1343660" y="93980"/>
                      <a:pt x="1249680" y="3810"/>
                    </a:cubicBezTo>
                    <a:lnTo>
                      <a:pt x="1248410" y="1270"/>
                    </a:lnTo>
                    <a:lnTo>
                      <a:pt x="1243330" y="1270"/>
                    </a:lnTo>
                    <a:lnTo>
                      <a:pt x="1240790" y="3810"/>
                    </a:lnTo>
                    <a:cubicBezTo>
                      <a:pt x="1148080" y="91440"/>
                      <a:pt x="1026160" y="148590"/>
                      <a:pt x="897890" y="165100"/>
                    </a:cubicBezTo>
                    <a:cubicBezTo>
                      <a:pt x="768350" y="180340"/>
                      <a:pt x="637540" y="153670"/>
                      <a:pt x="527050" y="88900"/>
                    </a:cubicBezTo>
                    <a:cubicBezTo>
                      <a:pt x="452120" y="45720"/>
                      <a:pt x="365760" y="34290"/>
                      <a:pt x="283210" y="57150"/>
                    </a:cubicBezTo>
                    <a:cubicBezTo>
                      <a:pt x="200660" y="78740"/>
                      <a:pt x="130810" y="132080"/>
                      <a:pt x="87630" y="207010"/>
                    </a:cubicBezTo>
                    <a:cubicBezTo>
                      <a:pt x="30480" y="306070"/>
                      <a:pt x="30480" y="430530"/>
                      <a:pt x="88900" y="529590"/>
                    </a:cubicBezTo>
                    <a:cubicBezTo>
                      <a:pt x="153670" y="643890"/>
                      <a:pt x="180340" y="773430"/>
                      <a:pt x="162560" y="902970"/>
                    </a:cubicBezTo>
                    <a:cubicBezTo>
                      <a:pt x="147320" y="1029970"/>
                      <a:pt x="90170" y="1149350"/>
                      <a:pt x="3810" y="1240790"/>
                    </a:cubicBezTo>
                    <a:lnTo>
                      <a:pt x="1270" y="1243330"/>
                    </a:lnTo>
                    <a:lnTo>
                      <a:pt x="1270" y="1248410"/>
                    </a:lnTo>
                    <a:lnTo>
                      <a:pt x="3810" y="1250950"/>
                    </a:lnTo>
                    <a:cubicBezTo>
                      <a:pt x="91440" y="1343660"/>
                      <a:pt x="148590" y="1465580"/>
                      <a:pt x="165100" y="1593850"/>
                    </a:cubicBezTo>
                    <a:cubicBezTo>
                      <a:pt x="180340" y="1723390"/>
                      <a:pt x="153670" y="1854200"/>
                      <a:pt x="88900" y="1964690"/>
                    </a:cubicBezTo>
                    <a:cubicBezTo>
                      <a:pt x="0" y="2118360"/>
                      <a:pt x="53340" y="2315210"/>
                      <a:pt x="207010" y="2404110"/>
                    </a:cubicBezTo>
                    <a:cubicBezTo>
                      <a:pt x="307340" y="2461260"/>
                      <a:pt x="431800" y="2461260"/>
                      <a:pt x="530860" y="2402840"/>
                    </a:cubicBezTo>
                    <a:cubicBezTo>
                      <a:pt x="645160" y="2338070"/>
                      <a:pt x="774700" y="2311400"/>
                      <a:pt x="904240" y="2329180"/>
                    </a:cubicBezTo>
                    <a:cubicBezTo>
                      <a:pt x="1029970" y="2345690"/>
                      <a:pt x="1150620" y="2402840"/>
                      <a:pt x="1242060" y="2489200"/>
                    </a:cubicBezTo>
                    <a:lnTo>
                      <a:pt x="1244600" y="2491740"/>
                    </a:lnTo>
                    <a:lnTo>
                      <a:pt x="1249680" y="2491740"/>
                    </a:lnTo>
                    <a:lnTo>
                      <a:pt x="1252220" y="2490470"/>
                    </a:lnTo>
                    <a:cubicBezTo>
                      <a:pt x="1344930" y="2402840"/>
                      <a:pt x="1466850" y="2345690"/>
                      <a:pt x="1595120" y="2329180"/>
                    </a:cubicBezTo>
                    <a:cubicBezTo>
                      <a:pt x="1724660" y="2313940"/>
                      <a:pt x="1855470" y="2340610"/>
                      <a:pt x="1965960" y="2405380"/>
                    </a:cubicBezTo>
                    <a:cubicBezTo>
                      <a:pt x="2016760" y="2434590"/>
                      <a:pt x="2071370" y="2448560"/>
                      <a:pt x="2125980" y="2448560"/>
                    </a:cubicBezTo>
                    <a:cubicBezTo>
                      <a:pt x="2237740" y="2448560"/>
                      <a:pt x="2345690" y="2391410"/>
                      <a:pt x="2405380" y="2287270"/>
                    </a:cubicBezTo>
                    <a:cubicBezTo>
                      <a:pt x="2462530" y="2186940"/>
                      <a:pt x="2462530" y="2062480"/>
                      <a:pt x="2404110" y="1963420"/>
                    </a:cubicBezTo>
                    <a:cubicBezTo>
                      <a:pt x="2339340" y="1849120"/>
                      <a:pt x="2312670" y="1719580"/>
                      <a:pt x="2330450" y="1590040"/>
                    </a:cubicBezTo>
                    <a:cubicBezTo>
                      <a:pt x="2346960" y="1464310"/>
                      <a:pt x="2404110" y="1343660"/>
                      <a:pt x="2490470" y="1252220"/>
                    </a:cubicBezTo>
                    <a:lnTo>
                      <a:pt x="2493010" y="1249680"/>
                    </a:lnTo>
                    <a:lnTo>
                      <a:pt x="2493010" y="1244600"/>
                    </a:lnTo>
                    <a:lnTo>
                      <a:pt x="2490470" y="1242060"/>
                    </a:lnTo>
                    <a:cubicBezTo>
                      <a:pt x="2400300" y="1149350"/>
                      <a:pt x="2343150" y="1029970"/>
                      <a:pt x="2327910" y="904240"/>
                    </a:cubicBezTo>
                    <a:lnTo>
                      <a:pt x="2327910" y="904240"/>
                    </a:lnTo>
                    <a:close/>
                  </a:path>
                </a:pathLst>
              </a:custGeom>
              <a:solidFill>
                <a:srgbClr val="FEE67C"/>
              </a:solidFill>
            </p:spPr>
          </p:sp>
        </p:grpSp>
      </p:grpSp>
      <p:sp>
        <p:nvSpPr>
          <p:cNvPr id="27" name="Rectangle 26">
            <a:extLst>
              <a:ext uri="{FF2B5EF4-FFF2-40B4-BE49-F238E27FC236}">
                <a16:creationId xmlns:a16="http://schemas.microsoft.com/office/drawing/2014/main" id="{C1E4D973-CF22-44BC-A9D5-BF547C7F0C68}"/>
              </a:ext>
            </a:extLst>
          </p:cNvPr>
          <p:cNvSpPr/>
          <p:nvPr/>
        </p:nvSpPr>
        <p:spPr>
          <a:xfrm>
            <a:off x="374765" y="2681"/>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Mindful One-Minute Activities</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spTree>
    <p:extLst>
      <p:ext uri="{BB962C8B-B14F-4D97-AF65-F5344CB8AC3E}">
        <p14:creationId xmlns:p14="http://schemas.microsoft.com/office/powerpoint/2010/main" val="278255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67110B51-92AE-47A9-8030-BA8F108F9A8A}"/>
              </a:ext>
            </a:extLst>
          </p:cNvPr>
          <p:cNvPicPr>
            <a:picLocks noChangeAspect="1"/>
          </p:cNvPicPr>
          <p:nvPr/>
        </p:nvPicPr>
        <p:blipFill rotWithShape="1">
          <a:blip r:embed="rId2">
            <a:extLst>
              <a:ext uri="{28A0092B-C50C-407E-A947-70E740481C1C}">
                <a14:useLocalDpi xmlns:a14="http://schemas.microsoft.com/office/drawing/2010/main" val="0"/>
              </a:ext>
            </a:extLst>
          </a:blip>
          <a:srcRect t="8970" b="13758"/>
          <a:stretch/>
        </p:blipFill>
        <p:spPr>
          <a:xfrm rot="16200000">
            <a:off x="327183" y="-328882"/>
            <a:ext cx="7118034" cy="7772400"/>
          </a:xfrm>
          <a:prstGeom prst="rect">
            <a:avLst/>
          </a:prstGeom>
        </p:spPr>
      </p:pic>
      <p:sp>
        <p:nvSpPr>
          <p:cNvPr id="8" name="Rectangle 7">
            <a:extLst>
              <a:ext uri="{FF2B5EF4-FFF2-40B4-BE49-F238E27FC236}">
                <a16:creationId xmlns:a16="http://schemas.microsoft.com/office/drawing/2014/main" id="{A9A2B640-F4CC-4F99-BCA4-37DF23EA8B8D}"/>
              </a:ext>
            </a:extLst>
          </p:cNvPr>
          <p:cNvSpPr/>
          <p:nvPr/>
        </p:nvSpPr>
        <p:spPr>
          <a:xfrm>
            <a:off x="1184591" y="65854"/>
            <a:ext cx="5381601" cy="3939540"/>
          </a:xfrm>
          <a:prstGeom prst="rect">
            <a:avLst/>
          </a:prstGeom>
          <a:noFill/>
        </p:spPr>
        <p:txBody>
          <a:bodyPr wrap="none" lIns="91440" tIns="45720" rIns="91440" bIns="45720">
            <a:spAutoFit/>
          </a:bodyPr>
          <a:lstStyle/>
          <a:p>
            <a:pPr algn="ctr"/>
            <a:r>
              <a:rPr lang="en-US" sz="25000" b="0" cap="none" spc="0" dirty="0">
                <a:ln w="0"/>
                <a:solidFill>
                  <a:schemeClr val="accent1"/>
                </a:solidFill>
                <a:effectLst>
                  <a:outerShdw blurRad="50800" dist="38100" dir="13500000" algn="br" rotWithShape="0">
                    <a:prstClr val="black">
                      <a:alpha val="40000"/>
                    </a:prstClr>
                  </a:outerShdw>
                </a:effectLst>
                <a:latin typeface="Virtual" panose="00000500000000000000" pitchFamily="50" charset="0"/>
              </a:rPr>
              <a:t>Mindful</a:t>
            </a:r>
          </a:p>
        </p:txBody>
      </p:sp>
      <p:sp>
        <p:nvSpPr>
          <p:cNvPr id="2" name="Rectangle 1">
            <a:extLst>
              <a:ext uri="{FF2B5EF4-FFF2-40B4-BE49-F238E27FC236}">
                <a16:creationId xmlns:a16="http://schemas.microsoft.com/office/drawing/2014/main" id="{72C956AC-B6C9-4328-B42B-6B4B8E43DFE7}"/>
              </a:ext>
            </a:extLst>
          </p:cNvPr>
          <p:cNvSpPr/>
          <p:nvPr/>
        </p:nvSpPr>
        <p:spPr>
          <a:xfrm>
            <a:off x="0" y="6618515"/>
            <a:ext cx="7772400" cy="3439886"/>
          </a:xfrm>
          <a:prstGeom prst="rect">
            <a:avLst/>
          </a:prstGeom>
          <a:solidFill>
            <a:srgbClr val="FCE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nvGrpSpPr>
          <p:cNvPr id="17" name="Group 16">
            <a:extLst>
              <a:ext uri="{FF2B5EF4-FFF2-40B4-BE49-F238E27FC236}">
                <a16:creationId xmlns:a16="http://schemas.microsoft.com/office/drawing/2014/main" id="{CB96F5F6-3C4C-419A-A9C7-7A64446315B3}"/>
              </a:ext>
            </a:extLst>
          </p:cNvPr>
          <p:cNvGrpSpPr/>
          <p:nvPr/>
        </p:nvGrpSpPr>
        <p:grpSpPr>
          <a:xfrm>
            <a:off x="771432" y="3701143"/>
            <a:ext cx="6229535" cy="6164699"/>
            <a:chOff x="1143722" y="4209143"/>
            <a:chExt cx="5433276" cy="5555099"/>
          </a:xfrm>
        </p:grpSpPr>
        <p:pic>
          <p:nvPicPr>
            <p:cNvPr id="10" name="Picture 9" descr="A close-up of some flowers&#10;&#10;Description automatically generated with medium confidence">
              <a:extLst>
                <a:ext uri="{FF2B5EF4-FFF2-40B4-BE49-F238E27FC236}">
                  <a16:creationId xmlns:a16="http://schemas.microsoft.com/office/drawing/2014/main" id="{25028E39-03A8-46ED-843F-0F2B1B3765E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4531" t="34199" r="4440"/>
            <a:stretch/>
          </p:blipFill>
          <p:spPr>
            <a:xfrm>
              <a:off x="1143722" y="4209143"/>
              <a:ext cx="5433276" cy="5555099"/>
            </a:xfrm>
            <a:prstGeom prst="rect">
              <a:avLst/>
            </a:prstGeom>
          </p:spPr>
        </p:pic>
        <p:pic>
          <p:nvPicPr>
            <p:cNvPr id="16" name="Picture 15" descr="Shape, rectangle&#10;&#10;Description automatically generated">
              <a:extLst>
                <a:ext uri="{FF2B5EF4-FFF2-40B4-BE49-F238E27FC236}">
                  <a16:creationId xmlns:a16="http://schemas.microsoft.com/office/drawing/2014/main" id="{F8CF2CBE-D6C7-4F7B-98DB-7DAEF0E1B9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r="149" b="29233"/>
            <a:stretch/>
          </p:blipFill>
          <p:spPr>
            <a:xfrm>
              <a:off x="1329699" y="4409435"/>
              <a:ext cx="5091387" cy="5103830"/>
            </a:xfrm>
            <a:prstGeom prst="rect">
              <a:avLst/>
            </a:prstGeom>
          </p:spPr>
        </p:pic>
      </p:grpSp>
      <p:sp>
        <p:nvSpPr>
          <p:cNvPr id="7" name="Rectangle 6">
            <a:extLst>
              <a:ext uri="{FF2B5EF4-FFF2-40B4-BE49-F238E27FC236}">
                <a16:creationId xmlns:a16="http://schemas.microsoft.com/office/drawing/2014/main" id="{FC09DC3B-89DD-48D8-AF84-44AEDDF3C159}"/>
              </a:ext>
            </a:extLst>
          </p:cNvPr>
          <p:cNvSpPr/>
          <p:nvPr/>
        </p:nvSpPr>
        <p:spPr>
          <a:xfrm>
            <a:off x="1524013" y="487503"/>
            <a:ext cx="4724370" cy="830997"/>
          </a:xfrm>
          <a:prstGeom prst="rect">
            <a:avLst/>
          </a:prstGeom>
          <a:noFill/>
        </p:spPr>
        <p:txBody>
          <a:bodyPr wrap="none" lIns="91440" tIns="45720" rIns="91440" bIns="45720">
            <a:spAutoFit/>
          </a:bodyPr>
          <a:lstStyle/>
          <a:p>
            <a:pPr algn="ctr"/>
            <a:r>
              <a:rPr lang="en-US" sz="4800" b="1" spc="600" dirty="0">
                <a:ln w="0"/>
                <a:solidFill>
                  <a:srgbClr val="92D050"/>
                </a:solidFill>
                <a:latin typeface="Source Serif Pro" panose="02040603050405020204" pitchFamily="18" charset="0"/>
                <a:ea typeface="Source Serif Pro" panose="02040603050405020204" pitchFamily="18" charset="0"/>
              </a:rPr>
              <a:t>BEING MORE</a:t>
            </a:r>
            <a:endParaRPr lang="en-US" sz="4800" b="1" cap="none" spc="600" dirty="0">
              <a:ln w="0"/>
              <a:solidFill>
                <a:srgbClr val="92D050"/>
              </a:solidFill>
              <a:latin typeface="Source Serif Pro" panose="02040603050405020204" pitchFamily="18" charset="0"/>
              <a:ea typeface="Source Serif Pro" panose="02040603050405020204" pitchFamily="18" charset="0"/>
            </a:endParaRPr>
          </a:p>
        </p:txBody>
      </p:sp>
    </p:spTree>
    <p:extLst>
      <p:ext uri="{BB962C8B-B14F-4D97-AF65-F5344CB8AC3E}">
        <p14:creationId xmlns:p14="http://schemas.microsoft.com/office/powerpoint/2010/main" val="1515570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E8021110-A1C3-4D1E-AC2A-5E5DE641CF50}"/>
              </a:ext>
            </a:extLst>
          </p:cNvPr>
          <p:cNvPicPr>
            <a:picLocks noChangeAspect="1"/>
          </p:cNvPicPr>
          <p:nvPr/>
        </p:nvPicPr>
        <p:blipFill rotWithShape="1">
          <a:blip r:embed="rId2"/>
          <a:srcRect l="8176" t="3548" r="6460" b="3412"/>
          <a:stretch/>
        </p:blipFill>
        <p:spPr>
          <a:xfrm>
            <a:off x="-1" y="-14513"/>
            <a:ext cx="7772401" cy="10072914"/>
          </a:xfrm>
          <a:prstGeom prst="rect">
            <a:avLst/>
          </a:prstGeom>
        </p:spPr>
      </p:pic>
      <p:grpSp>
        <p:nvGrpSpPr>
          <p:cNvPr id="22" name="Group 21">
            <a:extLst>
              <a:ext uri="{FF2B5EF4-FFF2-40B4-BE49-F238E27FC236}">
                <a16:creationId xmlns:a16="http://schemas.microsoft.com/office/drawing/2014/main" id="{940AFFC8-C738-4817-988B-EE3FF8A6586D}"/>
              </a:ext>
            </a:extLst>
          </p:cNvPr>
          <p:cNvGrpSpPr/>
          <p:nvPr/>
        </p:nvGrpSpPr>
        <p:grpSpPr>
          <a:xfrm>
            <a:off x="360955" y="1267422"/>
            <a:ext cx="6646930" cy="8283497"/>
            <a:chOff x="1024912" y="1491648"/>
            <a:chExt cx="5413742" cy="7911497"/>
          </a:xfrm>
        </p:grpSpPr>
        <p:pic>
          <p:nvPicPr>
            <p:cNvPr id="14" name="Picture 11">
              <a:extLst>
                <a:ext uri="{FF2B5EF4-FFF2-40B4-BE49-F238E27FC236}">
                  <a16:creationId xmlns:a16="http://schemas.microsoft.com/office/drawing/2014/main" id="{852EAE21-B2AF-4ECD-8318-82C9F74C1F9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47189" y="1954180"/>
              <a:ext cx="1918407" cy="1461478"/>
            </a:xfrm>
            <a:prstGeom prst="rect">
              <a:avLst/>
            </a:prstGeom>
          </p:spPr>
        </p:pic>
        <p:pic>
          <p:nvPicPr>
            <p:cNvPr id="15" name="Picture 12">
              <a:extLst>
                <a:ext uri="{FF2B5EF4-FFF2-40B4-BE49-F238E27FC236}">
                  <a16:creationId xmlns:a16="http://schemas.microsoft.com/office/drawing/2014/main" id="{268CC4F8-7F1D-4ADD-9AF9-2523978A44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079158" y="7780631"/>
              <a:ext cx="1791933" cy="1622514"/>
            </a:xfrm>
            <a:prstGeom prst="rect">
              <a:avLst/>
            </a:prstGeom>
          </p:spPr>
        </p:pic>
        <p:pic>
          <p:nvPicPr>
            <p:cNvPr id="16" name="Picture 13">
              <a:extLst>
                <a:ext uri="{FF2B5EF4-FFF2-40B4-BE49-F238E27FC236}">
                  <a16:creationId xmlns:a16="http://schemas.microsoft.com/office/drawing/2014/main" id="{15B9CE7F-CCE6-4D54-8DEA-ECABC679D02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598742" y="3855339"/>
              <a:ext cx="1839912" cy="1739553"/>
            </a:xfrm>
            <a:prstGeom prst="rect">
              <a:avLst/>
            </a:prstGeom>
          </p:spPr>
        </p:pic>
        <p:pic>
          <p:nvPicPr>
            <p:cNvPr id="17" name="Picture 14">
              <a:extLst>
                <a:ext uri="{FF2B5EF4-FFF2-40B4-BE49-F238E27FC236}">
                  <a16:creationId xmlns:a16="http://schemas.microsoft.com/office/drawing/2014/main" id="{A41A1C97-8D46-4153-8911-BC65783B946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42656" y="6089855"/>
              <a:ext cx="2779946" cy="778385"/>
            </a:xfrm>
            <a:prstGeom prst="rect">
              <a:avLst/>
            </a:prstGeom>
          </p:spPr>
        </p:pic>
        <p:pic>
          <p:nvPicPr>
            <p:cNvPr id="18" name="Picture 15">
              <a:extLst>
                <a:ext uri="{FF2B5EF4-FFF2-40B4-BE49-F238E27FC236}">
                  <a16:creationId xmlns:a16="http://schemas.microsoft.com/office/drawing/2014/main" id="{FEEE54A3-5D8D-4FB1-BF57-6B5538FFA8D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4143068" y="5685864"/>
              <a:ext cx="2295586" cy="2191241"/>
            </a:xfrm>
            <a:prstGeom prst="rect">
              <a:avLst/>
            </a:prstGeom>
          </p:spPr>
        </p:pic>
        <p:pic>
          <p:nvPicPr>
            <p:cNvPr id="19" name="Picture 16">
              <a:extLst>
                <a:ext uri="{FF2B5EF4-FFF2-40B4-BE49-F238E27FC236}">
                  <a16:creationId xmlns:a16="http://schemas.microsoft.com/office/drawing/2014/main" id="{0702BFE1-76E6-430C-A834-060123C3B1F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290183" y="3821838"/>
              <a:ext cx="2632419" cy="1861838"/>
            </a:xfrm>
            <a:prstGeom prst="rect">
              <a:avLst/>
            </a:prstGeom>
          </p:spPr>
        </p:pic>
        <p:pic>
          <p:nvPicPr>
            <p:cNvPr id="20" name="Picture 17">
              <a:extLst>
                <a:ext uri="{FF2B5EF4-FFF2-40B4-BE49-F238E27FC236}">
                  <a16:creationId xmlns:a16="http://schemas.microsoft.com/office/drawing/2014/main" id="{BEF41210-C3E9-4902-BBD2-1FCEFC0257F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1024912" y="7193313"/>
              <a:ext cx="2412289" cy="2206148"/>
            </a:xfrm>
            <a:prstGeom prst="rect">
              <a:avLst/>
            </a:prstGeom>
          </p:spPr>
        </p:pic>
        <p:pic>
          <p:nvPicPr>
            <p:cNvPr id="21" name="Picture 18">
              <a:extLst>
                <a:ext uri="{FF2B5EF4-FFF2-40B4-BE49-F238E27FC236}">
                  <a16:creationId xmlns:a16="http://schemas.microsoft.com/office/drawing/2014/main" id="{198D5563-AB6A-45EE-88B4-C3541D1485B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4004362" y="1491648"/>
              <a:ext cx="2253929" cy="2330190"/>
            </a:xfrm>
            <a:prstGeom prst="rect">
              <a:avLst/>
            </a:prstGeom>
          </p:spPr>
        </p:pic>
      </p:grpSp>
      <p:sp>
        <p:nvSpPr>
          <p:cNvPr id="23" name="Rectangle 22">
            <a:extLst>
              <a:ext uri="{FF2B5EF4-FFF2-40B4-BE49-F238E27FC236}">
                <a16:creationId xmlns:a16="http://schemas.microsoft.com/office/drawing/2014/main" id="{56FEA09F-CC0C-4282-ABC4-32C16071E29F}"/>
              </a:ext>
            </a:extLst>
          </p:cNvPr>
          <p:cNvSpPr/>
          <p:nvPr/>
        </p:nvSpPr>
        <p:spPr>
          <a:xfrm>
            <a:off x="374765" y="2681"/>
            <a:ext cx="6998494"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7200" dirty="0">
                <a:ln w="0"/>
                <a:solidFill>
                  <a:srgbClr val="2A5E2D"/>
                </a:solidFill>
                <a:latin typeface="Virtual" panose="00000500000000000000" pitchFamily="50" charset="0"/>
              </a:rPr>
              <a:t>Living Fully In The Moment Quotes</a:t>
            </a:r>
            <a:endPar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spTree>
    <p:extLst>
      <p:ext uri="{BB962C8B-B14F-4D97-AF65-F5344CB8AC3E}">
        <p14:creationId xmlns:p14="http://schemas.microsoft.com/office/powerpoint/2010/main" val="2255774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938992"/>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6000">
                <a:ln w="0"/>
                <a:solidFill>
                  <a:srgbClr val="2A5E2D"/>
                </a:solidFill>
                <a:latin typeface="Virtual" panose="00000500000000000000" pitchFamily="50" charset="0"/>
              </a:rPr>
              <a:t>Favorite Quotes, Affirmations &amp; Inspirational Messages</a:t>
            </a:r>
            <a:endParaRPr kumimoji="0" lang="en-US" sz="6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pic>
        <p:nvPicPr>
          <p:cNvPr id="15" name="Picture 14" descr="Background pattern&#10;&#10;Description automatically generated">
            <a:extLst>
              <a:ext uri="{FF2B5EF4-FFF2-40B4-BE49-F238E27FC236}">
                <a16:creationId xmlns:a16="http://schemas.microsoft.com/office/drawing/2014/main" id="{836745EF-AA87-4055-BC62-FBEE9CF71B41}"/>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1681" t="1433" r="23474" b="1709"/>
          <a:stretch/>
        </p:blipFill>
        <p:spPr>
          <a:xfrm>
            <a:off x="0" y="0"/>
            <a:ext cx="7772400" cy="10058401"/>
          </a:xfrm>
          <a:prstGeom prst="rect">
            <a:avLst/>
          </a:prstGeom>
        </p:spPr>
      </p:pic>
      <p:sp>
        <p:nvSpPr>
          <p:cNvPr id="16" name="Rectangle: Rounded Corners 15">
            <a:extLst>
              <a:ext uri="{FF2B5EF4-FFF2-40B4-BE49-F238E27FC236}">
                <a16:creationId xmlns:a16="http://schemas.microsoft.com/office/drawing/2014/main" id="{74CFFA78-3448-4F5F-AE2C-FEACCC0585F2}"/>
              </a:ext>
            </a:extLst>
          </p:cNvPr>
          <p:cNvSpPr/>
          <p:nvPr/>
        </p:nvSpPr>
        <p:spPr>
          <a:xfrm>
            <a:off x="667657" y="2101331"/>
            <a:ext cx="6400800" cy="7565184"/>
          </a:xfrm>
          <a:prstGeom prst="roundRect">
            <a:avLst>
              <a:gd name="adj" fmla="val 3545"/>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nvGrpSpPr>
          <p:cNvPr id="18" name="Group 13">
            <a:extLst>
              <a:ext uri="{FF2B5EF4-FFF2-40B4-BE49-F238E27FC236}">
                <a16:creationId xmlns:a16="http://schemas.microsoft.com/office/drawing/2014/main" id="{ED69E133-16FB-4396-839E-EF98E6ECE946}"/>
              </a:ext>
            </a:extLst>
          </p:cNvPr>
          <p:cNvGrpSpPr/>
          <p:nvPr/>
        </p:nvGrpSpPr>
        <p:grpSpPr>
          <a:xfrm>
            <a:off x="922916" y="2262866"/>
            <a:ext cx="5864070" cy="7210324"/>
            <a:chOff x="0" y="0"/>
            <a:chExt cx="6239947" cy="7672493"/>
          </a:xfrm>
        </p:grpSpPr>
        <p:sp>
          <p:nvSpPr>
            <p:cNvPr id="19" name="Freeform 14">
              <a:extLst>
                <a:ext uri="{FF2B5EF4-FFF2-40B4-BE49-F238E27FC236}">
                  <a16:creationId xmlns:a16="http://schemas.microsoft.com/office/drawing/2014/main" id="{C6AE46F5-CF88-4FDB-8A69-53B8B2BF1C22}"/>
                </a:ext>
              </a:extLst>
            </p:cNvPr>
            <p:cNvSpPr/>
            <p:nvPr/>
          </p:nvSpPr>
          <p:spPr>
            <a:xfrm>
              <a:off x="-1270" y="-1270"/>
              <a:ext cx="6242487" cy="7676303"/>
            </a:xfrm>
            <a:custGeom>
              <a:avLst/>
              <a:gdLst/>
              <a:ahLst/>
              <a:cxnLst/>
              <a:rect l="l" t="t" r="r" b="b"/>
              <a:pathLst>
                <a:path w="6242487" h="7676303">
                  <a:moveTo>
                    <a:pt x="193040" y="78740"/>
                  </a:moveTo>
                  <a:lnTo>
                    <a:pt x="489427" y="78740"/>
                  </a:lnTo>
                  <a:lnTo>
                    <a:pt x="489427" y="97790"/>
                  </a:lnTo>
                  <a:lnTo>
                    <a:pt x="193040" y="97790"/>
                  </a:lnTo>
                  <a:lnTo>
                    <a:pt x="193040" y="78740"/>
                  </a:lnTo>
                  <a:close/>
                  <a:moveTo>
                    <a:pt x="78740" y="195580"/>
                  </a:moveTo>
                  <a:lnTo>
                    <a:pt x="97790" y="195580"/>
                  </a:lnTo>
                  <a:lnTo>
                    <a:pt x="97790" y="414020"/>
                  </a:lnTo>
                  <a:lnTo>
                    <a:pt x="78740" y="414020"/>
                  </a:lnTo>
                  <a:lnTo>
                    <a:pt x="78740" y="195580"/>
                  </a:lnTo>
                  <a:close/>
                  <a:moveTo>
                    <a:pt x="97790" y="97790"/>
                  </a:moveTo>
                  <a:lnTo>
                    <a:pt x="173990" y="97790"/>
                  </a:lnTo>
                  <a:lnTo>
                    <a:pt x="173990" y="78740"/>
                  </a:lnTo>
                  <a:lnTo>
                    <a:pt x="78740" y="78740"/>
                  </a:lnTo>
                  <a:lnTo>
                    <a:pt x="78740" y="176530"/>
                  </a:lnTo>
                  <a:lnTo>
                    <a:pt x="97790" y="176530"/>
                  </a:lnTo>
                  <a:lnTo>
                    <a:pt x="97790" y="97790"/>
                  </a:lnTo>
                  <a:close/>
                  <a:moveTo>
                    <a:pt x="193040" y="97790"/>
                  </a:moveTo>
                  <a:lnTo>
                    <a:pt x="173990" y="97790"/>
                  </a:lnTo>
                  <a:lnTo>
                    <a:pt x="173990" y="176530"/>
                  </a:lnTo>
                  <a:lnTo>
                    <a:pt x="97790" y="176530"/>
                  </a:lnTo>
                  <a:lnTo>
                    <a:pt x="97790" y="195580"/>
                  </a:lnTo>
                  <a:lnTo>
                    <a:pt x="193040" y="195580"/>
                  </a:lnTo>
                  <a:lnTo>
                    <a:pt x="193040" y="97790"/>
                  </a:lnTo>
                  <a:close/>
                  <a:moveTo>
                    <a:pt x="19050" y="195580"/>
                  </a:moveTo>
                  <a:lnTo>
                    <a:pt x="80010" y="195580"/>
                  </a:lnTo>
                  <a:lnTo>
                    <a:pt x="80010" y="176530"/>
                  </a:lnTo>
                  <a:lnTo>
                    <a:pt x="1270" y="176530"/>
                  </a:lnTo>
                  <a:lnTo>
                    <a:pt x="1270" y="414020"/>
                  </a:lnTo>
                  <a:lnTo>
                    <a:pt x="20320" y="414020"/>
                  </a:lnTo>
                  <a:lnTo>
                    <a:pt x="20320" y="195580"/>
                  </a:lnTo>
                  <a:lnTo>
                    <a:pt x="19050" y="195580"/>
                  </a:lnTo>
                  <a:close/>
                  <a:moveTo>
                    <a:pt x="193040" y="19050"/>
                  </a:moveTo>
                  <a:lnTo>
                    <a:pt x="489427" y="19050"/>
                  </a:lnTo>
                  <a:lnTo>
                    <a:pt x="489427" y="0"/>
                  </a:lnTo>
                  <a:lnTo>
                    <a:pt x="173990" y="0"/>
                  </a:lnTo>
                  <a:lnTo>
                    <a:pt x="173990" y="78740"/>
                  </a:lnTo>
                  <a:lnTo>
                    <a:pt x="193040" y="78740"/>
                  </a:lnTo>
                  <a:lnTo>
                    <a:pt x="193040" y="19050"/>
                  </a:lnTo>
                  <a:close/>
                  <a:moveTo>
                    <a:pt x="78740" y="176530"/>
                  </a:moveTo>
                  <a:lnTo>
                    <a:pt x="97790" y="176530"/>
                  </a:lnTo>
                  <a:lnTo>
                    <a:pt x="97790" y="195580"/>
                  </a:lnTo>
                  <a:lnTo>
                    <a:pt x="78740" y="195580"/>
                  </a:lnTo>
                  <a:lnTo>
                    <a:pt x="78740" y="176530"/>
                  </a:lnTo>
                  <a:close/>
                  <a:moveTo>
                    <a:pt x="173990" y="78740"/>
                  </a:moveTo>
                  <a:lnTo>
                    <a:pt x="193040" y="78740"/>
                  </a:lnTo>
                  <a:lnTo>
                    <a:pt x="193040" y="97790"/>
                  </a:lnTo>
                  <a:lnTo>
                    <a:pt x="173990" y="97790"/>
                  </a:lnTo>
                  <a:lnTo>
                    <a:pt x="173990" y="78740"/>
                  </a:lnTo>
                  <a:close/>
                  <a:moveTo>
                    <a:pt x="78740" y="414020"/>
                  </a:moveTo>
                  <a:lnTo>
                    <a:pt x="97790" y="414020"/>
                  </a:lnTo>
                  <a:lnTo>
                    <a:pt x="97790" y="7233074"/>
                  </a:lnTo>
                  <a:lnTo>
                    <a:pt x="78740" y="7233074"/>
                  </a:lnTo>
                  <a:lnTo>
                    <a:pt x="78740" y="414020"/>
                  </a:lnTo>
                  <a:close/>
                  <a:moveTo>
                    <a:pt x="0" y="414020"/>
                  </a:moveTo>
                  <a:lnTo>
                    <a:pt x="19050" y="414020"/>
                  </a:lnTo>
                  <a:lnTo>
                    <a:pt x="19050" y="7233074"/>
                  </a:lnTo>
                  <a:lnTo>
                    <a:pt x="0" y="7233074"/>
                  </a:lnTo>
                  <a:lnTo>
                    <a:pt x="0" y="414020"/>
                  </a:lnTo>
                  <a:close/>
                  <a:moveTo>
                    <a:pt x="187960" y="7577243"/>
                  </a:moveTo>
                  <a:lnTo>
                    <a:pt x="489427" y="7577243"/>
                  </a:lnTo>
                  <a:lnTo>
                    <a:pt x="489427" y="7596293"/>
                  </a:lnTo>
                  <a:lnTo>
                    <a:pt x="187960" y="7596293"/>
                  </a:lnTo>
                  <a:lnTo>
                    <a:pt x="187960" y="7577243"/>
                  </a:lnTo>
                  <a:close/>
                  <a:moveTo>
                    <a:pt x="78740" y="7233074"/>
                  </a:moveTo>
                  <a:lnTo>
                    <a:pt x="97790" y="7233074"/>
                  </a:lnTo>
                  <a:lnTo>
                    <a:pt x="97790" y="7487074"/>
                  </a:lnTo>
                  <a:lnTo>
                    <a:pt x="78740" y="7487074"/>
                  </a:lnTo>
                  <a:lnTo>
                    <a:pt x="78740" y="7233074"/>
                  </a:lnTo>
                  <a:close/>
                  <a:moveTo>
                    <a:pt x="97790" y="7577243"/>
                  </a:moveTo>
                  <a:lnTo>
                    <a:pt x="97790" y="7506124"/>
                  </a:lnTo>
                  <a:lnTo>
                    <a:pt x="78740" y="7506124"/>
                  </a:lnTo>
                  <a:lnTo>
                    <a:pt x="78740" y="7596293"/>
                  </a:lnTo>
                  <a:lnTo>
                    <a:pt x="168910" y="7596293"/>
                  </a:lnTo>
                  <a:lnTo>
                    <a:pt x="168910" y="7577243"/>
                  </a:lnTo>
                  <a:lnTo>
                    <a:pt x="97790" y="7577243"/>
                  </a:lnTo>
                  <a:close/>
                  <a:moveTo>
                    <a:pt x="187960" y="7657254"/>
                  </a:moveTo>
                  <a:lnTo>
                    <a:pt x="187960" y="7596293"/>
                  </a:lnTo>
                  <a:lnTo>
                    <a:pt x="168910" y="7596293"/>
                  </a:lnTo>
                  <a:lnTo>
                    <a:pt x="168910" y="7675033"/>
                  </a:lnTo>
                  <a:lnTo>
                    <a:pt x="489427" y="7675033"/>
                  </a:lnTo>
                  <a:lnTo>
                    <a:pt x="489427" y="7655983"/>
                  </a:lnTo>
                  <a:lnTo>
                    <a:pt x="187960" y="7657254"/>
                  </a:lnTo>
                  <a:close/>
                  <a:moveTo>
                    <a:pt x="19050" y="7487074"/>
                  </a:moveTo>
                  <a:lnTo>
                    <a:pt x="19050" y="7233074"/>
                  </a:lnTo>
                  <a:lnTo>
                    <a:pt x="0" y="7233074"/>
                  </a:lnTo>
                  <a:lnTo>
                    <a:pt x="0" y="7506124"/>
                  </a:lnTo>
                  <a:lnTo>
                    <a:pt x="78740" y="7506124"/>
                  </a:lnTo>
                  <a:lnTo>
                    <a:pt x="78740" y="7487074"/>
                  </a:lnTo>
                  <a:lnTo>
                    <a:pt x="19050" y="7487074"/>
                  </a:lnTo>
                  <a:close/>
                  <a:moveTo>
                    <a:pt x="97790" y="7487074"/>
                  </a:moveTo>
                  <a:lnTo>
                    <a:pt x="97790" y="7506124"/>
                  </a:lnTo>
                  <a:lnTo>
                    <a:pt x="168910" y="7506124"/>
                  </a:lnTo>
                  <a:lnTo>
                    <a:pt x="168910" y="7577243"/>
                  </a:lnTo>
                  <a:lnTo>
                    <a:pt x="187960" y="7577243"/>
                  </a:lnTo>
                  <a:lnTo>
                    <a:pt x="187960" y="7487074"/>
                  </a:lnTo>
                  <a:lnTo>
                    <a:pt x="97790" y="7487074"/>
                  </a:lnTo>
                  <a:close/>
                  <a:moveTo>
                    <a:pt x="78740" y="7487074"/>
                  </a:moveTo>
                  <a:lnTo>
                    <a:pt x="97790" y="7487074"/>
                  </a:lnTo>
                  <a:lnTo>
                    <a:pt x="97790" y="7506124"/>
                  </a:lnTo>
                  <a:lnTo>
                    <a:pt x="78740" y="7506124"/>
                  </a:lnTo>
                  <a:lnTo>
                    <a:pt x="78740" y="7487074"/>
                  </a:lnTo>
                  <a:close/>
                  <a:moveTo>
                    <a:pt x="168910" y="7577243"/>
                  </a:moveTo>
                  <a:lnTo>
                    <a:pt x="187960" y="7577243"/>
                  </a:lnTo>
                  <a:lnTo>
                    <a:pt x="187960" y="7596293"/>
                  </a:lnTo>
                  <a:lnTo>
                    <a:pt x="168910" y="7596293"/>
                  </a:lnTo>
                  <a:lnTo>
                    <a:pt x="168910" y="7577243"/>
                  </a:lnTo>
                  <a:close/>
                  <a:moveTo>
                    <a:pt x="489427" y="7577243"/>
                  </a:moveTo>
                  <a:lnTo>
                    <a:pt x="5664913" y="7577243"/>
                  </a:lnTo>
                  <a:lnTo>
                    <a:pt x="5664913" y="7596293"/>
                  </a:lnTo>
                  <a:lnTo>
                    <a:pt x="489427" y="7596293"/>
                  </a:lnTo>
                  <a:lnTo>
                    <a:pt x="489427" y="7577243"/>
                  </a:lnTo>
                  <a:close/>
                  <a:moveTo>
                    <a:pt x="489427" y="7657253"/>
                  </a:moveTo>
                  <a:lnTo>
                    <a:pt x="5664913" y="7657253"/>
                  </a:lnTo>
                  <a:lnTo>
                    <a:pt x="5664913" y="7676303"/>
                  </a:lnTo>
                  <a:lnTo>
                    <a:pt x="489427" y="7676303"/>
                  </a:lnTo>
                  <a:lnTo>
                    <a:pt x="489427" y="7657253"/>
                  </a:lnTo>
                  <a:close/>
                  <a:moveTo>
                    <a:pt x="5664913" y="7577243"/>
                  </a:moveTo>
                  <a:lnTo>
                    <a:pt x="6051987" y="7577243"/>
                  </a:lnTo>
                  <a:lnTo>
                    <a:pt x="6051987" y="7596293"/>
                  </a:lnTo>
                  <a:lnTo>
                    <a:pt x="5664913" y="7596293"/>
                  </a:lnTo>
                  <a:lnTo>
                    <a:pt x="5664913" y="7577243"/>
                  </a:lnTo>
                  <a:close/>
                  <a:moveTo>
                    <a:pt x="6143427" y="7577243"/>
                  </a:moveTo>
                  <a:lnTo>
                    <a:pt x="6069767" y="7577243"/>
                  </a:lnTo>
                  <a:lnTo>
                    <a:pt x="6069767" y="7596293"/>
                  </a:lnTo>
                  <a:lnTo>
                    <a:pt x="6162477" y="7596293"/>
                  </a:lnTo>
                  <a:lnTo>
                    <a:pt x="6162477" y="7506124"/>
                  </a:lnTo>
                  <a:lnTo>
                    <a:pt x="6143427" y="7506124"/>
                  </a:lnTo>
                  <a:lnTo>
                    <a:pt x="6143427" y="7577243"/>
                  </a:lnTo>
                  <a:close/>
                  <a:moveTo>
                    <a:pt x="6143427" y="7233074"/>
                  </a:moveTo>
                  <a:lnTo>
                    <a:pt x="6162477" y="7233074"/>
                  </a:lnTo>
                  <a:lnTo>
                    <a:pt x="6162477" y="7487074"/>
                  </a:lnTo>
                  <a:lnTo>
                    <a:pt x="6143427" y="7487074"/>
                  </a:lnTo>
                  <a:lnTo>
                    <a:pt x="6143427" y="7233074"/>
                  </a:lnTo>
                  <a:close/>
                  <a:moveTo>
                    <a:pt x="6223437" y="7487074"/>
                  </a:moveTo>
                  <a:lnTo>
                    <a:pt x="6162477" y="7487074"/>
                  </a:lnTo>
                  <a:lnTo>
                    <a:pt x="6162477" y="7506124"/>
                  </a:lnTo>
                  <a:lnTo>
                    <a:pt x="6241217" y="7506124"/>
                  </a:lnTo>
                  <a:lnTo>
                    <a:pt x="6241217" y="7233074"/>
                  </a:lnTo>
                  <a:lnTo>
                    <a:pt x="6222167" y="7233074"/>
                  </a:lnTo>
                  <a:lnTo>
                    <a:pt x="6223437" y="7487074"/>
                  </a:lnTo>
                  <a:close/>
                  <a:moveTo>
                    <a:pt x="6050717" y="7657253"/>
                  </a:moveTo>
                  <a:lnTo>
                    <a:pt x="5662731" y="7657253"/>
                  </a:lnTo>
                  <a:lnTo>
                    <a:pt x="5662731" y="7676303"/>
                  </a:lnTo>
                  <a:lnTo>
                    <a:pt x="6069767" y="7676303"/>
                  </a:lnTo>
                  <a:lnTo>
                    <a:pt x="6069767" y="7597564"/>
                  </a:lnTo>
                  <a:lnTo>
                    <a:pt x="6050717" y="7597564"/>
                  </a:lnTo>
                  <a:lnTo>
                    <a:pt x="6050717" y="7657253"/>
                  </a:lnTo>
                  <a:close/>
                  <a:moveTo>
                    <a:pt x="6050717" y="7577243"/>
                  </a:moveTo>
                  <a:lnTo>
                    <a:pt x="6069767" y="7577243"/>
                  </a:lnTo>
                  <a:lnTo>
                    <a:pt x="6069767" y="7506124"/>
                  </a:lnTo>
                  <a:lnTo>
                    <a:pt x="6143427" y="7506124"/>
                  </a:lnTo>
                  <a:lnTo>
                    <a:pt x="6143427" y="7487074"/>
                  </a:lnTo>
                  <a:lnTo>
                    <a:pt x="6050717" y="7487074"/>
                  </a:lnTo>
                  <a:lnTo>
                    <a:pt x="6069767" y="7577243"/>
                  </a:lnTo>
                  <a:lnTo>
                    <a:pt x="6069767" y="7596293"/>
                  </a:lnTo>
                  <a:lnTo>
                    <a:pt x="6050717" y="7596293"/>
                  </a:lnTo>
                  <a:lnTo>
                    <a:pt x="6050717" y="7577243"/>
                  </a:lnTo>
                  <a:close/>
                  <a:moveTo>
                    <a:pt x="6143427" y="7487074"/>
                  </a:moveTo>
                  <a:lnTo>
                    <a:pt x="6162477" y="7487074"/>
                  </a:lnTo>
                  <a:lnTo>
                    <a:pt x="6162477" y="7506124"/>
                  </a:lnTo>
                  <a:lnTo>
                    <a:pt x="6143427" y="7506124"/>
                  </a:lnTo>
                  <a:lnTo>
                    <a:pt x="6143427" y="7487074"/>
                  </a:lnTo>
                  <a:close/>
                  <a:moveTo>
                    <a:pt x="6143427" y="414020"/>
                  </a:moveTo>
                  <a:lnTo>
                    <a:pt x="6162477" y="414020"/>
                  </a:lnTo>
                  <a:lnTo>
                    <a:pt x="6162477" y="7233074"/>
                  </a:lnTo>
                  <a:lnTo>
                    <a:pt x="6143427" y="7233074"/>
                  </a:lnTo>
                  <a:lnTo>
                    <a:pt x="6143427" y="414020"/>
                  </a:lnTo>
                  <a:close/>
                  <a:moveTo>
                    <a:pt x="6223437" y="414020"/>
                  </a:moveTo>
                  <a:lnTo>
                    <a:pt x="6242487" y="414020"/>
                  </a:lnTo>
                  <a:lnTo>
                    <a:pt x="6242487" y="7233074"/>
                  </a:lnTo>
                  <a:lnTo>
                    <a:pt x="6223437" y="7233074"/>
                  </a:lnTo>
                  <a:lnTo>
                    <a:pt x="6223437" y="414020"/>
                  </a:lnTo>
                  <a:close/>
                  <a:moveTo>
                    <a:pt x="6143427" y="97790"/>
                  </a:moveTo>
                  <a:lnTo>
                    <a:pt x="6143427" y="171450"/>
                  </a:lnTo>
                  <a:lnTo>
                    <a:pt x="6162477" y="171450"/>
                  </a:lnTo>
                  <a:lnTo>
                    <a:pt x="6162477" y="78740"/>
                  </a:lnTo>
                  <a:lnTo>
                    <a:pt x="6069767" y="78740"/>
                  </a:lnTo>
                  <a:lnTo>
                    <a:pt x="6069767" y="97790"/>
                  </a:lnTo>
                  <a:lnTo>
                    <a:pt x="6143427" y="97790"/>
                  </a:lnTo>
                  <a:close/>
                  <a:moveTo>
                    <a:pt x="6143427" y="190500"/>
                  </a:moveTo>
                  <a:lnTo>
                    <a:pt x="6162477" y="190500"/>
                  </a:lnTo>
                  <a:lnTo>
                    <a:pt x="6162477" y="414020"/>
                  </a:lnTo>
                  <a:lnTo>
                    <a:pt x="6143427" y="414020"/>
                  </a:lnTo>
                  <a:lnTo>
                    <a:pt x="6143427" y="190500"/>
                  </a:lnTo>
                  <a:close/>
                  <a:moveTo>
                    <a:pt x="5664913" y="78740"/>
                  </a:moveTo>
                  <a:lnTo>
                    <a:pt x="6051987" y="78740"/>
                  </a:lnTo>
                  <a:lnTo>
                    <a:pt x="6051987" y="97790"/>
                  </a:lnTo>
                  <a:lnTo>
                    <a:pt x="5664913" y="97790"/>
                  </a:lnTo>
                  <a:lnTo>
                    <a:pt x="5664913" y="78740"/>
                  </a:lnTo>
                  <a:close/>
                  <a:moveTo>
                    <a:pt x="6143427" y="190500"/>
                  </a:moveTo>
                  <a:lnTo>
                    <a:pt x="6143427" y="171450"/>
                  </a:lnTo>
                  <a:lnTo>
                    <a:pt x="6069767" y="171450"/>
                  </a:lnTo>
                  <a:lnTo>
                    <a:pt x="6069767" y="97790"/>
                  </a:lnTo>
                  <a:lnTo>
                    <a:pt x="6050717" y="97790"/>
                  </a:lnTo>
                  <a:lnTo>
                    <a:pt x="6050717" y="190500"/>
                  </a:lnTo>
                  <a:lnTo>
                    <a:pt x="6143427" y="190500"/>
                  </a:lnTo>
                  <a:close/>
                  <a:moveTo>
                    <a:pt x="6050717" y="19050"/>
                  </a:moveTo>
                  <a:lnTo>
                    <a:pt x="6050717" y="80010"/>
                  </a:lnTo>
                  <a:lnTo>
                    <a:pt x="6069767" y="80010"/>
                  </a:lnTo>
                  <a:lnTo>
                    <a:pt x="6069767" y="1270"/>
                  </a:lnTo>
                  <a:lnTo>
                    <a:pt x="5662731" y="1270"/>
                  </a:lnTo>
                  <a:lnTo>
                    <a:pt x="5662731" y="20320"/>
                  </a:lnTo>
                  <a:lnTo>
                    <a:pt x="6050717" y="20320"/>
                  </a:lnTo>
                  <a:lnTo>
                    <a:pt x="6050717" y="19050"/>
                  </a:lnTo>
                  <a:close/>
                  <a:moveTo>
                    <a:pt x="6223437" y="190500"/>
                  </a:moveTo>
                  <a:lnTo>
                    <a:pt x="6223437" y="414020"/>
                  </a:lnTo>
                  <a:lnTo>
                    <a:pt x="6242487" y="414020"/>
                  </a:lnTo>
                  <a:lnTo>
                    <a:pt x="6242487" y="171450"/>
                  </a:lnTo>
                  <a:lnTo>
                    <a:pt x="6163747" y="171450"/>
                  </a:lnTo>
                  <a:lnTo>
                    <a:pt x="6163747" y="190500"/>
                  </a:lnTo>
                  <a:lnTo>
                    <a:pt x="6223437" y="190500"/>
                  </a:lnTo>
                  <a:close/>
                  <a:moveTo>
                    <a:pt x="6143427" y="171450"/>
                  </a:moveTo>
                  <a:lnTo>
                    <a:pt x="6162477" y="171450"/>
                  </a:lnTo>
                  <a:lnTo>
                    <a:pt x="6162477" y="190500"/>
                  </a:lnTo>
                  <a:lnTo>
                    <a:pt x="6143427" y="190500"/>
                  </a:lnTo>
                  <a:lnTo>
                    <a:pt x="6143427" y="171450"/>
                  </a:lnTo>
                  <a:close/>
                  <a:moveTo>
                    <a:pt x="6050717" y="78740"/>
                  </a:moveTo>
                  <a:lnTo>
                    <a:pt x="6069767" y="78740"/>
                  </a:lnTo>
                  <a:lnTo>
                    <a:pt x="6069767" y="97790"/>
                  </a:lnTo>
                  <a:lnTo>
                    <a:pt x="6050717" y="97790"/>
                  </a:lnTo>
                  <a:lnTo>
                    <a:pt x="6050717" y="78740"/>
                  </a:lnTo>
                  <a:close/>
                  <a:moveTo>
                    <a:pt x="489427" y="78740"/>
                  </a:moveTo>
                  <a:lnTo>
                    <a:pt x="5664913" y="78740"/>
                  </a:lnTo>
                  <a:lnTo>
                    <a:pt x="5664913" y="97790"/>
                  </a:lnTo>
                  <a:lnTo>
                    <a:pt x="489427" y="97790"/>
                  </a:lnTo>
                  <a:lnTo>
                    <a:pt x="489427" y="78740"/>
                  </a:lnTo>
                  <a:close/>
                  <a:moveTo>
                    <a:pt x="489427" y="0"/>
                  </a:moveTo>
                  <a:lnTo>
                    <a:pt x="5664913" y="0"/>
                  </a:lnTo>
                  <a:lnTo>
                    <a:pt x="5664913" y="19050"/>
                  </a:lnTo>
                  <a:lnTo>
                    <a:pt x="489427" y="19050"/>
                  </a:lnTo>
                  <a:lnTo>
                    <a:pt x="489427" y="0"/>
                  </a:lnTo>
                  <a:close/>
                </a:path>
              </a:pathLst>
            </a:custGeom>
            <a:solidFill>
              <a:srgbClr val="2A5E2D"/>
            </a:solidFill>
          </p:spPr>
        </p:sp>
      </p:grpSp>
    </p:spTree>
    <p:extLst>
      <p:ext uri="{BB962C8B-B14F-4D97-AF65-F5344CB8AC3E}">
        <p14:creationId xmlns:p14="http://schemas.microsoft.com/office/powerpoint/2010/main" val="687578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Celebrate Your Good Deeds</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sp>
        <p:nvSpPr>
          <p:cNvPr id="3" name="TextBox 2">
            <a:extLst>
              <a:ext uri="{FF2B5EF4-FFF2-40B4-BE49-F238E27FC236}">
                <a16:creationId xmlns:a16="http://schemas.microsoft.com/office/drawing/2014/main" id="{091EBD04-C16F-43AA-86AC-D8C8327F4F25}"/>
              </a:ext>
            </a:extLst>
          </p:cNvPr>
          <p:cNvSpPr txBox="1"/>
          <p:nvPr/>
        </p:nvSpPr>
        <p:spPr>
          <a:xfrm>
            <a:off x="386953" y="1514806"/>
            <a:ext cx="6998494" cy="584775"/>
          </a:xfrm>
          <a:prstGeom prst="rect">
            <a:avLst/>
          </a:prstGeom>
          <a:noFill/>
        </p:spPr>
        <p:txBody>
          <a:bodyPr wrap="square" rtlCol="0">
            <a:spAutoFit/>
          </a:bodyPr>
          <a:lstStyle/>
          <a:p>
            <a:pPr algn="ctr"/>
            <a:r>
              <a:rPr lang="en-PH" sz="1600" dirty="0"/>
              <a:t>Celebrate the good deeds that you’ve done in the past. Write them down below, then take the time to reflect on them</a:t>
            </a:r>
          </a:p>
        </p:txBody>
      </p:sp>
      <p:grpSp>
        <p:nvGrpSpPr>
          <p:cNvPr id="4" name="Group 3">
            <a:extLst>
              <a:ext uri="{FF2B5EF4-FFF2-40B4-BE49-F238E27FC236}">
                <a16:creationId xmlns:a16="http://schemas.microsoft.com/office/drawing/2014/main" id="{91DEC758-93D0-47C0-8C9B-53E2F13AA449}"/>
              </a:ext>
            </a:extLst>
          </p:cNvPr>
          <p:cNvGrpSpPr/>
          <p:nvPr/>
        </p:nvGrpSpPr>
        <p:grpSpPr>
          <a:xfrm>
            <a:off x="304086" y="2267579"/>
            <a:ext cx="7164227" cy="7599454"/>
            <a:chOff x="584077" y="2133988"/>
            <a:chExt cx="6649558" cy="7488383"/>
          </a:xfrm>
        </p:grpSpPr>
        <p:grpSp>
          <p:nvGrpSpPr>
            <p:cNvPr id="27" name="Group 2">
              <a:extLst>
                <a:ext uri="{FF2B5EF4-FFF2-40B4-BE49-F238E27FC236}">
                  <a16:creationId xmlns:a16="http://schemas.microsoft.com/office/drawing/2014/main" id="{84235C53-5FBD-4513-A95D-27B5E92C9E13}"/>
                </a:ext>
              </a:extLst>
            </p:cNvPr>
            <p:cNvGrpSpPr/>
            <p:nvPr/>
          </p:nvGrpSpPr>
          <p:grpSpPr>
            <a:xfrm>
              <a:off x="1041400" y="2768736"/>
              <a:ext cx="5689600" cy="6429558"/>
              <a:chOff x="0" y="0"/>
              <a:chExt cx="5485644" cy="6199077"/>
            </a:xfrm>
          </p:grpSpPr>
          <p:sp>
            <p:nvSpPr>
              <p:cNvPr id="28" name="Freeform 3">
                <a:extLst>
                  <a:ext uri="{FF2B5EF4-FFF2-40B4-BE49-F238E27FC236}">
                    <a16:creationId xmlns:a16="http://schemas.microsoft.com/office/drawing/2014/main" id="{45E7348D-EE3E-48B4-8E58-E9663AA3D84D}"/>
                  </a:ext>
                </a:extLst>
              </p:cNvPr>
              <p:cNvSpPr/>
              <p:nvPr/>
            </p:nvSpPr>
            <p:spPr>
              <a:xfrm>
                <a:off x="0" y="0"/>
                <a:ext cx="5485644" cy="6199077"/>
              </a:xfrm>
              <a:custGeom>
                <a:avLst/>
                <a:gdLst/>
                <a:ahLst/>
                <a:cxnLst/>
                <a:rect l="l" t="t" r="r" b="b"/>
                <a:pathLst>
                  <a:path w="5485644" h="6199077">
                    <a:moveTo>
                      <a:pt x="5361184" y="59690"/>
                    </a:moveTo>
                    <a:cubicBezTo>
                      <a:pt x="5396744" y="59690"/>
                      <a:pt x="5425954" y="88900"/>
                      <a:pt x="5425954" y="124460"/>
                    </a:cubicBezTo>
                    <a:lnTo>
                      <a:pt x="5425954" y="6074617"/>
                    </a:lnTo>
                    <a:cubicBezTo>
                      <a:pt x="5425954" y="6110177"/>
                      <a:pt x="5396744" y="6139387"/>
                      <a:pt x="5361184" y="6139387"/>
                    </a:cubicBezTo>
                    <a:lnTo>
                      <a:pt x="124460" y="6139387"/>
                    </a:lnTo>
                    <a:cubicBezTo>
                      <a:pt x="88900" y="6139387"/>
                      <a:pt x="59690" y="6110177"/>
                      <a:pt x="59690" y="6074617"/>
                    </a:cubicBezTo>
                    <a:lnTo>
                      <a:pt x="59690" y="124460"/>
                    </a:lnTo>
                    <a:cubicBezTo>
                      <a:pt x="59690" y="88900"/>
                      <a:pt x="88900" y="59690"/>
                      <a:pt x="124460" y="59690"/>
                    </a:cubicBezTo>
                    <a:lnTo>
                      <a:pt x="5361184" y="59690"/>
                    </a:lnTo>
                    <a:moveTo>
                      <a:pt x="5361184" y="0"/>
                    </a:moveTo>
                    <a:lnTo>
                      <a:pt x="124460" y="0"/>
                    </a:lnTo>
                    <a:cubicBezTo>
                      <a:pt x="55880" y="0"/>
                      <a:pt x="0" y="55880"/>
                      <a:pt x="0" y="124460"/>
                    </a:cubicBezTo>
                    <a:lnTo>
                      <a:pt x="0" y="6074617"/>
                    </a:lnTo>
                    <a:cubicBezTo>
                      <a:pt x="0" y="6143197"/>
                      <a:pt x="55880" y="6199077"/>
                      <a:pt x="124460" y="6199077"/>
                    </a:cubicBezTo>
                    <a:lnTo>
                      <a:pt x="5361184" y="6199077"/>
                    </a:lnTo>
                    <a:cubicBezTo>
                      <a:pt x="5429764" y="6199077"/>
                      <a:pt x="5485644" y="6143197"/>
                      <a:pt x="5485644" y="6074617"/>
                    </a:cubicBezTo>
                    <a:lnTo>
                      <a:pt x="5485644" y="124460"/>
                    </a:lnTo>
                    <a:cubicBezTo>
                      <a:pt x="5485644" y="55880"/>
                      <a:pt x="5429764" y="0"/>
                      <a:pt x="5361184" y="0"/>
                    </a:cubicBezTo>
                    <a:close/>
                  </a:path>
                </a:pathLst>
              </a:custGeom>
              <a:solidFill>
                <a:srgbClr val="8AC44F"/>
              </a:solidFill>
            </p:spPr>
          </p:sp>
        </p:grpSp>
        <p:grpSp>
          <p:nvGrpSpPr>
            <p:cNvPr id="29" name="Group 4">
              <a:extLst>
                <a:ext uri="{FF2B5EF4-FFF2-40B4-BE49-F238E27FC236}">
                  <a16:creationId xmlns:a16="http://schemas.microsoft.com/office/drawing/2014/main" id="{F93DF318-B231-4B28-82FB-87C16FA12C68}"/>
                </a:ext>
              </a:extLst>
            </p:cNvPr>
            <p:cNvGrpSpPr/>
            <p:nvPr/>
          </p:nvGrpSpPr>
          <p:grpSpPr>
            <a:xfrm>
              <a:off x="770687" y="2501692"/>
              <a:ext cx="1063661" cy="1063661"/>
              <a:chOff x="0" y="0"/>
              <a:chExt cx="1913890" cy="1913890"/>
            </a:xfrm>
          </p:grpSpPr>
          <p:sp>
            <p:nvSpPr>
              <p:cNvPr id="30" name="Freeform 5">
                <a:extLst>
                  <a:ext uri="{FF2B5EF4-FFF2-40B4-BE49-F238E27FC236}">
                    <a16:creationId xmlns:a16="http://schemas.microsoft.com/office/drawing/2014/main" id="{22E6A3CB-AC6A-4791-9FED-892543860906}"/>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FFFFFF"/>
              </a:solidFill>
            </p:spPr>
          </p:sp>
        </p:grpSp>
        <p:grpSp>
          <p:nvGrpSpPr>
            <p:cNvPr id="31" name="Group 6">
              <a:extLst>
                <a:ext uri="{FF2B5EF4-FFF2-40B4-BE49-F238E27FC236}">
                  <a16:creationId xmlns:a16="http://schemas.microsoft.com/office/drawing/2014/main" id="{AE28A1B0-90A0-4847-986B-B0A5E1569421}"/>
                </a:ext>
              </a:extLst>
            </p:cNvPr>
            <p:cNvGrpSpPr/>
            <p:nvPr/>
          </p:nvGrpSpPr>
          <p:grpSpPr>
            <a:xfrm>
              <a:off x="6011020" y="8283539"/>
              <a:ext cx="1063661" cy="1063661"/>
              <a:chOff x="0" y="0"/>
              <a:chExt cx="1913890" cy="1913890"/>
            </a:xfrm>
          </p:grpSpPr>
          <p:sp>
            <p:nvSpPr>
              <p:cNvPr id="32" name="Freeform 7">
                <a:extLst>
                  <a:ext uri="{FF2B5EF4-FFF2-40B4-BE49-F238E27FC236}">
                    <a16:creationId xmlns:a16="http://schemas.microsoft.com/office/drawing/2014/main" id="{B9FE9E3A-26EE-4C87-A664-71436A9C4CF2}"/>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FFFFFF"/>
              </a:solidFill>
            </p:spPr>
          </p:sp>
        </p:grpSp>
        <p:pic>
          <p:nvPicPr>
            <p:cNvPr id="33" name="Picture 10">
              <a:extLst>
                <a:ext uri="{FF2B5EF4-FFF2-40B4-BE49-F238E27FC236}">
                  <a16:creationId xmlns:a16="http://schemas.microsoft.com/office/drawing/2014/main" id="{45DA6CCB-BB6A-4904-989D-B57EE6C82C7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4800078">
              <a:off x="751310" y="1966755"/>
              <a:ext cx="1546271" cy="1880738"/>
            </a:xfrm>
            <a:prstGeom prst="rect">
              <a:avLst/>
            </a:prstGeom>
          </p:spPr>
        </p:pic>
        <p:pic>
          <p:nvPicPr>
            <p:cNvPr id="34" name="Picture 11">
              <a:extLst>
                <a:ext uri="{FF2B5EF4-FFF2-40B4-BE49-F238E27FC236}">
                  <a16:creationId xmlns:a16="http://schemas.microsoft.com/office/drawing/2014/main" id="{6DEABE9D-DF02-432F-BAD6-9E72A89AAE3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99652">
              <a:off x="5520130" y="7908867"/>
              <a:ext cx="1546271" cy="1880738"/>
            </a:xfrm>
            <a:prstGeom prst="rect">
              <a:avLst/>
            </a:prstGeom>
          </p:spPr>
        </p:pic>
      </p:grpSp>
    </p:spTree>
    <p:extLst>
      <p:ext uri="{BB962C8B-B14F-4D97-AF65-F5344CB8AC3E}">
        <p14:creationId xmlns:p14="http://schemas.microsoft.com/office/powerpoint/2010/main" val="3976641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32343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8000" dirty="0">
                <a:ln w="0"/>
                <a:solidFill>
                  <a:srgbClr val="2A5E2D"/>
                </a:solidFill>
                <a:latin typeface="Virtual" panose="00000500000000000000" pitchFamily="50" charset="0"/>
              </a:rPr>
              <a:t>Mindful Reflections</a:t>
            </a:r>
            <a:endPar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sp>
        <p:nvSpPr>
          <p:cNvPr id="3" name="TextBox 2">
            <a:extLst>
              <a:ext uri="{FF2B5EF4-FFF2-40B4-BE49-F238E27FC236}">
                <a16:creationId xmlns:a16="http://schemas.microsoft.com/office/drawing/2014/main" id="{091EBD04-C16F-43AA-86AC-D8C8327F4F25}"/>
              </a:ext>
            </a:extLst>
          </p:cNvPr>
          <p:cNvSpPr txBox="1"/>
          <p:nvPr/>
        </p:nvSpPr>
        <p:spPr>
          <a:xfrm>
            <a:off x="386953" y="1514806"/>
            <a:ext cx="6998494" cy="830997"/>
          </a:xfrm>
          <a:prstGeom prst="rect">
            <a:avLst/>
          </a:prstGeom>
          <a:noFill/>
        </p:spPr>
        <p:txBody>
          <a:bodyPr wrap="square" rtlCol="0">
            <a:spAutoFit/>
          </a:bodyPr>
          <a:lstStyle/>
          <a:p>
            <a:pPr algn="ctr"/>
            <a:r>
              <a:rPr lang="en-PH" sz="1600" dirty="0"/>
              <a:t>Lorem ipsum dolor sit </a:t>
            </a:r>
            <a:r>
              <a:rPr lang="en-PH" sz="1600" dirty="0" err="1"/>
              <a:t>amer</a:t>
            </a:r>
            <a:r>
              <a:rPr lang="en-PH" sz="1600" dirty="0"/>
              <a:t>, </a:t>
            </a:r>
            <a:r>
              <a:rPr lang="en-PH" sz="1600" dirty="0" err="1"/>
              <a:t>consectetur</a:t>
            </a:r>
            <a:r>
              <a:rPr lang="en-PH" sz="1600" dirty="0"/>
              <a:t>, </a:t>
            </a:r>
            <a:r>
              <a:rPr lang="en-PH" sz="1600" dirty="0" err="1"/>
              <a:t>adipiscing</a:t>
            </a:r>
            <a:r>
              <a:rPr lang="en-PH" sz="1600" dirty="0"/>
              <a:t> </a:t>
            </a:r>
            <a:r>
              <a:rPr lang="en-PH" sz="1600" dirty="0" err="1"/>
              <a:t>elit</a:t>
            </a:r>
            <a:r>
              <a:rPr lang="en-PH" sz="1600" dirty="0"/>
              <a:t>. </a:t>
            </a:r>
            <a:r>
              <a:rPr lang="en-PH" sz="1600" dirty="0" err="1"/>
              <a:t>Suspendisse</a:t>
            </a:r>
            <a:r>
              <a:rPr lang="en-PH" sz="1600" dirty="0"/>
              <a:t> </a:t>
            </a:r>
            <a:r>
              <a:rPr lang="en-PH" sz="1600" dirty="0" err="1"/>
              <a:t>arcu</a:t>
            </a:r>
            <a:r>
              <a:rPr lang="en-PH" sz="1600" dirty="0"/>
              <a:t> diam, </a:t>
            </a:r>
            <a:r>
              <a:rPr lang="en-PH" sz="1600" dirty="0" err="1"/>
              <a:t>mattis</a:t>
            </a:r>
            <a:r>
              <a:rPr lang="en-PH" sz="1600" dirty="0"/>
              <a:t> et ipsum </a:t>
            </a:r>
            <a:r>
              <a:rPr lang="en-PH" sz="1600" dirty="0" err="1"/>
              <a:t>nec</a:t>
            </a:r>
            <a:r>
              <a:rPr lang="en-PH" sz="1600" dirty="0"/>
              <a:t>, </a:t>
            </a:r>
            <a:r>
              <a:rPr lang="en-PH" sz="1600" dirty="0" err="1"/>
              <a:t>suscipit</a:t>
            </a:r>
            <a:r>
              <a:rPr lang="en-PH" sz="1600" dirty="0"/>
              <a:t> </a:t>
            </a:r>
            <a:r>
              <a:rPr lang="en-PH" sz="1600" dirty="0" err="1"/>
              <a:t>condimentum</a:t>
            </a:r>
            <a:r>
              <a:rPr lang="en-PH" sz="1600" dirty="0"/>
              <a:t> </a:t>
            </a:r>
            <a:r>
              <a:rPr lang="en-PH" sz="1600" dirty="0" err="1"/>
              <a:t>enim</a:t>
            </a:r>
            <a:r>
              <a:rPr lang="en-PH" sz="1600" dirty="0"/>
              <a:t>.</a:t>
            </a:r>
          </a:p>
        </p:txBody>
      </p:sp>
      <p:graphicFrame>
        <p:nvGraphicFramePr>
          <p:cNvPr id="16" name="Table 15">
            <a:extLst>
              <a:ext uri="{FF2B5EF4-FFF2-40B4-BE49-F238E27FC236}">
                <a16:creationId xmlns:a16="http://schemas.microsoft.com/office/drawing/2014/main" id="{63E941A7-5CAA-48D8-AD51-67A5D6C636B1}"/>
              </a:ext>
            </a:extLst>
          </p:cNvPr>
          <p:cNvGraphicFramePr>
            <a:graphicFrameLocks noGrp="1"/>
          </p:cNvGraphicFramePr>
          <p:nvPr>
            <p:extLst>
              <p:ext uri="{D42A27DB-BD31-4B8C-83A1-F6EECF244321}">
                <p14:modId xmlns:p14="http://schemas.microsoft.com/office/powerpoint/2010/main" val="2565911512"/>
              </p:ext>
            </p:extLst>
          </p:nvPr>
        </p:nvGraphicFramePr>
        <p:xfrm>
          <a:off x="459523" y="2524246"/>
          <a:ext cx="3247245" cy="2171423"/>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67483">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LOREM IPSUM</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17" name="Table 16">
            <a:extLst>
              <a:ext uri="{FF2B5EF4-FFF2-40B4-BE49-F238E27FC236}">
                <a16:creationId xmlns:a16="http://schemas.microsoft.com/office/drawing/2014/main" id="{184BC140-E1A4-4548-9B46-355D2ADA6FAE}"/>
              </a:ext>
            </a:extLst>
          </p:cNvPr>
          <p:cNvGraphicFramePr>
            <a:graphicFrameLocks noGrp="1"/>
          </p:cNvGraphicFramePr>
          <p:nvPr>
            <p:extLst>
              <p:ext uri="{D42A27DB-BD31-4B8C-83A1-F6EECF244321}">
                <p14:modId xmlns:p14="http://schemas.microsoft.com/office/powerpoint/2010/main" val="3633000038"/>
              </p:ext>
            </p:extLst>
          </p:nvPr>
        </p:nvGraphicFramePr>
        <p:xfrm>
          <a:off x="4065632" y="2524246"/>
          <a:ext cx="3247245" cy="2171423"/>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67483">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LOREM IPSUM</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24" name="Table 23">
            <a:extLst>
              <a:ext uri="{FF2B5EF4-FFF2-40B4-BE49-F238E27FC236}">
                <a16:creationId xmlns:a16="http://schemas.microsoft.com/office/drawing/2014/main" id="{58DEFCA1-45A8-4187-856E-89335F8581F0}"/>
              </a:ext>
            </a:extLst>
          </p:cNvPr>
          <p:cNvGraphicFramePr>
            <a:graphicFrameLocks noGrp="1"/>
          </p:cNvGraphicFramePr>
          <p:nvPr>
            <p:extLst>
              <p:ext uri="{D42A27DB-BD31-4B8C-83A1-F6EECF244321}">
                <p14:modId xmlns:p14="http://schemas.microsoft.com/office/powerpoint/2010/main" val="3542493065"/>
              </p:ext>
            </p:extLst>
          </p:nvPr>
        </p:nvGraphicFramePr>
        <p:xfrm>
          <a:off x="459523" y="4695669"/>
          <a:ext cx="3247245" cy="2171423"/>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67483">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LOREM IPSUM</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25" name="Table 24">
            <a:extLst>
              <a:ext uri="{FF2B5EF4-FFF2-40B4-BE49-F238E27FC236}">
                <a16:creationId xmlns:a16="http://schemas.microsoft.com/office/drawing/2014/main" id="{4AD30539-F8F8-4245-BB42-EF2E7E910E96}"/>
              </a:ext>
            </a:extLst>
          </p:cNvPr>
          <p:cNvGraphicFramePr>
            <a:graphicFrameLocks noGrp="1"/>
          </p:cNvGraphicFramePr>
          <p:nvPr>
            <p:extLst>
              <p:ext uri="{D42A27DB-BD31-4B8C-83A1-F6EECF244321}">
                <p14:modId xmlns:p14="http://schemas.microsoft.com/office/powerpoint/2010/main" val="790136036"/>
              </p:ext>
            </p:extLst>
          </p:nvPr>
        </p:nvGraphicFramePr>
        <p:xfrm>
          <a:off x="4065632" y="4695669"/>
          <a:ext cx="3247245" cy="2171423"/>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67483">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LOREM IPSUM</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26" name="Table 25">
            <a:extLst>
              <a:ext uri="{FF2B5EF4-FFF2-40B4-BE49-F238E27FC236}">
                <a16:creationId xmlns:a16="http://schemas.microsoft.com/office/drawing/2014/main" id="{60A61F0C-31E1-4F5F-980D-8C3D0BDAE1A3}"/>
              </a:ext>
            </a:extLst>
          </p:cNvPr>
          <p:cNvGraphicFramePr>
            <a:graphicFrameLocks noGrp="1"/>
          </p:cNvGraphicFramePr>
          <p:nvPr>
            <p:extLst>
              <p:ext uri="{D42A27DB-BD31-4B8C-83A1-F6EECF244321}">
                <p14:modId xmlns:p14="http://schemas.microsoft.com/office/powerpoint/2010/main" val="4091553736"/>
              </p:ext>
            </p:extLst>
          </p:nvPr>
        </p:nvGraphicFramePr>
        <p:xfrm>
          <a:off x="532093" y="6867092"/>
          <a:ext cx="3247245" cy="2171423"/>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67483">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LOREM IPSUM</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graphicFrame>
        <p:nvGraphicFramePr>
          <p:cNvPr id="35" name="Table 34">
            <a:extLst>
              <a:ext uri="{FF2B5EF4-FFF2-40B4-BE49-F238E27FC236}">
                <a16:creationId xmlns:a16="http://schemas.microsoft.com/office/drawing/2014/main" id="{4DD1DF1D-AB9D-4456-8E6A-74F63ADF1A16}"/>
              </a:ext>
            </a:extLst>
          </p:cNvPr>
          <p:cNvGraphicFramePr>
            <a:graphicFrameLocks noGrp="1"/>
          </p:cNvGraphicFramePr>
          <p:nvPr>
            <p:extLst>
              <p:ext uri="{D42A27DB-BD31-4B8C-83A1-F6EECF244321}">
                <p14:modId xmlns:p14="http://schemas.microsoft.com/office/powerpoint/2010/main" val="1021085295"/>
              </p:ext>
            </p:extLst>
          </p:nvPr>
        </p:nvGraphicFramePr>
        <p:xfrm>
          <a:off x="4138202" y="6867092"/>
          <a:ext cx="3247245" cy="2171423"/>
        </p:xfrm>
        <a:graphic>
          <a:graphicData uri="http://schemas.openxmlformats.org/drawingml/2006/table">
            <a:tbl>
              <a:tblPr firstRow="1" bandRow="1">
                <a:tableStyleId>{5940675A-B579-460E-94D1-54222C63F5DA}</a:tableStyleId>
              </a:tblPr>
              <a:tblGrid>
                <a:gridCol w="3247245">
                  <a:extLst>
                    <a:ext uri="{9D8B030D-6E8A-4147-A177-3AD203B41FA5}">
                      <a16:colId xmlns:a16="http://schemas.microsoft.com/office/drawing/2014/main" val="3952404086"/>
                    </a:ext>
                  </a:extLst>
                </a:gridCol>
              </a:tblGrid>
              <a:tr h="467483">
                <a:tc>
                  <a:txBody>
                    <a:bodyPr/>
                    <a:lstStyle/>
                    <a:p>
                      <a:pPr algn="ctr"/>
                      <a:r>
                        <a:rPr lang="en-PH" sz="1600" b="1" dirty="0">
                          <a:solidFill>
                            <a:srgbClr val="2A5E2D"/>
                          </a:solidFill>
                          <a:latin typeface="Source Serif Pro" panose="02040603050405020204" pitchFamily="18" charset="0"/>
                          <a:ea typeface="Source Serif Pro" panose="02040603050405020204" pitchFamily="18" charset="0"/>
                        </a:rPr>
                        <a:t>LOREM IPSUM</a:t>
                      </a:r>
                    </a:p>
                  </a:txBody>
                  <a:tcPr>
                    <a:lnL w="12700" cmpd="sng">
                      <a:noFill/>
                    </a:lnL>
                    <a:lnR w="12700" cmpd="sng">
                      <a:noFill/>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8361043"/>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225370"/>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4258216"/>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2275659"/>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0563998"/>
                  </a:ext>
                </a:extLst>
              </a:tr>
              <a:tr h="340788">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96830200"/>
                  </a:ext>
                </a:extLst>
              </a:tr>
            </a:tbl>
          </a:graphicData>
        </a:graphic>
      </p:graphicFrame>
      <p:pic>
        <p:nvPicPr>
          <p:cNvPr id="7" name="Picture 6">
            <a:extLst>
              <a:ext uri="{FF2B5EF4-FFF2-40B4-BE49-F238E27FC236}">
                <a16:creationId xmlns:a16="http://schemas.microsoft.com/office/drawing/2014/main" id="{319C8911-C569-446D-A154-9E8F86756A52}"/>
              </a:ext>
            </a:extLst>
          </p:cNvPr>
          <p:cNvPicPr>
            <a:picLocks noChangeAspect="1"/>
          </p:cNvPicPr>
          <p:nvPr/>
        </p:nvPicPr>
        <p:blipFill rotWithShape="1">
          <a:blip r:embed="rId2"/>
          <a:srcRect l="14744" r="13644" b="32705"/>
          <a:stretch/>
        </p:blipFill>
        <p:spPr>
          <a:xfrm>
            <a:off x="0" y="6867091"/>
            <a:ext cx="7772400" cy="3191309"/>
          </a:xfrm>
          <a:prstGeom prst="rect">
            <a:avLst/>
          </a:prstGeom>
        </p:spPr>
      </p:pic>
    </p:spTree>
    <p:extLst>
      <p:ext uri="{BB962C8B-B14F-4D97-AF65-F5344CB8AC3E}">
        <p14:creationId xmlns:p14="http://schemas.microsoft.com/office/powerpoint/2010/main" val="34269457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7200" b="0" i="0" u="none" strike="noStrike" kern="1200" cap="none" spc="0" normalizeH="0" baseline="0" noProof="0" dirty="0" err="1">
                <a:ln w="0"/>
                <a:solidFill>
                  <a:srgbClr val="2A5E2D"/>
                </a:solidFill>
                <a:effectLst/>
                <a:uLnTx/>
                <a:uFillTx/>
                <a:latin typeface="Virtual" panose="00000500000000000000" pitchFamily="50" charset="0"/>
                <a:ea typeface="+mn-ea"/>
                <a:cs typeface="+mn-cs"/>
              </a:rPr>
              <a:t>Braindump</a:t>
            </a:r>
            <a:r>
              <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rPr>
              <a:t> Of Ha</a:t>
            </a:r>
            <a:r>
              <a:rPr lang="en-US" sz="7200" dirty="0">
                <a:ln w="0"/>
                <a:solidFill>
                  <a:srgbClr val="2A5E2D"/>
                </a:solidFill>
                <a:latin typeface="Virtual" panose="00000500000000000000" pitchFamily="50" charset="0"/>
              </a:rPr>
              <a:t>bits To Improve</a:t>
            </a:r>
            <a:endPar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pSp>
        <p:nvGrpSpPr>
          <p:cNvPr id="11" name="Group 2">
            <a:extLst>
              <a:ext uri="{FF2B5EF4-FFF2-40B4-BE49-F238E27FC236}">
                <a16:creationId xmlns:a16="http://schemas.microsoft.com/office/drawing/2014/main" id="{399A06F4-91AC-4F23-BC0A-BD034E7C4AC9}"/>
              </a:ext>
            </a:extLst>
          </p:cNvPr>
          <p:cNvGrpSpPr/>
          <p:nvPr/>
        </p:nvGrpSpPr>
        <p:grpSpPr>
          <a:xfrm>
            <a:off x="1005113" y="1672045"/>
            <a:ext cx="5762172" cy="6543042"/>
            <a:chOff x="0" y="0"/>
            <a:chExt cx="11805050" cy="12655519"/>
          </a:xfrm>
        </p:grpSpPr>
        <p:sp>
          <p:nvSpPr>
            <p:cNvPr id="12" name="Freeform 3">
              <a:extLst>
                <a:ext uri="{FF2B5EF4-FFF2-40B4-BE49-F238E27FC236}">
                  <a16:creationId xmlns:a16="http://schemas.microsoft.com/office/drawing/2014/main" id="{D8B06B08-B9A4-422D-A07E-AB84AE7866C1}"/>
                </a:ext>
              </a:extLst>
            </p:cNvPr>
            <p:cNvSpPr/>
            <p:nvPr/>
          </p:nvSpPr>
          <p:spPr>
            <a:xfrm>
              <a:off x="0" y="0"/>
              <a:ext cx="11806320" cy="12655519"/>
            </a:xfrm>
            <a:custGeom>
              <a:avLst/>
              <a:gdLst/>
              <a:ahLst/>
              <a:cxnLst/>
              <a:rect l="l" t="t" r="r" b="b"/>
              <a:pathLst>
                <a:path w="11806320" h="12655519">
                  <a:moveTo>
                    <a:pt x="60960" y="482600"/>
                  </a:moveTo>
                  <a:cubicBezTo>
                    <a:pt x="289560" y="476250"/>
                    <a:pt x="474980" y="290830"/>
                    <a:pt x="481330" y="60960"/>
                  </a:cubicBezTo>
                  <a:lnTo>
                    <a:pt x="1235162" y="60960"/>
                  </a:lnTo>
                  <a:lnTo>
                    <a:pt x="1235162" y="0"/>
                  </a:lnTo>
                  <a:lnTo>
                    <a:pt x="417830" y="0"/>
                  </a:lnTo>
                  <a:lnTo>
                    <a:pt x="419100" y="31750"/>
                  </a:lnTo>
                  <a:lnTo>
                    <a:pt x="419100" y="49530"/>
                  </a:lnTo>
                  <a:cubicBezTo>
                    <a:pt x="419100" y="254000"/>
                    <a:pt x="252730" y="421640"/>
                    <a:pt x="46990" y="421640"/>
                  </a:cubicBezTo>
                  <a:lnTo>
                    <a:pt x="30480" y="421640"/>
                  </a:lnTo>
                  <a:lnTo>
                    <a:pt x="0" y="420370"/>
                  </a:lnTo>
                  <a:lnTo>
                    <a:pt x="0" y="879384"/>
                  </a:lnTo>
                  <a:lnTo>
                    <a:pt x="60960" y="879384"/>
                  </a:lnTo>
                  <a:lnTo>
                    <a:pt x="60960" y="482600"/>
                  </a:lnTo>
                  <a:close/>
                  <a:moveTo>
                    <a:pt x="196850" y="599440"/>
                  </a:moveTo>
                  <a:cubicBezTo>
                    <a:pt x="392430" y="546100"/>
                    <a:pt x="546100" y="393700"/>
                    <a:pt x="598170" y="196850"/>
                  </a:cubicBezTo>
                  <a:lnTo>
                    <a:pt x="1235162" y="196850"/>
                  </a:lnTo>
                  <a:lnTo>
                    <a:pt x="1235162" y="181610"/>
                  </a:lnTo>
                  <a:lnTo>
                    <a:pt x="585470" y="181610"/>
                  </a:lnTo>
                  <a:lnTo>
                    <a:pt x="584200" y="187960"/>
                  </a:lnTo>
                  <a:cubicBezTo>
                    <a:pt x="534670" y="383540"/>
                    <a:pt x="382270" y="535940"/>
                    <a:pt x="186690" y="586740"/>
                  </a:cubicBezTo>
                  <a:lnTo>
                    <a:pt x="180340" y="588010"/>
                  </a:lnTo>
                  <a:lnTo>
                    <a:pt x="180340" y="879384"/>
                  </a:lnTo>
                  <a:lnTo>
                    <a:pt x="195580" y="879384"/>
                  </a:lnTo>
                  <a:lnTo>
                    <a:pt x="196850" y="599440"/>
                  </a:lnTo>
                  <a:close/>
                  <a:moveTo>
                    <a:pt x="0" y="879384"/>
                  </a:moveTo>
                  <a:lnTo>
                    <a:pt x="60960" y="879384"/>
                  </a:lnTo>
                  <a:lnTo>
                    <a:pt x="60960" y="11732402"/>
                  </a:lnTo>
                  <a:lnTo>
                    <a:pt x="0" y="11732402"/>
                  </a:lnTo>
                  <a:lnTo>
                    <a:pt x="0" y="879384"/>
                  </a:lnTo>
                  <a:close/>
                  <a:moveTo>
                    <a:pt x="181610" y="879384"/>
                  </a:moveTo>
                  <a:lnTo>
                    <a:pt x="196850" y="879384"/>
                  </a:lnTo>
                  <a:lnTo>
                    <a:pt x="196850" y="11732402"/>
                  </a:lnTo>
                  <a:lnTo>
                    <a:pt x="181610" y="11732402"/>
                  </a:lnTo>
                  <a:lnTo>
                    <a:pt x="181610" y="879384"/>
                  </a:lnTo>
                  <a:close/>
                  <a:moveTo>
                    <a:pt x="1235162" y="12594559"/>
                  </a:moveTo>
                  <a:lnTo>
                    <a:pt x="10662186" y="12594559"/>
                  </a:lnTo>
                  <a:lnTo>
                    <a:pt x="10662186" y="12655519"/>
                  </a:lnTo>
                  <a:lnTo>
                    <a:pt x="1235162" y="12655519"/>
                  </a:lnTo>
                  <a:lnTo>
                    <a:pt x="1235162" y="12594559"/>
                  </a:lnTo>
                  <a:close/>
                  <a:moveTo>
                    <a:pt x="1235162" y="12458669"/>
                  </a:moveTo>
                  <a:lnTo>
                    <a:pt x="10662186" y="12458669"/>
                  </a:lnTo>
                  <a:lnTo>
                    <a:pt x="10662186" y="12473909"/>
                  </a:lnTo>
                  <a:lnTo>
                    <a:pt x="1235162" y="12473909"/>
                  </a:lnTo>
                  <a:lnTo>
                    <a:pt x="1235162" y="12458669"/>
                  </a:lnTo>
                  <a:close/>
                  <a:moveTo>
                    <a:pt x="481330" y="12594559"/>
                  </a:moveTo>
                  <a:cubicBezTo>
                    <a:pt x="480060" y="12360879"/>
                    <a:pt x="293370" y="12171649"/>
                    <a:pt x="60960" y="12164029"/>
                  </a:cubicBezTo>
                  <a:lnTo>
                    <a:pt x="60960" y="11729531"/>
                  </a:lnTo>
                  <a:lnTo>
                    <a:pt x="0" y="11729531"/>
                  </a:lnTo>
                  <a:lnTo>
                    <a:pt x="0" y="12226259"/>
                  </a:lnTo>
                  <a:lnTo>
                    <a:pt x="35560" y="12224989"/>
                  </a:lnTo>
                  <a:lnTo>
                    <a:pt x="49530" y="12224989"/>
                  </a:lnTo>
                  <a:cubicBezTo>
                    <a:pt x="254000" y="12224989"/>
                    <a:pt x="421640" y="12391359"/>
                    <a:pt x="421640" y="12597099"/>
                  </a:cubicBezTo>
                  <a:cubicBezTo>
                    <a:pt x="421640" y="12604719"/>
                    <a:pt x="421640" y="12612339"/>
                    <a:pt x="420370" y="12622499"/>
                  </a:cubicBezTo>
                  <a:lnTo>
                    <a:pt x="417830" y="12655519"/>
                  </a:lnTo>
                  <a:lnTo>
                    <a:pt x="1240225" y="12655519"/>
                  </a:lnTo>
                  <a:lnTo>
                    <a:pt x="1240225" y="12594559"/>
                  </a:lnTo>
                  <a:lnTo>
                    <a:pt x="481330" y="12594559"/>
                  </a:lnTo>
                  <a:close/>
                  <a:moveTo>
                    <a:pt x="600710" y="12458669"/>
                  </a:moveTo>
                  <a:cubicBezTo>
                    <a:pt x="549910" y="12259279"/>
                    <a:pt x="397510" y="12101799"/>
                    <a:pt x="198120" y="12048459"/>
                  </a:cubicBezTo>
                  <a:lnTo>
                    <a:pt x="198120" y="11732402"/>
                  </a:lnTo>
                  <a:lnTo>
                    <a:pt x="182880" y="11732402"/>
                  </a:lnTo>
                  <a:lnTo>
                    <a:pt x="182880" y="12061159"/>
                  </a:lnTo>
                  <a:lnTo>
                    <a:pt x="189230" y="12062429"/>
                  </a:lnTo>
                  <a:cubicBezTo>
                    <a:pt x="387350" y="12114499"/>
                    <a:pt x="541020" y="12269439"/>
                    <a:pt x="588010" y="12468829"/>
                  </a:cubicBezTo>
                  <a:lnTo>
                    <a:pt x="589280" y="12475179"/>
                  </a:lnTo>
                  <a:lnTo>
                    <a:pt x="1240225" y="12475179"/>
                  </a:lnTo>
                  <a:lnTo>
                    <a:pt x="1240225" y="12459939"/>
                  </a:lnTo>
                  <a:lnTo>
                    <a:pt x="600710" y="12458669"/>
                  </a:lnTo>
                  <a:close/>
                  <a:moveTo>
                    <a:pt x="11744090" y="12164029"/>
                  </a:moveTo>
                  <a:cubicBezTo>
                    <a:pt x="11509140" y="12167839"/>
                    <a:pt x="11318640" y="12358339"/>
                    <a:pt x="11317370" y="12594559"/>
                  </a:cubicBezTo>
                  <a:lnTo>
                    <a:pt x="10657124" y="12594559"/>
                  </a:lnTo>
                  <a:lnTo>
                    <a:pt x="10657124" y="12655519"/>
                  </a:lnTo>
                  <a:lnTo>
                    <a:pt x="11382139" y="12655519"/>
                  </a:lnTo>
                  <a:lnTo>
                    <a:pt x="11379600" y="12622499"/>
                  </a:lnTo>
                  <a:cubicBezTo>
                    <a:pt x="11378330" y="12612339"/>
                    <a:pt x="11378330" y="12603449"/>
                    <a:pt x="11378330" y="12597099"/>
                  </a:cubicBezTo>
                  <a:cubicBezTo>
                    <a:pt x="11378330" y="12392629"/>
                    <a:pt x="11544700" y="12224989"/>
                    <a:pt x="11750439" y="12224989"/>
                  </a:cubicBezTo>
                  <a:cubicBezTo>
                    <a:pt x="11758060" y="12224989"/>
                    <a:pt x="11765680" y="12224989"/>
                    <a:pt x="11773300" y="12226259"/>
                  </a:cubicBezTo>
                  <a:lnTo>
                    <a:pt x="11806320" y="12228799"/>
                  </a:lnTo>
                  <a:lnTo>
                    <a:pt x="11806320" y="11732402"/>
                  </a:lnTo>
                  <a:lnTo>
                    <a:pt x="11745360" y="11732402"/>
                  </a:lnTo>
                  <a:lnTo>
                    <a:pt x="11744089" y="12164029"/>
                  </a:lnTo>
                  <a:close/>
                  <a:moveTo>
                    <a:pt x="11608200" y="12045919"/>
                  </a:moveTo>
                  <a:cubicBezTo>
                    <a:pt x="11408810" y="12097989"/>
                    <a:pt x="11248790" y="12258009"/>
                    <a:pt x="11199260" y="12457399"/>
                  </a:cubicBezTo>
                  <a:lnTo>
                    <a:pt x="10662187" y="12457399"/>
                  </a:lnTo>
                  <a:lnTo>
                    <a:pt x="10662187" y="12472639"/>
                  </a:lnTo>
                  <a:lnTo>
                    <a:pt x="11211960" y="12472639"/>
                  </a:lnTo>
                  <a:lnTo>
                    <a:pt x="11213230" y="12466289"/>
                  </a:lnTo>
                  <a:cubicBezTo>
                    <a:pt x="11261490" y="12266899"/>
                    <a:pt x="11420240" y="12106879"/>
                    <a:pt x="11618360" y="12058619"/>
                  </a:cubicBezTo>
                  <a:lnTo>
                    <a:pt x="11624710" y="12057349"/>
                  </a:lnTo>
                  <a:lnTo>
                    <a:pt x="11624710" y="11726660"/>
                  </a:lnTo>
                  <a:lnTo>
                    <a:pt x="11609470" y="11726660"/>
                  </a:lnTo>
                  <a:lnTo>
                    <a:pt x="11608200" y="12045919"/>
                  </a:lnTo>
                  <a:close/>
                  <a:moveTo>
                    <a:pt x="11744090" y="879384"/>
                  </a:moveTo>
                  <a:lnTo>
                    <a:pt x="11805050" y="879384"/>
                  </a:lnTo>
                  <a:lnTo>
                    <a:pt x="11805050" y="11732402"/>
                  </a:lnTo>
                  <a:lnTo>
                    <a:pt x="11744090" y="11732402"/>
                  </a:lnTo>
                  <a:lnTo>
                    <a:pt x="11744090" y="879384"/>
                  </a:lnTo>
                  <a:close/>
                  <a:moveTo>
                    <a:pt x="11608200" y="879384"/>
                  </a:moveTo>
                  <a:lnTo>
                    <a:pt x="11623440" y="879384"/>
                  </a:lnTo>
                  <a:lnTo>
                    <a:pt x="11623440" y="11732402"/>
                  </a:lnTo>
                  <a:lnTo>
                    <a:pt x="11608200" y="11732402"/>
                  </a:lnTo>
                  <a:lnTo>
                    <a:pt x="11608200" y="879384"/>
                  </a:lnTo>
                  <a:close/>
                  <a:moveTo>
                    <a:pt x="11317370" y="60960"/>
                  </a:moveTo>
                  <a:cubicBezTo>
                    <a:pt x="11323720" y="292100"/>
                    <a:pt x="11511680" y="480060"/>
                    <a:pt x="11744089" y="482600"/>
                  </a:cubicBezTo>
                  <a:lnTo>
                    <a:pt x="11744089" y="876512"/>
                  </a:lnTo>
                  <a:lnTo>
                    <a:pt x="11805050" y="876512"/>
                  </a:lnTo>
                  <a:lnTo>
                    <a:pt x="11805050" y="419100"/>
                  </a:lnTo>
                  <a:lnTo>
                    <a:pt x="11772030" y="421640"/>
                  </a:lnTo>
                  <a:cubicBezTo>
                    <a:pt x="11764410" y="421640"/>
                    <a:pt x="11756789" y="422910"/>
                    <a:pt x="11749170" y="422910"/>
                  </a:cubicBezTo>
                  <a:cubicBezTo>
                    <a:pt x="11544700" y="422910"/>
                    <a:pt x="11377060" y="256540"/>
                    <a:pt x="11377060" y="50800"/>
                  </a:cubicBezTo>
                  <a:lnTo>
                    <a:pt x="11377060" y="33020"/>
                  </a:lnTo>
                  <a:lnTo>
                    <a:pt x="11378330" y="1270"/>
                  </a:lnTo>
                  <a:lnTo>
                    <a:pt x="10646997" y="1270"/>
                  </a:lnTo>
                  <a:lnTo>
                    <a:pt x="10646997" y="62230"/>
                  </a:lnTo>
                  <a:lnTo>
                    <a:pt x="11317370" y="60960"/>
                  </a:lnTo>
                  <a:close/>
                  <a:moveTo>
                    <a:pt x="11200530" y="196850"/>
                  </a:moveTo>
                  <a:cubicBezTo>
                    <a:pt x="11253870" y="394970"/>
                    <a:pt x="11408810" y="549910"/>
                    <a:pt x="11608200" y="600710"/>
                  </a:cubicBezTo>
                  <a:lnTo>
                    <a:pt x="11608200" y="876512"/>
                  </a:lnTo>
                  <a:lnTo>
                    <a:pt x="11623439" y="876512"/>
                  </a:lnTo>
                  <a:lnTo>
                    <a:pt x="11623439" y="589280"/>
                  </a:lnTo>
                  <a:lnTo>
                    <a:pt x="11617089" y="588010"/>
                  </a:lnTo>
                  <a:cubicBezTo>
                    <a:pt x="11418970" y="539750"/>
                    <a:pt x="11264030" y="386080"/>
                    <a:pt x="11213230" y="187960"/>
                  </a:cubicBezTo>
                  <a:lnTo>
                    <a:pt x="11211960" y="181610"/>
                  </a:lnTo>
                  <a:lnTo>
                    <a:pt x="10657123" y="181610"/>
                  </a:lnTo>
                  <a:lnTo>
                    <a:pt x="10657123" y="196850"/>
                  </a:lnTo>
                  <a:lnTo>
                    <a:pt x="11200530" y="196850"/>
                  </a:lnTo>
                  <a:close/>
                  <a:moveTo>
                    <a:pt x="1235162" y="0"/>
                  </a:moveTo>
                  <a:lnTo>
                    <a:pt x="10662186" y="0"/>
                  </a:lnTo>
                  <a:lnTo>
                    <a:pt x="10662186" y="60960"/>
                  </a:lnTo>
                  <a:lnTo>
                    <a:pt x="1235162" y="60960"/>
                  </a:lnTo>
                  <a:lnTo>
                    <a:pt x="1235162" y="0"/>
                  </a:lnTo>
                  <a:close/>
                  <a:moveTo>
                    <a:pt x="1235162" y="181610"/>
                  </a:moveTo>
                  <a:lnTo>
                    <a:pt x="10662186" y="181610"/>
                  </a:lnTo>
                  <a:lnTo>
                    <a:pt x="10662186" y="196850"/>
                  </a:lnTo>
                  <a:lnTo>
                    <a:pt x="1235162" y="196850"/>
                  </a:lnTo>
                  <a:lnTo>
                    <a:pt x="1235162" y="181610"/>
                  </a:lnTo>
                  <a:close/>
                </a:path>
              </a:pathLst>
            </a:custGeom>
            <a:solidFill>
              <a:srgbClr val="2A5E2D"/>
            </a:solidFill>
          </p:spPr>
        </p:sp>
      </p:grpSp>
      <p:sp>
        <p:nvSpPr>
          <p:cNvPr id="13" name="Rectangle: Rounded Corners 12">
            <a:extLst>
              <a:ext uri="{FF2B5EF4-FFF2-40B4-BE49-F238E27FC236}">
                <a16:creationId xmlns:a16="http://schemas.microsoft.com/office/drawing/2014/main" id="{1089E63B-6F8F-4ABE-851D-2634163EF07A}"/>
              </a:ext>
            </a:extLst>
          </p:cNvPr>
          <p:cNvSpPr/>
          <p:nvPr/>
        </p:nvSpPr>
        <p:spPr>
          <a:xfrm>
            <a:off x="580571" y="8666703"/>
            <a:ext cx="6456432" cy="1391697"/>
          </a:xfrm>
          <a:prstGeom prst="roundRect">
            <a:avLst>
              <a:gd name="adj" fmla="val 3545"/>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63FEE49F-D768-4A55-B0E8-46E7750380FD}"/>
              </a:ext>
            </a:extLst>
          </p:cNvPr>
          <p:cNvSpPr txBox="1"/>
          <p:nvPr/>
        </p:nvSpPr>
        <p:spPr>
          <a:xfrm>
            <a:off x="1005112" y="8947052"/>
            <a:ext cx="5762793" cy="830997"/>
          </a:xfrm>
          <a:prstGeom prst="rect">
            <a:avLst/>
          </a:prstGeom>
          <a:noFill/>
        </p:spPr>
        <p:txBody>
          <a:bodyPr wrap="square" rtlCol="0">
            <a:spAutoFit/>
          </a:bodyPr>
          <a:lstStyle/>
          <a:p>
            <a:pPr algn="ctr"/>
            <a:r>
              <a:rPr lang="en-PH" sz="1600" dirty="0">
                <a:solidFill>
                  <a:srgbClr val="2A5E2D"/>
                </a:solidFill>
                <a:latin typeface="Source Serif Pro" panose="02040603050405020204" pitchFamily="18" charset="0"/>
                <a:ea typeface="Source Serif Pro" panose="02040603050405020204" pitchFamily="18" charset="0"/>
              </a:rPr>
              <a:t>To determine what mindful habits you want to start, change or get rid of you’ll want to start by doing a </a:t>
            </a:r>
            <a:r>
              <a:rPr lang="en-PH" sz="1600" dirty="0" err="1">
                <a:solidFill>
                  <a:srgbClr val="2A5E2D"/>
                </a:solidFill>
                <a:latin typeface="Source Serif Pro" panose="02040603050405020204" pitchFamily="18" charset="0"/>
                <a:ea typeface="Source Serif Pro" panose="02040603050405020204" pitchFamily="18" charset="0"/>
              </a:rPr>
              <a:t>braindump</a:t>
            </a:r>
            <a:r>
              <a:rPr lang="en-PH" sz="1600" dirty="0">
                <a:solidFill>
                  <a:srgbClr val="2A5E2D"/>
                </a:solidFill>
                <a:latin typeface="Source Serif Pro" panose="02040603050405020204" pitchFamily="18" charset="0"/>
                <a:ea typeface="Source Serif Pro" panose="02040603050405020204" pitchFamily="18" charset="0"/>
              </a:rPr>
              <a:t> of things you want to improve in your life.</a:t>
            </a:r>
          </a:p>
        </p:txBody>
      </p:sp>
    </p:spTree>
    <p:extLst>
      <p:ext uri="{BB962C8B-B14F-4D97-AF65-F5344CB8AC3E}">
        <p14:creationId xmlns:p14="http://schemas.microsoft.com/office/powerpoint/2010/main" val="591648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rPr>
              <a:t>Change Your Habit</a:t>
            </a:r>
          </a:p>
        </p:txBody>
      </p:sp>
      <p:sp>
        <p:nvSpPr>
          <p:cNvPr id="13" name="Rectangle: Rounded Corners 12">
            <a:extLst>
              <a:ext uri="{FF2B5EF4-FFF2-40B4-BE49-F238E27FC236}">
                <a16:creationId xmlns:a16="http://schemas.microsoft.com/office/drawing/2014/main" id="{1089E63B-6F8F-4ABE-851D-2634163EF07A}"/>
              </a:ext>
            </a:extLst>
          </p:cNvPr>
          <p:cNvSpPr/>
          <p:nvPr/>
        </p:nvSpPr>
        <p:spPr>
          <a:xfrm>
            <a:off x="580571" y="8666703"/>
            <a:ext cx="6456432" cy="1391697"/>
          </a:xfrm>
          <a:prstGeom prst="roundRect">
            <a:avLst>
              <a:gd name="adj" fmla="val 3545"/>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63FEE49F-D768-4A55-B0E8-46E7750380FD}"/>
              </a:ext>
            </a:extLst>
          </p:cNvPr>
          <p:cNvSpPr txBox="1"/>
          <p:nvPr/>
        </p:nvSpPr>
        <p:spPr>
          <a:xfrm>
            <a:off x="1005112" y="8947052"/>
            <a:ext cx="5762793" cy="1077218"/>
          </a:xfrm>
          <a:prstGeom prst="rect">
            <a:avLst/>
          </a:prstGeom>
          <a:noFill/>
        </p:spPr>
        <p:txBody>
          <a:bodyPr wrap="square" rtlCol="0">
            <a:spAutoFit/>
          </a:bodyPr>
          <a:lstStyle/>
          <a:p>
            <a:pPr algn="ctr"/>
            <a:r>
              <a:rPr lang="en-PH" sz="1600" dirty="0">
                <a:solidFill>
                  <a:srgbClr val="2A5E2D"/>
                </a:solidFill>
                <a:latin typeface="Source Serif Pro" panose="02040603050405020204" pitchFamily="18" charset="0"/>
                <a:ea typeface="Source Serif Pro" panose="02040603050405020204" pitchFamily="18" charset="0"/>
              </a:rPr>
              <a:t>You’ve done a brain dump of the habits you’d like to start being more mindful of. Now look through that list and pick your top 10. You don’t want to get overwhelmed with too many. </a:t>
            </a:r>
          </a:p>
        </p:txBody>
      </p:sp>
      <p:grpSp>
        <p:nvGrpSpPr>
          <p:cNvPr id="7" name="Group 6">
            <a:extLst>
              <a:ext uri="{FF2B5EF4-FFF2-40B4-BE49-F238E27FC236}">
                <a16:creationId xmlns:a16="http://schemas.microsoft.com/office/drawing/2014/main" id="{7D2EDC9F-D59B-405D-A09A-4C76795632BF}"/>
              </a:ext>
            </a:extLst>
          </p:cNvPr>
          <p:cNvGrpSpPr/>
          <p:nvPr/>
        </p:nvGrpSpPr>
        <p:grpSpPr>
          <a:xfrm>
            <a:off x="657984" y="1933951"/>
            <a:ext cx="6456432" cy="6157279"/>
            <a:chOff x="1113291" y="1796550"/>
            <a:chExt cx="5617709" cy="5833416"/>
          </a:xfrm>
        </p:grpSpPr>
        <p:grpSp>
          <p:nvGrpSpPr>
            <p:cNvPr id="8" name="Group 4">
              <a:extLst>
                <a:ext uri="{FF2B5EF4-FFF2-40B4-BE49-F238E27FC236}">
                  <a16:creationId xmlns:a16="http://schemas.microsoft.com/office/drawing/2014/main" id="{E8704343-A169-42EC-9B79-50F182B77E36}"/>
                </a:ext>
              </a:extLst>
            </p:cNvPr>
            <p:cNvGrpSpPr/>
            <p:nvPr/>
          </p:nvGrpSpPr>
          <p:grpSpPr>
            <a:xfrm>
              <a:off x="1113291" y="1796550"/>
              <a:ext cx="268817" cy="268817"/>
              <a:chOff x="0" y="0"/>
              <a:chExt cx="358422" cy="358422"/>
            </a:xfrm>
          </p:grpSpPr>
          <p:grpSp>
            <p:nvGrpSpPr>
              <p:cNvPr id="69" name="Group 5">
                <a:extLst>
                  <a:ext uri="{FF2B5EF4-FFF2-40B4-BE49-F238E27FC236}">
                    <a16:creationId xmlns:a16="http://schemas.microsoft.com/office/drawing/2014/main" id="{E9A6CD16-740C-44E3-AC66-16586327410B}"/>
                  </a:ext>
                </a:extLst>
              </p:cNvPr>
              <p:cNvGrpSpPr>
                <a:grpSpLocks noChangeAspect="1"/>
              </p:cNvGrpSpPr>
              <p:nvPr/>
            </p:nvGrpSpPr>
            <p:grpSpPr>
              <a:xfrm>
                <a:off x="0" y="0"/>
                <a:ext cx="358422" cy="358422"/>
                <a:chOff x="0" y="0"/>
                <a:chExt cx="2787650" cy="2787650"/>
              </a:xfrm>
            </p:grpSpPr>
            <p:sp>
              <p:nvSpPr>
                <p:cNvPr id="72" name="Freeform 6">
                  <a:extLst>
                    <a:ext uri="{FF2B5EF4-FFF2-40B4-BE49-F238E27FC236}">
                      <a16:creationId xmlns:a16="http://schemas.microsoft.com/office/drawing/2014/main" id="{85835415-8E93-4BAE-AD5B-038B787A9A4B}"/>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70" name="Group 7">
                <a:extLst>
                  <a:ext uri="{FF2B5EF4-FFF2-40B4-BE49-F238E27FC236}">
                    <a16:creationId xmlns:a16="http://schemas.microsoft.com/office/drawing/2014/main" id="{A42D963C-C99E-40EB-AF58-B4C70FB6162E}"/>
                  </a:ext>
                </a:extLst>
              </p:cNvPr>
              <p:cNvGrpSpPr/>
              <p:nvPr/>
            </p:nvGrpSpPr>
            <p:grpSpPr>
              <a:xfrm>
                <a:off x="62935" y="62935"/>
                <a:ext cx="232551" cy="232551"/>
                <a:chOff x="0" y="0"/>
                <a:chExt cx="6350000" cy="6350000"/>
              </a:xfrm>
            </p:grpSpPr>
            <p:sp>
              <p:nvSpPr>
                <p:cNvPr id="71" name="Freeform 8">
                  <a:extLst>
                    <a:ext uri="{FF2B5EF4-FFF2-40B4-BE49-F238E27FC236}">
                      <a16:creationId xmlns:a16="http://schemas.microsoft.com/office/drawing/2014/main" id="{E537FB98-72A8-4578-8F23-7C7EDA86217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9" name="Group 9">
              <a:extLst>
                <a:ext uri="{FF2B5EF4-FFF2-40B4-BE49-F238E27FC236}">
                  <a16:creationId xmlns:a16="http://schemas.microsoft.com/office/drawing/2014/main" id="{5CABBBAC-4C20-4467-962B-DD2AAA340C86}"/>
                </a:ext>
              </a:extLst>
            </p:cNvPr>
            <p:cNvGrpSpPr/>
            <p:nvPr/>
          </p:nvGrpSpPr>
          <p:grpSpPr>
            <a:xfrm>
              <a:off x="1113291" y="3033128"/>
              <a:ext cx="268817" cy="268817"/>
              <a:chOff x="0" y="0"/>
              <a:chExt cx="358422" cy="358422"/>
            </a:xfrm>
          </p:grpSpPr>
          <p:grpSp>
            <p:nvGrpSpPr>
              <p:cNvPr id="65" name="Group 10">
                <a:extLst>
                  <a:ext uri="{FF2B5EF4-FFF2-40B4-BE49-F238E27FC236}">
                    <a16:creationId xmlns:a16="http://schemas.microsoft.com/office/drawing/2014/main" id="{224C5104-10F4-47E5-A05B-C70F499A697B}"/>
                  </a:ext>
                </a:extLst>
              </p:cNvPr>
              <p:cNvGrpSpPr>
                <a:grpSpLocks noChangeAspect="1"/>
              </p:cNvGrpSpPr>
              <p:nvPr/>
            </p:nvGrpSpPr>
            <p:grpSpPr>
              <a:xfrm>
                <a:off x="0" y="0"/>
                <a:ext cx="358422" cy="358422"/>
                <a:chOff x="0" y="0"/>
                <a:chExt cx="2787650" cy="2787650"/>
              </a:xfrm>
            </p:grpSpPr>
            <p:sp>
              <p:nvSpPr>
                <p:cNvPr id="68" name="Freeform 11">
                  <a:extLst>
                    <a:ext uri="{FF2B5EF4-FFF2-40B4-BE49-F238E27FC236}">
                      <a16:creationId xmlns:a16="http://schemas.microsoft.com/office/drawing/2014/main" id="{DEE7019E-418A-49B6-86B3-36B29B5E7852}"/>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66" name="Group 12">
                <a:extLst>
                  <a:ext uri="{FF2B5EF4-FFF2-40B4-BE49-F238E27FC236}">
                    <a16:creationId xmlns:a16="http://schemas.microsoft.com/office/drawing/2014/main" id="{5CAE5DDB-71F6-4AC2-BD02-AF4CC2FCCCEC}"/>
                  </a:ext>
                </a:extLst>
              </p:cNvPr>
              <p:cNvGrpSpPr/>
              <p:nvPr/>
            </p:nvGrpSpPr>
            <p:grpSpPr>
              <a:xfrm>
                <a:off x="62935" y="62935"/>
                <a:ext cx="232551" cy="232551"/>
                <a:chOff x="0" y="0"/>
                <a:chExt cx="6350000" cy="6350000"/>
              </a:xfrm>
            </p:grpSpPr>
            <p:sp>
              <p:nvSpPr>
                <p:cNvPr id="67" name="Freeform 13">
                  <a:extLst>
                    <a:ext uri="{FF2B5EF4-FFF2-40B4-BE49-F238E27FC236}">
                      <a16:creationId xmlns:a16="http://schemas.microsoft.com/office/drawing/2014/main" id="{527BC511-BF0E-402D-A1D8-DC92DF7D1A6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0" name="Group 14">
              <a:extLst>
                <a:ext uri="{FF2B5EF4-FFF2-40B4-BE49-F238E27FC236}">
                  <a16:creationId xmlns:a16="http://schemas.microsoft.com/office/drawing/2014/main" id="{32A322DE-CB0E-4D96-A1B7-34CF271C50D8}"/>
                </a:ext>
              </a:extLst>
            </p:cNvPr>
            <p:cNvGrpSpPr/>
            <p:nvPr/>
          </p:nvGrpSpPr>
          <p:grpSpPr>
            <a:xfrm>
              <a:off x="1113291" y="4887994"/>
              <a:ext cx="268817" cy="268817"/>
              <a:chOff x="0" y="0"/>
              <a:chExt cx="358422" cy="358422"/>
            </a:xfrm>
          </p:grpSpPr>
          <p:grpSp>
            <p:nvGrpSpPr>
              <p:cNvPr id="61" name="Group 15">
                <a:extLst>
                  <a:ext uri="{FF2B5EF4-FFF2-40B4-BE49-F238E27FC236}">
                    <a16:creationId xmlns:a16="http://schemas.microsoft.com/office/drawing/2014/main" id="{13308E98-C5E4-4593-A061-2293C0922E72}"/>
                  </a:ext>
                </a:extLst>
              </p:cNvPr>
              <p:cNvGrpSpPr>
                <a:grpSpLocks noChangeAspect="1"/>
              </p:cNvGrpSpPr>
              <p:nvPr/>
            </p:nvGrpSpPr>
            <p:grpSpPr>
              <a:xfrm>
                <a:off x="0" y="0"/>
                <a:ext cx="358422" cy="358422"/>
                <a:chOff x="0" y="0"/>
                <a:chExt cx="2787650" cy="2787650"/>
              </a:xfrm>
            </p:grpSpPr>
            <p:sp>
              <p:nvSpPr>
                <p:cNvPr id="64" name="Freeform 16">
                  <a:extLst>
                    <a:ext uri="{FF2B5EF4-FFF2-40B4-BE49-F238E27FC236}">
                      <a16:creationId xmlns:a16="http://schemas.microsoft.com/office/drawing/2014/main" id="{C9848280-CC34-46CF-8D85-C7726297E30A}"/>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62" name="Group 17">
                <a:extLst>
                  <a:ext uri="{FF2B5EF4-FFF2-40B4-BE49-F238E27FC236}">
                    <a16:creationId xmlns:a16="http://schemas.microsoft.com/office/drawing/2014/main" id="{BB57DA38-B681-4A01-81DA-71965E03EE58}"/>
                  </a:ext>
                </a:extLst>
              </p:cNvPr>
              <p:cNvGrpSpPr/>
              <p:nvPr/>
            </p:nvGrpSpPr>
            <p:grpSpPr>
              <a:xfrm>
                <a:off x="62935" y="62935"/>
                <a:ext cx="232551" cy="232551"/>
                <a:chOff x="0" y="0"/>
                <a:chExt cx="6350000" cy="6350000"/>
              </a:xfrm>
            </p:grpSpPr>
            <p:sp>
              <p:nvSpPr>
                <p:cNvPr id="63" name="Freeform 18">
                  <a:extLst>
                    <a:ext uri="{FF2B5EF4-FFF2-40B4-BE49-F238E27FC236}">
                      <a16:creationId xmlns:a16="http://schemas.microsoft.com/office/drawing/2014/main" id="{C6CF945D-4363-4E35-A570-65E93D24EFAE}"/>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6" name="Group 19">
              <a:extLst>
                <a:ext uri="{FF2B5EF4-FFF2-40B4-BE49-F238E27FC236}">
                  <a16:creationId xmlns:a16="http://schemas.microsoft.com/office/drawing/2014/main" id="{D8B3E540-EF0D-492A-BA97-59FB5CE3E7B6}"/>
                </a:ext>
              </a:extLst>
            </p:cNvPr>
            <p:cNvGrpSpPr/>
            <p:nvPr/>
          </p:nvGrpSpPr>
          <p:grpSpPr>
            <a:xfrm>
              <a:off x="1113291" y="6124571"/>
              <a:ext cx="268817" cy="268817"/>
              <a:chOff x="0" y="0"/>
              <a:chExt cx="358422" cy="358422"/>
            </a:xfrm>
          </p:grpSpPr>
          <p:grpSp>
            <p:nvGrpSpPr>
              <p:cNvPr id="57" name="Group 20">
                <a:extLst>
                  <a:ext uri="{FF2B5EF4-FFF2-40B4-BE49-F238E27FC236}">
                    <a16:creationId xmlns:a16="http://schemas.microsoft.com/office/drawing/2014/main" id="{97F11E59-27A6-4ABB-B942-AE72C152EBAE}"/>
                  </a:ext>
                </a:extLst>
              </p:cNvPr>
              <p:cNvGrpSpPr>
                <a:grpSpLocks noChangeAspect="1"/>
              </p:cNvGrpSpPr>
              <p:nvPr/>
            </p:nvGrpSpPr>
            <p:grpSpPr>
              <a:xfrm>
                <a:off x="0" y="0"/>
                <a:ext cx="358422" cy="358422"/>
                <a:chOff x="0" y="0"/>
                <a:chExt cx="2787650" cy="2787650"/>
              </a:xfrm>
            </p:grpSpPr>
            <p:sp>
              <p:nvSpPr>
                <p:cNvPr id="60" name="Freeform 21">
                  <a:extLst>
                    <a:ext uri="{FF2B5EF4-FFF2-40B4-BE49-F238E27FC236}">
                      <a16:creationId xmlns:a16="http://schemas.microsoft.com/office/drawing/2014/main" id="{D8DE0986-E1F9-45B1-884C-2F81804ECC57}"/>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58" name="Group 22">
                <a:extLst>
                  <a:ext uri="{FF2B5EF4-FFF2-40B4-BE49-F238E27FC236}">
                    <a16:creationId xmlns:a16="http://schemas.microsoft.com/office/drawing/2014/main" id="{E3F350C5-54B5-48D9-86A5-09A2359C07E1}"/>
                  </a:ext>
                </a:extLst>
              </p:cNvPr>
              <p:cNvGrpSpPr/>
              <p:nvPr/>
            </p:nvGrpSpPr>
            <p:grpSpPr>
              <a:xfrm>
                <a:off x="62935" y="62935"/>
                <a:ext cx="232551" cy="232551"/>
                <a:chOff x="0" y="0"/>
                <a:chExt cx="6350000" cy="6350000"/>
              </a:xfrm>
            </p:grpSpPr>
            <p:sp>
              <p:nvSpPr>
                <p:cNvPr id="59" name="Freeform 23">
                  <a:extLst>
                    <a:ext uri="{FF2B5EF4-FFF2-40B4-BE49-F238E27FC236}">
                      <a16:creationId xmlns:a16="http://schemas.microsoft.com/office/drawing/2014/main" id="{AB5CEFFB-7641-48EA-B3A3-D30714CF8A41}"/>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7" name="Group 24">
              <a:extLst>
                <a:ext uri="{FF2B5EF4-FFF2-40B4-BE49-F238E27FC236}">
                  <a16:creationId xmlns:a16="http://schemas.microsoft.com/office/drawing/2014/main" id="{7C772669-5522-40E2-9E9F-1F7D4AA94B11}"/>
                </a:ext>
              </a:extLst>
            </p:cNvPr>
            <p:cNvGrpSpPr/>
            <p:nvPr/>
          </p:nvGrpSpPr>
          <p:grpSpPr>
            <a:xfrm>
              <a:off x="1113291" y="2414839"/>
              <a:ext cx="268817" cy="268817"/>
              <a:chOff x="0" y="0"/>
              <a:chExt cx="358422" cy="358422"/>
            </a:xfrm>
          </p:grpSpPr>
          <p:grpSp>
            <p:nvGrpSpPr>
              <p:cNvPr id="53" name="Group 25">
                <a:extLst>
                  <a:ext uri="{FF2B5EF4-FFF2-40B4-BE49-F238E27FC236}">
                    <a16:creationId xmlns:a16="http://schemas.microsoft.com/office/drawing/2014/main" id="{D7BE8868-4C19-436E-A4FA-056049B0C3C2}"/>
                  </a:ext>
                </a:extLst>
              </p:cNvPr>
              <p:cNvGrpSpPr>
                <a:grpSpLocks noChangeAspect="1"/>
              </p:cNvGrpSpPr>
              <p:nvPr/>
            </p:nvGrpSpPr>
            <p:grpSpPr>
              <a:xfrm>
                <a:off x="0" y="0"/>
                <a:ext cx="358422" cy="358422"/>
                <a:chOff x="0" y="0"/>
                <a:chExt cx="2787650" cy="2787650"/>
              </a:xfrm>
            </p:grpSpPr>
            <p:sp>
              <p:nvSpPr>
                <p:cNvPr id="56" name="Freeform 26">
                  <a:extLst>
                    <a:ext uri="{FF2B5EF4-FFF2-40B4-BE49-F238E27FC236}">
                      <a16:creationId xmlns:a16="http://schemas.microsoft.com/office/drawing/2014/main" id="{F0D62847-02C7-4C51-AF96-E489B5EAE731}"/>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54" name="Group 27">
                <a:extLst>
                  <a:ext uri="{FF2B5EF4-FFF2-40B4-BE49-F238E27FC236}">
                    <a16:creationId xmlns:a16="http://schemas.microsoft.com/office/drawing/2014/main" id="{7EE44A31-85B6-4994-AFF1-70FDE19EAA38}"/>
                  </a:ext>
                </a:extLst>
              </p:cNvPr>
              <p:cNvGrpSpPr/>
              <p:nvPr/>
            </p:nvGrpSpPr>
            <p:grpSpPr>
              <a:xfrm>
                <a:off x="62935" y="62935"/>
                <a:ext cx="232551" cy="232551"/>
                <a:chOff x="0" y="0"/>
                <a:chExt cx="6350000" cy="6350000"/>
              </a:xfrm>
            </p:grpSpPr>
            <p:sp>
              <p:nvSpPr>
                <p:cNvPr id="55" name="Freeform 28">
                  <a:extLst>
                    <a:ext uri="{FF2B5EF4-FFF2-40B4-BE49-F238E27FC236}">
                      <a16:creationId xmlns:a16="http://schemas.microsoft.com/office/drawing/2014/main" id="{ADAE3C2F-02E1-43DB-98DA-88B2DC4EAE6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8" name="Group 29">
              <a:extLst>
                <a:ext uri="{FF2B5EF4-FFF2-40B4-BE49-F238E27FC236}">
                  <a16:creationId xmlns:a16="http://schemas.microsoft.com/office/drawing/2014/main" id="{ED33E586-DFAA-41D8-9F60-92C0AF0CA731}"/>
                </a:ext>
              </a:extLst>
            </p:cNvPr>
            <p:cNvGrpSpPr/>
            <p:nvPr/>
          </p:nvGrpSpPr>
          <p:grpSpPr>
            <a:xfrm>
              <a:off x="1113291" y="4269705"/>
              <a:ext cx="268817" cy="268817"/>
              <a:chOff x="0" y="0"/>
              <a:chExt cx="358422" cy="358422"/>
            </a:xfrm>
          </p:grpSpPr>
          <p:grpSp>
            <p:nvGrpSpPr>
              <p:cNvPr id="49" name="Group 30">
                <a:extLst>
                  <a:ext uri="{FF2B5EF4-FFF2-40B4-BE49-F238E27FC236}">
                    <a16:creationId xmlns:a16="http://schemas.microsoft.com/office/drawing/2014/main" id="{519E8A3D-117C-494D-959F-F993C8BD6CE8}"/>
                  </a:ext>
                </a:extLst>
              </p:cNvPr>
              <p:cNvGrpSpPr>
                <a:grpSpLocks noChangeAspect="1"/>
              </p:cNvGrpSpPr>
              <p:nvPr/>
            </p:nvGrpSpPr>
            <p:grpSpPr>
              <a:xfrm>
                <a:off x="0" y="0"/>
                <a:ext cx="358422" cy="358422"/>
                <a:chOff x="0" y="0"/>
                <a:chExt cx="2787650" cy="2787650"/>
              </a:xfrm>
            </p:grpSpPr>
            <p:sp>
              <p:nvSpPr>
                <p:cNvPr id="52" name="Freeform 31">
                  <a:extLst>
                    <a:ext uri="{FF2B5EF4-FFF2-40B4-BE49-F238E27FC236}">
                      <a16:creationId xmlns:a16="http://schemas.microsoft.com/office/drawing/2014/main" id="{34217F6B-2B1C-4383-B203-24FAF8B29D31}"/>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50" name="Group 32">
                <a:extLst>
                  <a:ext uri="{FF2B5EF4-FFF2-40B4-BE49-F238E27FC236}">
                    <a16:creationId xmlns:a16="http://schemas.microsoft.com/office/drawing/2014/main" id="{9127FDE0-ED57-4E46-B20E-00934C146E57}"/>
                  </a:ext>
                </a:extLst>
              </p:cNvPr>
              <p:cNvGrpSpPr/>
              <p:nvPr/>
            </p:nvGrpSpPr>
            <p:grpSpPr>
              <a:xfrm>
                <a:off x="62935" y="62935"/>
                <a:ext cx="232551" cy="232551"/>
                <a:chOff x="0" y="0"/>
                <a:chExt cx="6350000" cy="6350000"/>
              </a:xfrm>
            </p:grpSpPr>
            <p:sp>
              <p:nvSpPr>
                <p:cNvPr id="51" name="Freeform 33">
                  <a:extLst>
                    <a:ext uri="{FF2B5EF4-FFF2-40B4-BE49-F238E27FC236}">
                      <a16:creationId xmlns:a16="http://schemas.microsoft.com/office/drawing/2014/main" id="{D63AD5BB-E6C5-4393-963E-0E06C8E0D670}"/>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19" name="Group 34">
              <a:extLst>
                <a:ext uri="{FF2B5EF4-FFF2-40B4-BE49-F238E27FC236}">
                  <a16:creationId xmlns:a16="http://schemas.microsoft.com/office/drawing/2014/main" id="{79A63B9F-E610-4B50-B8F4-B33A07459C93}"/>
                </a:ext>
              </a:extLst>
            </p:cNvPr>
            <p:cNvGrpSpPr/>
            <p:nvPr/>
          </p:nvGrpSpPr>
          <p:grpSpPr>
            <a:xfrm>
              <a:off x="1113291" y="3651417"/>
              <a:ext cx="268817" cy="268817"/>
              <a:chOff x="0" y="0"/>
              <a:chExt cx="358422" cy="358422"/>
            </a:xfrm>
          </p:grpSpPr>
          <p:grpSp>
            <p:nvGrpSpPr>
              <p:cNvPr id="45" name="Group 35">
                <a:extLst>
                  <a:ext uri="{FF2B5EF4-FFF2-40B4-BE49-F238E27FC236}">
                    <a16:creationId xmlns:a16="http://schemas.microsoft.com/office/drawing/2014/main" id="{F8309E36-BDC6-4BB9-A4AC-C8A891E57642}"/>
                  </a:ext>
                </a:extLst>
              </p:cNvPr>
              <p:cNvGrpSpPr>
                <a:grpSpLocks noChangeAspect="1"/>
              </p:cNvGrpSpPr>
              <p:nvPr/>
            </p:nvGrpSpPr>
            <p:grpSpPr>
              <a:xfrm>
                <a:off x="0" y="0"/>
                <a:ext cx="358422" cy="358422"/>
                <a:chOff x="0" y="0"/>
                <a:chExt cx="2787650" cy="2787650"/>
              </a:xfrm>
            </p:grpSpPr>
            <p:sp>
              <p:nvSpPr>
                <p:cNvPr id="48" name="Freeform 36">
                  <a:extLst>
                    <a:ext uri="{FF2B5EF4-FFF2-40B4-BE49-F238E27FC236}">
                      <a16:creationId xmlns:a16="http://schemas.microsoft.com/office/drawing/2014/main" id="{E804D9B1-CFA3-4EFD-8A8B-6960D4C784D7}"/>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46" name="Group 37">
                <a:extLst>
                  <a:ext uri="{FF2B5EF4-FFF2-40B4-BE49-F238E27FC236}">
                    <a16:creationId xmlns:a16="http://schemas.microsoft.com/office/drawing/2014/main" id="{87D6E648-1A26-4CF4-9EF1-DE7CAA7DBAB8}"/>
                  </a:ext>
                </a:extLst>
              </p:cNvPr>
              <p:cNvGrpSpPr/>
              <p:nvPr/>
            </p:nvGrpSpPr>
            <p:grpSpPr>
              <a:xfrm>
                <a:off x="62935" y="62935"/>
                <a:ext cx="232551" cy="232551"/>
                <a:chOff x="0" y="0"/>
                <a:chExt cx="6350000" cy="6350000"/>
              </a:xfrm>
            </p:grpSpPr>
            <p:sp>
              <p:nvSpPr>
                <p:cNvPr id="47" name="Freeform 38">
                  <a:extLst>
                    <a:ext uri="{FF2B5EF4-FFF2-40B4-BE49-F238E27FC236}">
                      <a16:creationId xmlns:a16="http://schemas.microsoft.com/office/drawing/2014/main" id="{AB86E914-05A6-4681-94A8-158C00AD014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0" name="Group 39">
              <a:extLst>
                <a:ext uri="{FF2B5EF4-FFF2-40B4-BE49-F238E27FC236}">
                  <a16:creationId xmlns:a16="http://schemas.microsoft.com/office/drawing/2014/main" id="{74458DD7-310B-41B4-BB43-E1E188CC3717}"/>
                </a:ext>
              </a:extLst>
            </p:cNvPr>
            <p:cNvGrpSpPr/>
            <p:nvPr/>
          </p:nvGrpSpPr>
          <p:grpSpPr>
            <a:xfrm>
              <a:off x="1113291" y="5506283"/>
              <a:ext cx="268817" cy="268817"/>
              <a:chOff x="0" y="0"/>
              <a:chExt cx="358422" cy="358422"/>
            </a:xfrm>
          </p:grpSpPr>
          <p:grpSp>
            <p:nvGrpSpPr>
              <p:cNvPr id="41" name="Group 40">
                <a:extLst>
                  <a:ext uri="{FF2B5EF4-FFF2-40B4-BE49-F238E27FC236}">
                    <a16:creationId xmlns:a16="http://schemas.microsoft.com/office/drawing/2014/main" id="{E4F5CF9C-DE67-496E-91F5-4699D9911102}"/>
                  </a:ext>
                </a:extLst>
              </p:cNvPr>
              <p:cNvGrpSpPr>
                <a:grpSpLocks noChangeAspect="1"/>
              </p:cNvGrpSpPr>
              <p:nvPr/>
            </p:nvGrpSpPr>
            <p:grpSpPr>
              <a:xfrm>
                <a:off x="0" y="0"/>
                <a:ext cx="358422" cy="358422"/>
                <a:chOff x="0" y="0"/>
                <a:chExt cx="2787650" cy="2787650"/>
              </a:xfrm>
            </p:grpSpPr>
            <p:sp>
              <p:nvSpPr>
                <p:cNvPr id="44" name="Freeform 41">
                  <a:extLst>
                    <a:ext uri="{FF2B5EF4-FFF2-40B4-BE49-F238E27FC236}">
                      <a16:creationId xmlns:a16="http://schemas.microsoft.com/office/drawing/2014/main" id="{EDFFF171-2390-4B7B-A74B-B43B6478C248}"/>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42" name="Group 42">
                <a:extLst>
                  <a:ext uri="{FF2B5EF4-FFF2-40B4-BE49-F238E27FC236}">
                    <a16:creationId xmlns:a16="http://schemas.microsoft.com/office/drawing/2014/main" id="{A45C3014-EE9C-47A6-9463-213D878A49DF}"/>
                  </a:ext>
                </a:extLst>
              </p:cNvPr>
              <p:cNvGrpSpPr/>
              <p:nvPr/>
            </p:nvGrpSpPr>
            <p:grpSpPr>
              <a:xfrm>
                <a:off x="62935" y="62935"/>
                <a:ext cx="232551" cy="232551"/>
                <a:chOff x="0" y="0"/>
                <a:chExt cx="6350000" cy="6350000"/>
              </a:xfrm>
            </p:grpSpPr>
            <p:sp>
              <p:nvSpPr>
                <p:cNvPr id="43" name="Freeform 43">
                  <a:extLst>
                    <a:ext uri="{FF2B5EF4-FFF2-40B4-BE49-F238E27FC236}">
                      <a16:creationId xmlns:a16="http://schemas.microsoft.com/office/drawing/2014/main" id="{CBC22668-89FF-432C-8D31-E2D9C5E1704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1" name="Group 44">
              <a:extLst>
                <a:ext uri="{FF2B5EF4-FFF2-40B4-BE49-F238E27FC236}">
                  <a16:creationId xmlns:a16="http://schemas.microsoft.com/office/drawing/2014/main" id="{A4BF0C83-B6D7-4D0A-9C60-26D2BDA2C16C}"/>
                </a:ext>
              </a:extLst>
            </p:cNvPr>
            <p:cNvGrpSpPr/>
            <p:nvPr/>
          </p:nvGrpSpPr>
          <p:grpSpPr>
            <a:xfrm>
              <a:off x="1113291" y="6742860"/>
              <a:ext cx="268817" cy="268817"/>
              <a:chOff x="0" y="0"/>
              <a:chExt cx="358422" cy="358422"/>
            </a:xfrm>
          </p:grpSpPr>
          <p:grpSp>
            <p:nvGrpSpPr>
              <p:cNvPr id="37" name="Group 45">
                <a:extLst>
                  <a:ext uri="{FF2B5EF4-FFF2-40B4-BE49-F238E27FC236}">
                    <a16:creationId xmlns:a16="http://schemas.microsoft.com/office/drawing/2014/main" id="{30665350-7608-4F15-B1B6-2F04286482FC}"/>
                  </a:ext>
                </a:extLst>
              </p:cNvPr>
              <p:cNvGrpSpPr>
                <a:grpSpLocks noChangeAspect="1"/>
              </p:cNvGrpSpPr>
              <p:nvPr/>
            </p:nvGrpSpPr>
            <p:grpSpPr>
              <a:xfrm>
                <a:off x="0" y="0"/>
                <a:ext cx="358422" cy="358422"/>
                <a:chOff x="0" y="0"/>
                <a:chExt cx="2787650" cy="2787650"/>
              </a:xfrm>
            </p:grpSpPr>
            <p:sp>
              <p:nvSpPr>
                <p:cNvPr id="40" name="Freeform 46">
                  <a:extLst>
                    <a:ext uri="{FF2B5EF4-FFF2-40B4-BE49-F238E27FC236}">
                      <a16:creationId xmlns:a16="http://schemas.microsoft.com/office/drawing/2014/main" id="{173C5694-3F7F-4D22-BB2C-F219DD514D9C}"/>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38" name="Group 47">
                <a:extLst>
                  <a:ext uri="{FF2B5EF4-FFF2-40B4-BE49-F238E27FC236}">
                    <a16:creationId xmlns:a16="http://schemas.microsoft.com/office/drawing/2014/main" id="{49EFD6C0-BC9E-4BB4-8D84-1DFCD1E2C074}"/>
                  </a:ext>
                </a:extLst>
              </p:cNvPr>
              <p:cNvGrpSpPr/>
              <p:nvPr/>
            </p:nvGrpSpPr>
            <p:grpSpPr>
              <a:xfrm>
                <a:off x="62935" y="62935"/>
                <a:ext cx="232551" cy="232551"/>
                <a:chOff x="0" y="0"/>
                <a:chExt cx="6350000" cy="6350000"/>
              </a:xfrm>
            </p:grpSpPr>
            <p:sp>
              <p:nvSpPr>
                <p:cNvPr id="39" name="Freeform 48">
                  <a:extLst>
                    <a:ext uri="{FF2B5EF4-FFF2-40B4-BE49-F238E27FC236}">
                      <a16:creationId xmlns:a16="http://schemas.microsoft.com/office/drawing/2014/main" id="{BC16233B-A42C-4E3A-89BB-90CB3C207FDB}"/>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2" name="Group 49">
              <a:extLst>
                <a:ext uri="{FF2B5EF4-FFF2-40B4-BE49-F238E27FC236}">
                  <a16:creationId xmlns:a16="http://schemas.microsoft.com/office/drawing/2014/main" id="{16B54116-9D7A-4585-9870-6E406BD68EE5}"/>
                </a:ext>
              </a:extLst>
            </p:cNvPr>
            <p:cNvGrpSpPr/>
            <p:nvPr/>
          </p:nvGrpSpPr>
          <p:grpSpPr>
            <a:xfrm>
              <a:off x="1113291" y="7361149"/>
              <a:ext cx="268817" cy="268817"/>
              <a:chOff x="0" y="0"/>
              <a:chExt cx="358422" cy="358422"/>
            </a:xfrm>
          </p:grpSpPr>
          <p:grpSp>
            <p:nvGrpSpPr>
              <p:cNvPr id="33" name="Group 50">
                <a:extLst>
                  <a:ext uri="{FF2B5EF4-FFF2-40B4-BE49-F238E27FC236}">
                    <a16:creationId xmlns:a16="http://schemas.microsoft.com/office/drawing/2014/main" id="{35B593B5-3750-4A83-B8F5-C3704114866A}"/>
                  </a:ext>
                </a:extLst>
              </p:cNvPr>
              <p:cNvGrpSpPr>
                <a:grpSpLocks noChangeAspect="1"/>
              </p:cNvGrpSpPr>
              <p:nvPr/>
            </p:nvGrpSpPr>
            <p:grpSpPr>
              <a:xfrm>
                <a:off x="0" y="0"/>
                <a:ext cx="358422" cy="358422"/>
                <a:chOff x="0" y="0"/>
                <a:chExt cx="2787650" cy="2787650"/>
              </a:xfrm>
            </p:grpSpPr>
            <p:sp>
              <p:nvSpPr>
                <p:cNvPr id="36" name="Freeform 51">
                  <a:extLst>
                    <a:ext uri="{FF2B5EF4-FFF2-40B4-BE49-F238E27FC236}">
                      <a16:creationId xmlns:a16="http://schemas.microsoft.com/office/drawing/2014/main" id="{5B4A2E34-4F70-4E60-87DC-82443DDCAF52}"/>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34" name="Group 52">
                <a:extLst>
                  <a:ext uri="{FF2B5EF4-FFF2-40B4-BE49-F238E27FC236}">
                    <a16:creationId xmlns:a16="http://schemas.microsoft.com/office/drawing/2014/main" id="{369A4296-7523-4368-9972-BCE6D8E5F842}"/>
                  </a:ext>
                </a:extLst>
              </p:cNvPr>
              <p:cNvGrpSpPr/>
              <p:nvPr/>
            </p:nvGrpSpPr>
            <p:grpSpPr>
              <a:xfrm>
                <a:off x="62935" y="62935"/>
                <a:ext cx="232551" cy="232551"/>
                <a:chOff x="0" y="0"/>
                <a:chExt cx="6350000" cy="6350000"/>
              </a:xfrm>
            </p:grpSpPr>
            <p:sp>
              <p:nvSpPr>
                <p:cNvPr id="35" name="Freeform 53">
                  <a:extLst>
                    <a:ext uri="{FF2B5EF4-FFF2-40B4-BE49-F238E27FC236}">
                      <a16:creationId xmlns:a16="http://schemas.microsoft.com/office/drawing/2014/main" id="{9C77E4B7-AD2F-45ED-AE76-C338C0360EA4}"/>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sp>
          <p:nvSpPr>
            <p:cNvPr id="23" name="AutoShape 56">
              <a:extLst>
                <a:ext uri="{FF2B5EF4-FFF2-40B4-BE49-F238E27FC236}">
                  <a16:creationId xmlns:a16="http://schemas.microsoft.com/office/drawing/2014/main" id="{436635A9-AC30-4787-8B01-E92D95CE1EA7}"/>
                </a:ext>
              </a:extLst>
            </p:cNvPr>
            <p:cNvSpPr/>
            <p:nvPr/>
          </p:nvSpPr>
          <p:spPr>
            <a:xfrm>
              <a:off x="1615336" y="2056407"/>
              <a:ext cx="5115664" cy="0"/>
            </a:xfrm>
            <a:prstGeom prst="line">
              <a:avLst/>
            </a:prstGeom>
            <a:ln w="19050" cap="flat">
              <a:solidFill>
                <a:srgbClr val="8AC44F"/>
              </a:solidFill>
              <a:prstDash val="solid"/>
              <a:headEnd type="none" w="sm" len="sm"/>
              <a:tailEnd type="none" w="sm" len="sm"/>
            </a:ln>
          </p:spPr>
        </p:sp>
        <p:sp>
          <p:nvSpPr>
            <p:cNvPr id="24" name="AutoShape 57">
              <a:extLst>
                <a:ext uri="{FF2B5EF4-FFF2-40B4-BE49-F238E27FC236}">
                  <a16:creationId xmlns:a16="http://schemas.microsoft.com/office/drawing/2014/main" id="{AF929C7E-CDD0-4F0B-89EF-611A7FFAE5A6}"/>
                </a:ext>
              </a:extLst>
            </p:cNvPr>
            <p:cNvSpPr/>
            <p:nvPr/>
          </p:nvSpPr>
          <p:spPr>
            <a:xfrm>
              <a:off x="1615336" y="2675691"/>
              <a:ext cx="5115664" cy="0"/>
            </a:xfrm>
            <a:prstGeom prst="line">
              <a:avLst/>
            </a:prstGeom>
            <a:ln w="19050" cap="flat">
              <a:solidFill>
                <a:srgbClr val="8AC44F"/>
              </a:solidFill>
              <a:prstDash val="solid"/>
              <a:headEnd type="none" w="sm" len="sm"/>
              <a:tailEnd type="none" w="sm" len="sm"/>
            </a:ln>
          </p:spPr>
        </p:sp>
        <p:sp>
          <p:nvSpPr>
            <p:cNvPr id="25" name="AutoShape 58">
              <a:extLst>
                <a:ext uri="{FF2B5EF4-FFF2-40B4-BE49-F238E27FC236}">
                  <a16:creationId xmlns:a16="http://schemas.microsoft.com/office/drawing/2014/main" id="{25AD5BAD-CFC7-4A38-A9D7-569CAD4DA8AE}"/>
                </a:ext>
              </a:extLst>
            </p:cNvPr>
            <p:cNvSpPr/>
            <p:nvPr/>
          </p:nvSpPr>
          <p:spPr>
            <a:xfrm>
              <a:off x="1615336" y="3294975"/>
              <a:ext cx="5115664" cy="0"/>
            </a:xfrm>
            <a:prstGeom prst="line">
              <a:avLst/>
            </a:prstGeom>
            <a:ln w="19050" cap="flat">
              <a:solidFill>
                <a:srgbClr val="8AC44F"/>
              </a:solidFill>
              <a:prstDash val="solid"/>
              <a:headEnd type="none" w="sm" len="sm"/>
              <a:tailEnd type="none" w="sm" len="sm"/>
            </a:ln>
          </p:spPr>
        </p:sp>
        <p:sp>
          <p:nvSpPr>
            <p:cNvPr id="26" name="AutoShape 59">
              <a:extLst>
                <a:ext uri="{FF2B5EF4-FFF2-40B4-BE49-F238E27FC236}">
                  <a16:creationId xmlns:a16="http://schemas.microsoft.com/office/drawing/2014/main" id="{A8A5B961-CC0A-46B7-B6F0-B1FE3B7055C8}"/>
                </a:ext>
              </a:extLst>
            </p:cNvPr>
            <p:cNvSpPr/>
            <p:nvPr/>
          </p:nvSpPr>
          <p:spPr>
            <a:xfrm>
              <a:off x="1615336" y="3914259"/>
              <a:ext cx="5115664" cy="0"/>
            </a:xfrm>
            <a:prstGeom prst="line">
              <a:avLst/>
            </a:prstGeom>
            <a:ln w="19050" cap="flat">
              <a:solidFill>
                <a:srgbClr val="8AC44F"/>
              </a:solidFill>
              <a:prstDash val="solid"/>
              <a:headEnd type="none" w="sm" len="sm"/>
              <a:tailEnd type="none" w="sm" len="sm"/>
            </a:ln>
          </p:spPr>
        </p:sp>
        <p:sp>
          <p:nvSpPr>
            <p:cNvPr id="27" name="AutoShape 60">
              <a:extLst>
                <a:ext uri="{FF2B5EF4-FFF2-40B4-BE49-F238E27FC236}">
                  <a16:creationId xmlns:a16="http://schemas.microsoft.com/office/drawing/2014/main" id="{98306684-7485-422B-B470-174A42A3E92C}"/>
                </a:ext>
              </a:extLst>
            </p:cNvPr>
            <p:cNvSpPr/>
            <p:nvPr/>
          </p:nvSpPr>
          <p:spPr>
            <a:xfrm>
              <a:off x="1615336" y="4533544"/>
              <a:ext cx="5115664" cy="0"/>
            </a:xfrm>
            <a:prstGeom prst="line">
              <a:avLst/>
            </a:prstGeom>
            <a:ln w="19050" cap="flat">
              <a:solidFill>
                <a:srgbClr val="8AC44F"/>
              </a:solidFill>
              <a:prstDash val="solid"/>
              <a:headEnd type="none" w="sm" len="sm"/>
              <a:tailEnd type="none" w="sm" len="sm"/>
            </a:ln>
          </p:spPr>
        </p:sp>
        <p:sp>
          <p:nvSpPr>
            <p:cNvPr id="28" name="AutoShape 61">
              <a:extLst>
                <a:ext uri="{FF2B5EF4-FFF2-40B4-BE49-F238E27FC236}">
                  <a16:creationId xmlns:a16="http://schemas.microsoft.com/office/drawing/2014/main" id="{2126FEED-17D4-4281-8909-5EE18984ECA2}"/>
                </a:ext>
              </a:extLst>
            </p:cNvPr>
            <p:cNvSpPr/>
            <p:nvPr/>
          </p:nvSpPr>
          <p:spPr>
            <a:xfrm>
              <a:off x="1615336" y="5152828"/>
              <a:ext cx="5115664" cy="0"/>
            </a:xfrm>
            <a:prstGeom prst="line">
              <a:avLst/>
            </a:prstGeom>
            <a:ln w="19050" cap="flat">
              <a:solidFill>
                <a:srgbClr val="8AC44F"/>
              </a:solidFill>
              <a:prstDash val="solid"/>
              <a:headEnd type="none" w="sm" len="sm"/>
              <a:tailEnd type="none" w="sm" len="sm"/>
            </a:ln>
          </p:spPr>
        </p:sp>
        <p:sp>
          <p:nvSpPr>
            <p:cNvPr id="29" name="AutoShape 62">
              <a:extLst>
                <a:ext uri="{FF2B5EF4-FFF2-40B4-BE49-F238E27FC236}">
                  <a16:creationId xmlns:a16="http://schemas.microsoft.com/office/drawing/2014/main" id="{7BF4A515-0DC8-4FCF-80AA-9C4F04913A46}"/>
                </a:ext>
              </a:extLst>
            </p:cNvPr>
            <p:cNvSpPr/>
            <p:nvPr/>
          </p:nvSpPr>
          <p:spPr>
            <a:xfrm>
              <a:off x="1615336" y="5772112"/>
              <a:ext cx="5115664" cy="0"/>
            </a:xfrm>
            <a:prstGeom prst="line">
              <a:avLst/>
            </a:prstGeom>
            <a:ln w="19050" cap="flat">
              <a:solidFill>
                <a:srgbClr val="8AC44F"/>
              </a:solidFill>
              <a:prstDash val="solid"/>
              <a:headEnd type="none" w="sm" len="sm"/>
              <a:tailEnd type="none" w="sm" len="sm"/>
            </a:ln>
          </p:spPr>
        </p:sp>
        <p:sp>
          <p:nvSpPr>
            <p:cNvPr id="30" name="AutoShape 63">
              <a:extLst>
                <a:ext uri="{FF2B5EF4-FFF2-40B4-BE49-F238E27FC236}">
                  <a16:creationId xmlns:a16="http://schemas.microsoft.com/office/drawing/2014/main" id="{A14359FD-A378-4FCC-94D0-E5DBDDD40B26}"/>
                </a:ext>
              </a:extLst>
            </p:cNvPr>
            <p:cNvSpPr/>
            <p:nvPr/>
          </p:nvSpPr>
          <p:spPr>
            <a:xfrm>
              <a:off x="1615336" y="6391397"/>
              <a:ext cx="5115664" cy="0"/>
            </a:xfrm>
            <a:prstGeom prst="line">
              <a:avLst/>
            </a:prstGeom>
            <a:ln w="19050" cap="flat">
              <a:solidFill>
                <a:srgbClr val="8AC44F"/>
              </a:solidFill>
              <a:prstDash val="solid"/>
              <a:headEnd type="none" w="sm" len="sm"/>
              <a:tailEnd type="none" w="sm" len="sm"/>
            </a:ln>
          </p:spPr>
        </p:sp>
        <p:sp>
          <p:nvSpPr>
            <p:cNvPr id="31" name="AutoShape 64">
              <a:extLst>
                <a:ext uri="{FF2B5EF4-FFF2-40B4-BE49-F238E27FC236}">
                  <a16:creationId xmlns:a16="http://schemas.microsoft.com/office/drawing/2014/main" id="{1EF582D4-701D-486D-A84C-6BE8DFDE7EBF}"/>
                </a:ext>
              </a:extLst>
            </p:cNvPr>
            <p:cNvSpPr/>
            <p:nvPr/>
          </p:nvSpPr>
          <p:spPr>
            <a:xfrm>
              <a:off x="1615336" y="7010681"/>
              <a:ext cx="5115664" cy="0"/>
            </a:xfrm>
            <a:prstGeom prst="line">
              <a:avLst/>
            </a:prstGeom>
            <a:ln w="19050" cap="flat">
              <a:solidFill>
                <a:srgbClr val="8AC44F"/>
              </a:solidFill>
              <a:prstDash val="solid"/>
              <a:headEnd type="none" w="sm" len="sm"/>
              <a:tailEnd type="none" w="sm" len="sm"/>
            </a:ln>
          </p:spPr>
        </p:sp>
        <p:sp>
          <p:nvSpPr>
            <p:cNvPr id="32" name="AutoShape 65">
              <a:extLst>
                <a:ext uri="{FF2B5EF4-FFF2-40B4-BE49-F238E27FC236}">
                  <a16:creationId xmlns:a16="http://schemas.microsoft.com/office/drawing/2014/main" id="{FDE72A24-5CE7-44D8-9896-B0BA562384F8}"/>
                </a:ext>
              </a:extLst>
            </p:cNvPr>
            <p:cNvSpPr/>
            <p:nvPr/>
          </p:nvSpPr>
          <p:spPr>
            <a:xfrm>
              <a:off x="1615336" y="7629965"/>
              <a:ext cx="5115664" cy="0"/>
            </a:xfrm>
            <a:prstGeom prst="line">
              <a:avLst/>
            </a:prstGeom>
            <a:ln w="19050" cap="flat">
              <a:solidFill>
                <a:srgbClr val="8AC44F"/>
              </a:solidFill>
              <a:prstDash val="solid"/>
              <a:headEnd type="none" w="sm" len="sm"/>
              <a:tailEnd type="none" w="sm" len="sm"/>
            </a:ln>
          </p:spPr>
        </p:sp>
      </p:grpSp>
    </p:spTree>
    <p:extLst>
      <p:ext uri="{BB962C8B-B14F-4D97-AF65-F5344CB8AC3E}">
        <p14:creationId xmlns:p14="http://schemas.microsoft.com/office/powerpoint/2010/main" val="3185129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Picture 91">
            <a:extLst>
              <a:ext uri="{FF2B5EF4-FFF2-40B4-BE49-F238E27FC236}">
                <a16:creationId xmlns:a16="http://schemas.microsoft.com/office/drawing/2014/main" id="{179C1A9B-4F23-413A-9994-80E88D51DD65}"/>
              </a:ext>
            </a:extLst>
          </p:cNvPr>
          <p:cNvPicPr>
            <a:picLocks noChangeAspect="1"/>
          </p:cNvPicPr>
          <p:nvPr/>
        </p:nvPicPr>
        <p:blipFill rotWithShape="1">
          <a:blip r:embed="rId2">
            <a:duotone>
              <a:schemeClr val="accent4">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3548" r="6460" b="3412"/>
          <a:stretch/>
        </p:blipFill>
        <p:spPr>
          <a:xfrm>
            <a:off x="-1" y="-14513"/>
            <a:ext cx="7772401" cy="10072914"/>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rPr>
              <a:t>Outline Daily Routines</a:t>
            </a:r>
          </a:p>
        </p:txBody>
      </p:sp>
      <p:grpSp>
        <p:nvGrpSpPr>
          <p:cNvPr id="73" name="Group 72">
            <a:extLst>
              <a:ext uri="{FF2B5EF4-FFF2-40B4-BE49-F238E27FC236}">
                <a16:creationId xmlns:a16="http://schemas.microsoft.com/office/drawing/2014/main" id="{7ED80DB8-8B01-4681-A549-C6558F389F30}"/>
              </a:ext>
            </a:extLst>
          </p:cNvPr>
          <p:cNvGrpSpPr/>
          <p:nvPr/>
        </p:nvGrpSpPr>
        <p:grpSpPr>
          <a:xfrm>
            <a:off x="682171" y="1389008"/>
            <a:ext cx="6354832" cy="6542011"/>
            <a:chOff x="963243" y="1389008"/>
            <a:chExt cx="5657949" cy="6542011"/>
          </a:xfrm>
        </p:grpSpPr>
        <p:sp>
          <p:nvSpPr>
            <p:cNvPr id="74" name="AutoShape 11">
              <a:extLst>
                <a:ext uri="{FF2B5EF4-FFF2-40B4-BE49-F238E27FC236}">
                  <a16:creationId xmlns:a16="http://schemas.microsoft.com/office/drawing/2014/main" id="{DD93A4F7-4FC9-4D88-BFEE-81FC7EB527E9}"/>
                </a:ext>
              </a:extLst>
            </p:cNvPr>
            <p:cNvSpPr/>
            <p:nvPr/>
          </p:nvSpPr>
          <p:spPr>
            <a:xfrm>
              <a:off x="2371410" y="1686271"/>
              <a:ext cx="4249782" cy="0"/>
            </a:xfrm>
            <a:prstGeom prst="line">
              <a:avLst/>
            </a:prstGeom>
            <a:ln w="19050" cap="flat">
              <a:solidFill>
                <a:srgbClr val="8AC44F"/>
              </a:solidFill>
              <a:prstDash val="solid"/>
              <a:headEnd type="none" w="sm" len="sm"/>
              <a:tailEnd type="none" w="sm" len="sm"/>
            </a:ln>
          </p:spPr>
        </p:sp>
        <p:sp>
          <p:nvSpPr>
            <p:cNvPr id="75" name="AutoShape 12">
              <a:extLst>
                <a:ext uri="{FF2B5EF4-FFF2-40B4-BE49-F238E27FC236}">
                  <a16:creationId xmlns:a16="http://schemas.microsoft.com/office/drawing/2014/main" id="{D081BED5-C05F-48BF-8584-8820C3B27AD8}"/>
                </a:ext>
              </a:extLst>
            </p:cNvPr>
            <p:cNvSpPr/>
            <p:nvPr/>
          </p:nvSpPr>
          <p:spPr>
            <a:xfrm>
              <a:off x="2371410" y="4161702"/>
              <a:ext cx="4249782" cy="0"/>
            </a:xfrm>
            <a:prstGeom prst="line">
              <a:avLst/>
            </a:prstGeom>
            <a:ln w="19050" cap="flat">
              <a:solidFill>
                <a:srgbClr val="8AC44F"/>
              </a:solidFill>
              <a:prstDash val="solid"/>
              <a:headEnd type="none" w="sm" len="sm"/>
              <a:tailEnd type="none" w="sm" len="sm"/>
            </a:ln>
          </p:spPr>
        </p:sp>
        <p:sp>
          <p:nvSpPr>
            <p:cNvPr id="76" name="AutoShape 13">
              <a:extLst>
                <a:ext uri="{FF2B5EF4-FFF2-40B4-BE49-F238E27FC236}">
                  <a16:creationId xmlns:a16="http://schemas.microsoft.com/office/drawing/2014/main" id="{1DEFF37E-BE3C-4925-BEEA-6A9FA6413135}"/>
                </a:ext>
              </a:extLst>
            </p:cNvPr>
            <p:cNvSpPr/>
            <p:nvPr/>
          </p:nvSpPr>
          <p:spPr>
            <a:xfrm>
              <a:off x="2371410" y="2098842"/>
              <a:ext cx="4249782" cy="0"/>
            </a:xfrm>
            <a:prstGeom prst="line">
              <a:avLst/>
            </a:prstGeom>
            <a:ln w="19050" cap="flat">
              <a:solidFill>
                <a:srgbClr val="8AC44F"/>
              </a:solidFill>
              <a:prstDash val="solid"/>
              <a:headEnd type="none" w="sm" len="sm"/>
              <a:tailEnd type="none" w="sm" len="sm"/>
            </a:ln>
          </p:spPr>
        </p:sp>
        <p:sp>
          <p:nvSpPr>
            <p:cNvPr id="77" name="AutoShape 14">
              <a:extLst>
                <a:ext uri="{FF2B5EF4-FFF2-40B4-BE49-F238E27FC236}">
                  <a16:creationId xmlns:a16="http://schemas.microsoft.com/office/drawing/2014/main" id="{AD6C3351-BF3B-4B5A-89B1-836B2EBA5908}"/>
                </a:ext>
              </a:extLst>
            </p:cNvPr>
            <p:cNvSpPr/>
            <p:nvPr/>
          </p:nvSpPr>
          <p:spPr>
            <a:xfrm>
              <a:off x="2371410" y="4574274"/>
              <a:ext cx="4249782" cy="0"/>
            </a:xfrm>
            <a:prstGeom prst="line">
              <a:avLst/>
            </a:prstGeom>
            <a:ln w="19050" cap="flat">
              <a:solidFill>
                <a:srgbClr val="8AC44F"/>
              </a:solidFill>
              <a:prstDash val="solid"/>
              <a:headEnd type="none" w="sm" len="sm"/>
              <a:tailEnd type="none" w="sm" len="sm"/>
            </a:ln>
          </p:spPr>
        </p:sp>
        <p:sp>
          <p:nvSpPr>
            <p:cNvPr id="78" name="AutoShape 15">
              <a:extLst>
                <a:ext uri="{FF2B5EF4-FFF2-40B4-BE49-F238E27FC236}">
                  <a16:creationId xmlns:a16="http://schemas.microsoft.com/office/drawing/2014/main" id="{631B4D8A-9BB0-442C-8BB7-80A3502BB36E}"/>
                </a:ext>
              </a:extLst>
            </p:cNvPr>
            <p:cNvSpPr/>
            <p:nvPr/>
          </p:nvSpPr>
          <p:spPr>
            <a:xfrm>
              <a:off x="2371410" y="2511414"/>
              <a:ext cx="4249782" cy="0"/>
            </a:xfrm>
            <a:prstGeom prst="line">
              <a:avLst/>
            </a:prstGeom>
            <a:ln w="19050" cap="flat">
              <a:solidFill>
                <a:srgbClr val="8AC44F"/>
              </a:solidFill>
              <a:prstDash val="solid"/>
              <a:headEnd type="none" w="sm" len="sm"/>
              <a:tailEnd type="none" w="sm" len="sm"/>
            </a:ln>
          </p:spPr>
        </p:sp>
        <p:sp>
          <p:nvSpPr>
            <p:cNvPr id="79" name="AutoShape 16">
              <a:extLst>
                <a:ext uri="{FF2B5EF4-FFF2-40B4-BE49-F238E27FC236}">
                  <a16:creationId xmlns:a16="http://schemas.microsoft.com/office/drawing/2014/main" id="{83EF68FD-243D-4200-A65E-A0FA7F5A2D94}"/>
                </a:ext>
              </a:extLst>
            </p:cNvPr>
            <p:cNvSpPr/>
            <p:nvPr/>
          </p:nvSpPr>
          <p:spPr>
            <a:xfrm>
              <a:off x="2371410" y="4986846"/>
              <a:ext cx="4249782" cy="0"/>
            </a:xfrm>
            <a:prstGeom prst="line">
              <a:avLst/>
            </a:prstGeom>
            <a:ln w="19050" cap="flat">
              <a:solidFill>
                <a:srgbClr val="8AC44F"/>
              </a:solidFill>
              <a:prstDash val="solid"/>
              <a:headEnd type="none" w="sm" len="sm"/>
              <a:tailEnd type="none" w="sm" len="sm"/>
            </a:ln>
          </p:spPr>
        </p:sp>
        <p:sp>
          <p:nvSpPr>
            <p:cNvPr id="80" name="AutoShape 17">
              <a:extLst>
                <a:ext uri="{FF2B5EF4-FFF2-40B4-BE49-F238E27FC236}">
                  <a16:creationId xmlns:a16="http://schemas.microsoft.com/office/drawing/2014/main" id="{0A56D600-C0EA-4C5E-9D71-0B8BB1183B0B}"/>
                </a:ext>
              </a:extLst>
            </p:cNvPr>
            <p:cNvSpPr/>
            <p:nvPr/>
          </p:nvSpPr>
          <p:spPr>
            <a:xfrm>
              <a:off x="2371410" y="6637133"/>
              <a:ext cx="4249782" cy="0"/>
            </a:xfrm>
            <a:prstGeom prst="line">
              <a:avLst/>
            </a:prstGeom>
            <a:ln w="19050" cap="flat">
              <a:solidFill>
                <a:srgbClr val="8AC44F"/>
              </a:solidFill>
              <a:prstDash val="solid"/>
              <a:headEnd type="none" w="sm" len="sm"/>
              <a:tailEnd type="none" w="sm" len="sm"/>
            </a:ln>
          </p:spPr>
        </p:sp>
        <p:sp>
          <p:nvSpPr>
            <p:cNvPr id="81" name="AutoShape 18">
              <a:extLst>
                <a:ext uri="{FF2B5EF4-FFF2-40B4-BE49-F238E27FC236}">
                  <a16:creationId xmlns:a16="http://schemas.microsoft.com/office/drawing/2014/main" id="{4B7141E3-0684-41F4-A641-102A6699F300}"/>
                </a:ext>
              </a:extLst>
            </p:cNvPr>
            <p:cNvSpPr/>
            <p:nvPr/>
          </p:nvSpPr>
          <p:spPr>
            <a:xfrm>
              <a:off x="2371410" y="2923986"/>
              <a:ext cx="4249782" cy="0"/>
            </a:xfrm>
            <a:prstGeom prst="line">
              <a:avLst/>
            </a:prstGeom>
            <a:ln w="19050" cap="flat">
              <a:solidFill>
                <a:srgbClr val="8AC44F"/>
              </a:solidFill>
              <a:prstDash val="solid"/>
              <a:headEnd type="none" w="sm" len="sm"/>
              <a:tailEnd type="none" w="sm" len="sm"/>
            </a:ln>
          </p:spPr>
        </p:sp>
        <p:sp>
          <p:nvSpPr>
            <p:cNvPr id="82" name="AutoShape 19">
              <a:extLst>
                <a:ext uri="{FF2B5EF4-FFF2-40B4-BE49-F238E27FC236}">
                  <a16:creationId xmlns:a16="http://schemas.microsoft.com/office/drawing/2014/main" id="{07027127-F2ED-4F28-923F-9AD495F85D00}"/>
                </a:ext>
              </a:extLst>
            </p:cNvPr>
            <p:cNvSpPr/>
            <p:nvPr/>
          </p:nvSpPr>
          <p:spPr>
            <a:xfrm>
              <a:off x="2371410" y="5399418"/>
              <a:ext cx="4249782" cy="0"/>
            </a:xfrm>
            <a:prstGeom prst="line">
              <a:avLst/>
            </a:prstGeom>
            <a:ln w="19050" cap="flat">
              <a:solidFill>
                <a:srgbClr val="8AC44F"/>
              </a:solidFill>
              <a:prstDash val="solid"/>
              <a:headEnd type="none" w="sm" len="sm"/>
              <a:tailEnd type="none" w="sm" len="sm"/>
            </a:ln>
          </p:spPr>
        </p:sp>
        <p:sp>
          <p:nvSpPr>
            <p:cNvPr id="83" name="AutoShape 20">
              <a:extLst>
                <a:ext uri="{FF2B5EF4-FFF2-40B4-BE49-F238E27FC236}">
                  <a16:creationId xmlns:a16="http://schemas.microsoft.com/office/drawing/2014/main" id="{23545FA8-537B-4E2F-8CDD-89D0A34BE28B}"/>
                </a:ext>
              </a:extLst>
            </p:cNvPr>
            <p:cNvSpPr/>
            <p:nvPr/>
          </p:nvSpPr>
          <p:spPr>
            <a:xfrm>
              <a:off x="2371410" y="7049705"/>
              <a:ext cx="4249782" cy="0"/>
            </a:xfrm>
            <a:prstGeom prst="line">
              <a:avLst/>
            </a:prstGeom>
            <a:ln w="19050" cap="flat">
              <a:solidFill>
                <a:srgbClr val="8AC44F"/>
              </a:solidFill>
              <a:prstDash val="solid"/>
              <a:headEnd type="none" w="sm" len="sm"/>
              <a:tailEnd type="none" w="sm" len="sm"/>
            </a:ln>
          </p:spPr>
        </p:sp>
        <p:sp>
          <p:nvSpPr>
            <p:cNvPr id="84" name="AutoShape 21">
              <a:extLst>
                <a:ext uri="{FF2B5EF4-FFF2-40B4-BE49-F238E27FC236}">
                  <a16:creationId xmlns:a16="http://schemas.microsoft.com/office/drawing/2014/main" id="{D841116C-1E5B-4543-9AEE-858A45329E84}"/>
                </a:ext>
              </a:extLst>
            </p:cNvPr>
            <p:cNvSpPr/>
            <p:nvPr/>
          </p:nvSpPr>
          <p:spPr>
            <a:xfrm>
              <a:off x="2371410" y="3336558"/>
              <a:ext cx="4249782" cy="0"/>
            </a:xfrm>
            <a:prstGeom prst="line">
              <a:avLst/>
            </a:prstGeom>
            <a:ln w="19050" cap="flat">
              <a:solidFill>
                <a:srgbClr val="8AC44F"/>
              </a:solidFill>
              <a:prstDash val="solid"/>
              <a:headEnd type="none" w="sm" len="sm"/>
              <a:tailEnd type="none" w="sm" len="sm"/>
            </a:ln>
          </p:spPr>
        </p:sp>
        <p:sp>
          <p:nvSpPr>
            <p:cNvPr id="85" name="AutoShape 22">
              <a:extLst>
                <a:ext uri="{FF2B5EF4-FFF2-40B4-BE49-F238E27FC236}">
                  <a16:creationId xmlns:a16="http://schemas.microsoft.com/office/drawing/2014/main" id="{E7C5E11D-60BE-4E71-9FE1-225442A3FDB0}"/>
                </a:ext>
              </a:extLst>
            </p:cNvPr>
            <p:cNvSpPr/>
            <p:nvPr/>
          </p:nvSpPr>
          <p:spPr>
            <a:xfrm>
              <a:off x="2371410" y="5811989"/>
              <a:ext cx="4249782" cy="0"/>
            </a:xfrm>
            <a:prstGeom prst="line">
              <a:avLst/>
            </a:prstGeom>
            <a:ln w="19050" cap="flat">
              <a:solidFill>
                <a:srgbClr val="8AC44F"/>
              </a:solidFill>
              <a:prstDash val="solid"/>
              <a:headEnd type="none" w="sm" len="sm"/>
              <a:tailEnd type="none" w="sm" len="sm"/>
            </a:ln>
          </p:spPr>
        </p:sp>
        <p:sp>
          <p:nvSpPr>
            <p:cNvPr id="86" name="AutoShape 23">
              <a:extLst>
                <a:ext uri="{FF2B5EF4-FFF2-40B4-BE49-F238E27FC236}">
                  <a16:creationId xmlns:a16="http://schemas.microsoft.com/office/drawing/2014/main" id="{D91B686D-2E70-4CA4-8894-F91127E90AF3}"/>
                </a:ext>
              </a:extLst>
            </p:cNvPr>
            <p:cNvSpPr/>
            <p:nvPr/>
          </p:nvSpPr>
          <p:spPr>
            <a:xfrm>
              <a:off x="2371410" y="7462277"/>
              <a:ext cx="4249782" cy="0"/>
            </a:xfrm>
            <a:prstGeom prst="line">
              <a:avLst/>
            </a:prstGeom>
            <a:ln w="19050" cap="flat">
              <a:solidFill>
                <a:srgbClr val="8AC44F"/>
              </a:solidFill>
              <a:prstDash val="solid"/>
              <a:headEnd type="none" w="sm" len="sm"/>
              <a:tailEnd type="none" w="sm" len="sm"/>
            </a:ln>
          </p:spPr>
        </p:sp>
        <p:sp>
          <p:nvSpPr>
            <p:cNvPr id="87" name="AutoShape 24">
              <a:extLst>
                <a:ext uri="{FF2B5EF4-FFF2-40B4-BE49-F238E27FC236}">
                  <a16:creationId xmlns:a16="http://schemas.microsoft.com/office/drawing/2014/main" id="{EE7F99F4-AF4F-482C-B17C-DD70E17BFA6E}"/>
                </a:ext>
              </a:extLst>
            </p:cNvPr>
            <p:cNvSpPr/>
            <p:nvPr/>
          </p:nvSpPr>
          <p:spPr>
            <a:xfrm>
              <a:off x="2371410" y="3749130"/>
              <a:ext cx="4249782" cy="0"/>
            </a:xfrm>
            <a:prstGeom prst="line">
              <a:avLst/>
            </a:prstGeom>
            <a:ln w="19050" cap="flat">
              <a:solidFill>
                <a:srgbClr val="8AC44F"/>
              </a:solidFill>
              <a:prstDash val="solid"/>
              <a:headEnd type="none" w="sm" len="sm"/>
              <a:tailEnd type="none" w="sm" len="sm"/>
            </a:ln>
          </p:spPr>
        </p:sp>
        <p:sp>
          <p:nvSpPr>
            <p:cNvPr id="88" name="AutoShape 25">
              <a:extLst>
                <a:ext uri="{FF2B5EF4-FFF2-40B4-BE49-F238E27FC236}">
                  <a16:creationId xmlns:a16="http://schemas.microsoft.com/office/drawing/2014/main" id="{211BE9AD-4D2C-436E-B4F7-F8F82721BDFD}"/>
                </a:ext>
              </a:extLst>
            </p:cNvPr>
            <p:cNvSpPr/>
            <p:nvPr/>
          </p:nvSpPr>
          <p:spPr>
            <a:xfrm>
              <a:off x="2371410" y="6224561"/>
              <a:ext cx="4249782" cy="0"/>
            </a:xfrm>
            <a:prstGeom prst="line">
              <a:avLst/>
            </a:prstGeom>
            <a:ln w="19050" cap="flat">
              <a:solidFill>
                <a:srgbClr val="8AC44F"/>
              </a:solidFill>
              <a:prstDash val="solid"/>
              <a:headEnd type="none" w="sm" len="sm"/>
              <a:tailEnd type="none" w="sm" len="sm"/>
            </a:ln>
          </p:spPr>
        </p:sp>
        <p:sp>
          <p:nvSpPr>
            <p:cNvPr id="89" name="AutoShape 26">
              <a:extLst>
                <a:ext uri="{FF2B5EF4-FFF2-40B4-BE49-F238E27FC236}">
                  <a16:creationId xmlns:a16="http://schemas.microsoft.com/office/drawing/2014/main" id="{1F523026-D3E5-460B-BC5F-E4B1E23470B2}"/>
                </a:ext>
              </a:extLst>
            </p:cNvPr>
            <p:cNvSpPr/>
            <p:nvPr/>
          </p:nvSpPr>
          <p:spPr>
            <a:xfrm>
              <a:off x="2371410" y="7874849"/>
              <a:ext cx="4249782" cy="0"/>
            </a:xfrm>
            <a:prstGeom prst="line">
              <a:avLst/>
            </a:prstGeom>
            <a:ln w="19050" cap="flat">
              <a:solidFill>
                <a:srgbClr val="8AC44F"/>
              </a:solidFill>
              <a:prstDash val="solid"/>
              <a:headEnd type="none" w="sm" len="sm"/>
              <a:tailEnd type="none" w="sm" len="sm"/>
            </a:ln>
          </p:spPr>
        </p:sp>
        <p:sp>
          <p:nvSpPr>
            <p:cNvPr id="90" name="TextBox 31">
              <a:extLst>
                <a:ext uri="{FF2B5EF4-FFF2-40B4-BE49-F238E27FC236}">
                  <a16:creationId xmlns:a16="http://schemas.microsoft.com/office/drawing/2014/main" id="{8F55FCB7-7810-462B-8D0D-D7B22AA74232}"/>
                </a:ext>
              </a:extLst>
            </p:cNvPr>
            <p:cNvSpPr txBox="1"/>
            <p:nvPr/>
          </p:nvSpPr>
          <p:spPr>
            <a:xfrm>
              <a:off x="963243" y="1389008"/>
              <a:ext cx="1063226" cy="6542011"/>
            </a:xfrm>
            <a:prstGeom prst="rect">
              <a:avLst/>
            </a:prstGeom>
          </p:spPr>
          <p:txBody>
            <a:bodyPr lIns="0" tIns="0" rIns="0" bIns="0" rtlCol="0" anchor="t">
              <a:spAutoFit/>
            </a:bodyPr>
            <a:lstStyle/>
            <a:p>
              <a:pPr algn="ctr">
                <a:lnSpc>
                  <a:spcPts val="3263"/>
                </a:lnSpc>
              </a:pPr>
              <a:r>
                <a:rPr lang="en-US" sz="1496" dirty="0">
                  <a:solidFill>
                    <a:srgbClr val="2A5E2D"/>
                  </a:solidFill>
                  <a:latin typeface="Source Serif Pro Bold"/>
                </a:rPr>
                <a:t>5:00 - 6:00</a:t>
              </a:r>
            </a:p>
            <a:p>
              <a:pPr algn="ctr">
                <a:lnSpc>
                  <a:spcPts val="3263"/>
                </a:lnSpc>
              </a:pPr>
              <a:r>
                <a:rPr lang="en-US" sz="1496" dirty="0">
                  <a:solidFill>
                    <a:srgbClr val="2A5E2D"/>
                  </a:solidFill>
                  <a:latin typeface="Source Serif Pro Bold"/>
                </a:rPr>
                <a:t>6:00 - 7:00</a:t>
              </a:r>
            </a:p>
            <a:p>
              <a:pPr algn="ctr">
                <a:lnSpc>
                  <a:spcPts val="3263"/>
                </a:lnSpc>
              </a:pPr>
              <a:r>
                <a:rPr lang="en-US" sz="1496" dirty="0">
                  <a:solidFill>
                    <a:srgbClr val="2A5E2D"/>
                  </a:solidFill>
                  <a:latin typeface="Source Serif Pro Bold"/>
                </a:rPr>
                <a:t>7:00 - 8:00</a:t>
              </a:r>
            </a:p>
            <a:p>
              <a:pPr algn="ctr">
                <a:lnSpc>
                  <a:spcPts val="3263"/>
                </a:lnSpc>
              </a:pPr>
              <a:r>
                <a:rPr lang="en-US" sz="1496" dirty="0">
                  <a:solidFill>
                    <a:srgbClr val="2A5E2D"/>
                  </a:solidFill>
                  <a:latin typeface="Source Serif Pro Bold"/>
                </a:rPr>
                <a:t>8:00 - 9:00</a:t>
              </a:r>
            </a:p>
            <a:p>
              <a:pPr algn="ctr">
                <a:lnSpc>
                  <a:spcPts val="3263"/>
                </a:lnSpc>
              </a:pPr>
              <a:r>
                <a:rPr lang="en-US" sz="1496" dirty="0">
                  <a:solidFill>
                    <a:srgbClr val="2A5E2D"/>
                  </a:solidFill>
                  <a:latin typeface="Source Serif Pro Bold"/>
                </a:rPr>
                <a:t>9:00 - 10:00</a:t>
              </a:r>
            </a:p>
            <a:p>
              <a:pPr algn="ctr">
                <a:lnSpc>
                  <a:spcPts val="3263"/>
                </a:lnSpc>
              </a:pPr>
              <a:r>
                <a:rPr lang="en-US" sz="1496" dirty="0">
                  <a:solidFill>
                    <a:srgbClr val="2A5E2D"/>
                  </a:solidFill>
                  <a:latin typeface="Source Serif Pro Bold"/>
                </a:rPr>
                <a:t>10:00 - 11:00</a:t>
              </a:r>
            </a:p>
            <a:p>
              <a:pPr algn="ctr">
                <a:lnSpc>
                  <a:spcPts val="3263"/>
                </a:lnSpc>
              </a:pPr>
              <a:r>
                <a:rPr lang="en-US" sz="1496" dirty="0">
                  <a:solidFill>
                    <a:srgbClr val="2A5E2D"/>
                  </a:solidFill>
                  <a:latin typeface="Source Serif Pro Bold"/>
                </a:rPr>
                <a:t>11:00 - 12:00</a:t>
              </a:r>
            </a:p>
            <a:p>
              <a:pPr algn="ctr">
                <a:lnSpc>
                  <a:spcPts val="3263"/>
                </a:lnSpc>
              </a:pPr>
              <a:r>
                <a:rPr lang="en-US" sz="1496" dirty="0">
                  <a:solidFill>
                    <a:srgbClr val="2A5E2D"/>
                  </a:solidFill>
                  <a:latin typeface="Source Serif Pro Bold"/>
                </a:rPr>
                <a:t>12:00 - 1:00</a:t>
              </a:r>
            </a:p>
            <a:p>
              <a:pPr algn="ctr">
                <a:lnSpc>
                  <a:spcPts val="3263"/>
                </a:lnSpc>
              </a:pPr>
              <a:r>
                <a:rPr lang="en-US" sz="1496" dirty="0">
                  <a:solidFill>
                    <a:srgbClr val="2A5E2D"/>
                  </a:solidFill>
                  <a:latin typeface="Source Serif Pro Bold"/>
                </a:rPr>
                <a:t>1:00 - 2:00</a:t>
              </a:r>
            </a:p>
            <a:p>
              <a:pPr algn="ctr">
                <a:lnSpc>
                  <a:spcPts val="3263"/>
                </a:lnSpc>
              </a:pPr>
              <a:r>
                <a:rPr lang="en-US" sz="1496" dirty="0">
                  <a:solidFill>
                    <a:srgbClr val="2A5E2D"/>
                  </a:solidFill>
                  <a:latin typeface="Source Serif Pro Bold"/>
                </a:rPr>
                <a:t>2:00 - 3:00</a:t>
              </a:r>
            </a:p>
            <a:p>
              <a:pPr algn="ctr">
                <a:lnSpc>
                  <a:spcPts val="3263"/>
                </a:lnSpc>
              </a:pPr>
              <a:r>
                <a:rPr lang="en-US" sz="1496" dirty="0">
                  <a:solidFill>
                    <a:srgbClr val="2A5E2D"/>
                  </a:solidFill>
                  <a:latin typeface="Source Serif Pro Bold"/>
                </a:rPr>
                <a:t>3:00 - 4:00</a:t>
              </a:r>
            </a:p>
            <a:p>
              <a:pPr algn="ctr">
                <a:lnSpc>
                  <a:spcPts val="3263"/>
                </a:lnSpc>
              </a:pPr>
              <a:r>
                <a:rPr lang="en-US" sz="1496" dirty="0">
                  <a:solidFill>
                    <a:srgbClr val="2A5E2D"/>
                  </a:solidFill>
                  <a:latin typeface="Source Serif Pro Bold"/>
                </a:rPr>
                <a:t>4:00 - 5:00</a:t>
              </a:r>
            </a:p>
            <a:p>
              <a:pPr algn="ctr">
                <a:lnSpc>
                  <a:spcPts val="3263"/>
                </a:lnSpc>
              </a:pPr>
              <a:r>
                <a:rPr lang="en-US" sz="1496" dirty="0">
                  <a:solidFill>
                    <a:srgbClr val="2A5E2D"/>
                  </a:solidFill>
                  <a:latin typeface="Source Serif Pro Bold"/>
                </a:rPr>
                <a:t>5:00 - 6:00</a:t>
              </a:r>
            </a:p>
            <a:p>
              <a:pPr algn="ctr">
                <a:lnSpc>
                  <a:spcPts val="3263"/>
                </a:lnSpc>
              </a:pPr>
              <a:r>
                <a:rPr lang="en-US" sz="1496" dirty="0">
                  <a:solidFill>
                    <a:srgbClr val="2A5E2D"/>
                  </a:solidFill>
                  <a:latin typeface="Source Serif Pro Bold"/>
                </a:rPr>
                <a:t>6:00 - 7:00</a:t>
              </a:r>
            </a:p>
            <a:p>
              <a:pPr algn="ctr">
                <a:lnSpc>
                  <a:spcPts val="3263"/>
                </a:lnSpc>
              </a:pPr>
              <a:r>
                <a:rPr lang="en-US" sz="1496" dirty="0">
                  <a:solidFill>
                    <a:srgbClr val="2A5E2D"/>
                  </a:solidFill>
                  <a:latin typeface="Source Serif Pro Bold"/>
                </a:rPr>
                <a:t>7:00 - 8:00</a:t>
              </a:r>
            </a:p>
            <a:p>
              <a:pPr algn="ctr">
                <a:lnSpc>
                  <a:spcPts val="3263"/>
                </a:lnSpc>
              </a:pPr>
              <a:r>
                <a:rPr lang="en-US" sz="1496" dirty="0">
                  <a:solidFill>
                    <a:srgbClr val="2A5E2D"/>
                  </a:solidFill>
                  <a:latin typeface="Source Serif Pro Bold"/>
                </a:rPr>
                <a:t>8:00 - 9:00</a:t>
              </a:r>
            </a:p>
          </p:txBody>
        </p:sp>
      </p:grpSp>
      <p:sp>
        <p:nvSpPr>
          <p:cNvPr id="91" name="Rectangle 90">
            <a:extLst>
              <a:ext uri="{FF2B5EF4-FFF2-40B4-BE49-F238E27FC236}">
                <a16:creationId xmlns:a16="http://schemas.microsoft.com/office/drawing/2014/main" id="{571502EF-EC24-49F6-A359-DB871EABED13}"/>
              </a:ext>
            </a:extLst>
          </p:cNvPr>
          <p:cNvSpPr/>
          <p:nvPr/>
        </p:nvSpPr>
        <p:spPr>
          <a:xfrm>
            <a:off x="433445" y="8298171"/>
            <a:ext cx="6905510" cy="1407280"/>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t"/>
          <a:lstStyle/>
          <a:p>
            <a:r>
              <a:rPr lang="en-PH" dirty="0">
                <a:solidFill>
                  <a:srgbClr val="2A5E2D"/>
                </a:solidFill>
                <a:latin typeface="Source Serif Pro" panose="02040603050405020204" pitchFamily="18" charset="0"/>
                <a:ea typeface="Source Serif Pro" panose="02040603050405020204" pitchFamily="18" charset="0"/>
              </a:rPr>
              <a:t>NOTE: </a:t>
            </a:r>
          </a:p>
        </p:txBody>
      </p:sp>
    </p:spTree>
    <p:extLst>
      <p:ext uri="{BB962C8B-B14F-4D97-AF65-F5344CB8AC3E}">
        <p14:creationId xmlns:p14="http://schemas.microsoft.com/office/powerpoint/2010/main" val="1990788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rPr>
              <a:t>Pair With An Existing Habit</a:t>
            </a:r>
          </a:p>
        </p:txBody>
      </p:sp>
      <p:sp>
        <p:nvSpPr>
          <p:cNvPr id="22" name="Rectangle: Rounded Corners 21">
            <a:extLst>
              <a:ext uri="{FF2B5EF4-FFF2-40B4-BE49-F238E27FC236}">
                <a16:creationId xmlns:a16="http://schemas.microsoft.com/office/drawing/2014/main" id="{153BF215-972E-4F03-A010-94F0927F6FF3}"/>
              </a:ext>
            </a:extLst>
          </p:cNvPr>
          <p:cNvSpPr/>
          <p:nvPr/>
        </p:nvSpPr>
        <p:spPr>
          <a:xfrm>
            <a:off x="861783" y="1622361"/>
            <a:ext cx="6050952" cy="3123812"/>
          </a:xfrm>
          <a:prstGeom prst="roundRect">
            <a:avLst>
              <a:gd name="adj" fmla="val 3545"/>
            </a:avLst>
          </a:prstGeom>
          <a:solidFill>
            <a:srgbClr val="FFF6D0"/>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3" name="Rectangle: Rounded Corners 22">
            <a:extLst>
              <a:ext uri="{FF2B5EF4-FFF2-40B4-BE49-F238E27FC236}">
                <a16:creationId xmlns:a16="http://schemas.microsoft.com/office/drawing/2014/main" id="{CF00E080-12F7-4F9F-8619-5CB2CE2BF781}"/>
              </a:ext>
            </a:extLst>
          </p:cNvPr>
          <p:cNvSpPr/>
          <p:nvPr/>
        </p:nvSpPr>
        <p:spPr>
          <a:xfrm>
            <a:off x="861783" y="4976838"/>
            <a:ext cx="6050952" cy="3123812"/>
          </a:xfrm>
          <a:prstGeom prst="roundRect">
            <a:avLst>
              <a:gd name="adj" fmla="val 3545"/>
            </a:avLst>
          </a:prstGeom>
          <a:solidFill>
            <a:srgbClr val="FBFFEC"/>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4" name="TextBox 23">
            <a:extLst>
              <a:ext uri="{FF2B5EF4-FFF2-40B4-BE49-F238E27FC236}">
                <a16:creationId xmlns:a16="http://schemas.microsoft.com/office/drawing/2014/main" id="{585DEF7E-CB60-4CDE-BA02-5BB29B6A13C6}"/>
              </a:ext>
            </a:extLst>
          </p:cNvPr>
          <p:cNvSpPr txBox="1"/>
          <p:nvPr/>
        </p:nvSpPr>
        <p:spPr>
          <a:xfrm>
            <a:off x="1004803" y="1762482"/>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ROUTINE / HABIT</a:t>
            </a:r>
          </a:p>
        </p:txBody>
      </p:sp>
      <p:sp>
        <p:nvSpPr>
          <p:cNvPr id="25" name="TextBox 24">
            <a:extLst>
              <a:ext uri="{FF2B5EF4-FFF2-40B4-BE49-F238E27FC236}">
                <a16:creationId xmlns:a16="http://schemas.microsoft.com/office/drawing/2014/main" id="{6E332623-EE1F-4A0A-B52A-AB662C81D301}"/>
              </a:ext>
            </a:extLst>
          </p:cNvPr>
          <p:cNvSpPr txBox="1"/>
          <p:nvPr/>
        </p:nvSpPr>
        <p:spPr>
          <a:xfrm>
            <a:off x="1004802" y="5074102"/>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NEW HABIT</a:t>
            </a:r>
          </a:p>
        </p:txBody>
      </p:sp>
      <p:sp>
        <p:nvSpPr>
          <p:cNvPr id="29" name="Rectangle: Rounded Corners 28">
            <a:extLst>
              <a:ext uri="{FF2B5EF4-FFF2-40B4-BE49-F238E27FC236}">
                <a16:creationId xmlns:a16="http://schemas.microsoft.com/office/drawing/2014/main" id="{2210CB50-8B9D-424B-8BBC-6436FAF8AF38}"/>
              </a:ext>
            </a:extLst>
          </p:cNvPr>
          <p:cNvSpPr/>
          <p:nvPr/>
        </p:nvSpPr>
        <p:spPr>
          <a:xfrm>
            <a:off x="386953" y="8666703"/>
            <a:ext cx="6998494" cy="1391697"/>
          </a:xfrm>
          <a:prstGeom prst="roundRect">
            <a:avLst>
              <a:gd name="adj" fmla="val 3545"/>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0" name="TextBox 29">
            <a:extLst>
              <a:ext uri="{FF2B5EF4-FFF2-40B4-BE49-F238E27FC236}">
                <a16:creationId xmlns:a16="http://schemas.microsoft.com/office/drawing/2014/main" id="{1E20AE4D-BE40-4A5A-BE1E-86ECF78B7BEB}"/>
              </a:ext>
            </a:extLst>
          </p:cNvPr>
          <p:cNvSpPr txBox="1"/>
          <p:nvPr/>
        </p:nvSpPr>
        <p:spPr>
          <a:xfrm>
            <a:off x="1005112" y="8947052"/>
            <a:ext cx="5762793" cy="584775"/>
          </a:xfrm>
          <a:prstGeom prst="rect">
            <a:avLst/>
          </a:prstGeom>
          <a:noFill/>
        </p:spPr>
        <p:txBody>
          <a:bodyPr wrap="square" rtlCol="0">
            <a:spAutoFit/>
          </a:bodyPr>
          <a:lstStyle/>
          <a:p>
            <a:pPr algn="ctr"/>
            <a:r>
              <a:rPr lang="en-PH" sz="1600" dirty="0">
                <a:solidFill>
                  <a:srgbClr val="2A5E2D"/>
                </a:solidFill>
                <a:latin typeface="Source Serif Pro" panose="02040603050405020204" pitchFamily="18" charset="0"/>
                <a:ea typeface="Source Serif Pro" panose="02040603050405020204" pitchFamily="18" charset="0"/>
              </a:rPr>
              <a:t>Creating a new habit is easier when you pair with an existing one. On this page you’re going to pair what goes together. </a:t>
            </a:r>
          </a:p>
        </p:txBody>
      </p:sp>
    </p:spTree>
    <p:extLst>
      <p:ext uri="{BB962C8B-B14F-4D97-AF65-F5344CB8AC3E}">
        <p14:creationId xmlns:p14="http://schemas.microsoft.com/office/powerpoint/2010/main" val="3400344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015663"/>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6000" b="0" i="0" u="none" strike="noStrike" kern="1200" cap="none" spc="0" normalizeH="0" baseline="0" noProof="0" dirty="0">
                <a:ln w="0"/>
                <a:solidFill>
                  <a:srgbClr val="2A5E2D"/>
                </a:solidFill>
                <a:effectLst/>
                <a:uLnTx/>
                <a:uFillTx/>
                <a:latin typeface="Virtual" panose="00000500000000000000" pitchFamily="50" charset="0"/>
                <a:ea typeface="+mn-ea"/>
                <a:cs typeface="+mn-cs"/>
              </a:rPr>
              <a:t>Micro Commitments To Mindfulness Habit</a:t>
            </a:r>
          </a:p>
        </p:txBody>
      </p:sp>
      <p:sp>
        <p:nvSpPr>
          <p:cNvPr id="23" name="Rectangle: Rounded Corners 22">
            <a:extLst>
              <a:ext uri="{FF2B5EF4-FFF2-40B4-BE49-F238E27FC236}">
                <a16:creationId xmlns:a16="http://schemas.microsoft.com/office/drawing/2014/main" id="{CF00E080-12F7-4F9F-8619-5CB2CE2BF781}"/>
              </a:ext>
            </a:extLst>
          </p:cNvPr>
          <p:cNvSpPr/>
          <p:nvPr/>
        </p:nvSpPr>
        <p:spPr>
          <a:xfrm>
            <a:off x="696931" y="3116812"/>
            <a:ext cx="6253692" cy="961754"/>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4" name="TextBox 23">
            <a:extLst>
              <a:ext uri="{FF2B5EF4-FFF2-40B4-BE49-F238E27FC236}">
                <a16:creationId xmlns:a16="http://schemas.microsoft.com/office/drawing/2014/main" id="{585DEF7E-CB60-4CDE-BA02-5BB29B6A13C6}"/>
              </a:ext>
            </a:extLst>
          </p:cNvPr>
          <p:cNvSpPr txBox="1"/>
          <p:nvPr/>
        </p:nvSpPr>
        <p:spPr>
          <a:xfrm>
            <a:off x="-910852" y="2702001"/>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Micro commitment 1</a:t>
            </a:r>
          </a:p>
        </p:txBody>
      </p:sp>
      <p:sp>
        <p:nvSpPr>
          <p:cNvPr id="11" name="Rectangle: Rounded Corners 10">
            <a:extLst>
              <a:ext uri="{FF2B5EF4-FFF2-40B4-BE49-F238E27FC236}">
                <a16:creationId xmlns:a16="http://schemas.microsoft.com/office/drawing/2014/main" id="{3E2ED194-AAEC-4834-89EB-B46E4245EBD2}"/>
              </a:ext>
            </a:extLst>
          </p:cNvPr>
          <p:cNvSpPr/>
          <p:nvPr/>
        </p:nvSpPr>
        <p:spPr>
          <a:xfrm>
            <a:off x="696931" y="4532353"/>
            <a:ext cx="6253692" cy="998254"/>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2" name="TextBox 11">
            <a:extLst>
              <a:ext uri="{FF2B5EF4-FFF2-40B4-BE49-F238E27FC236}">
                <a16:creationId xmlns:a16="http://schemas.microsoft.com/office/drawing/2014/main" id="{FCFE41B8-B5E2-496E-8D90-FF62D319C5E1}"/>
              </a:ext>
            </a:extLst>
          </p:cNvPr>
          <p:cNvSpPr txBox="1"/>
          <p:nvPr/>
        </p:nvSpPr>
        <p:spPr>
          <a:xfrm>
            <a:off x="-910852" y="4117543"/>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Micro commitment 2</a:t>
            </a:r>
          </a:p>
        </p:txBody>
      </p:sp>
      <p:sp>
        <p:nvSpPr>
          <p:cNvPr id="13" name="Rectangle: Rounded Corners 12">
            <a:extLst>
              <a:ext uri="{FF2B5EF4-FFF2-40B4-BE49-F238E27FC236}">
                <a16:creationId xmlns:a16="http://schemas.microsoft.com/office/drawing/2014/main" id="{E60F5F7F-93B1-4FBA-AD76-E31A37D5CDA8}"/>
              </a:ext>
            </a:extLst>
          </p:cNvPr>
          <p:cNvSpPr/>
          <p:nvPr/>
        </p:nvSpPr>
        <p:spPr>
          <a:xfrm>
            <a:off x="696931" y="5940693"/>
            <a:ext cx="6253692" cy="1041504"/>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2EF5FC4D-05B2-4A68-9803-1A6311E88899}"/>
              </a:ext>
            </a:extLst>
          </p:cNvPr>
          <p:cNvSpPr txBox="1"/>
          <p:nvPr/>
        </p:nvSpPr>
        <p:spPr>
          <a:xfrm>
            <a:off x="-910852" y="5569133"/>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Micro commitment 3</a:t>
            </a:r>
          </a:p>
        </p:txBody>
      </p:sp>
      <p:sp>
        <p:nvSpPr>
          <p:cNvPr id="16" name="Rectangle: Rounded Corners 15">
            <a:extLst>
              <a:ext uri="{FF2B5EF4-FFF2-40B4-BE49-F238E27FC236}">
                <a16:creationId xmlns:a16="http://schemas.microsoft.com/office/drawing/2014/main" id="{604830B9-9A2F-415A-A765-D52A36AF999C}"/>
              </a:ext>
            </a:extLst>
          </p:cNvPr>
          <p:cNvSpPr/>
          <p:nvPr/>
        </p:nvSpPr>
        <p:spPr>
          <a:xfrm>
            <a:off x="711445" y="7472731"/>
            <a:ext cx="6253692" cy="991726"/>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7" name="TextBox 16">
            <a:extLst>
              <a:ext uri="{FF2B5EF4-FFF2-40B4-BE49-F238E27FC236}">
                <a16:creationId xmlns:a16="http://schemas.microsoft.com/office/drawing/2014/main" id="{2B297C77-3B31-4B4A-A29C-4D62A842B896}"/>
              </a:ext>
            </a:extLst>
          </p:cNvPr>
          <p:cNvSpPr txBox="1"/>
          <p:nvPr/>
        </p:nvSpPr>
        <p:spPr>
          <a:xfrm>
            <a:off x="-896338" y="7057921"/>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Micro commitment 4</a:t>
            </a:r>
          </a:p>
        </p:txBody>
      </p:sp>
      <p:sp>
        <p:nvSpPr>
          <p:cNvPr id="18" name="Rectangle: Rounded Corners 17">
            <a:extLst>
              <a:ext uri="{FF2B5EF4-FFF2-40B4-BE49-F238E27FC236}">
                <a16:creationId xmlns:a16="http://schemas.microsoft.com/office/drawing/2014/main" id="{7BCAB858-B074-4965-9B77-99761DAEF219}"/>
              </a:ext>
            </a:extLst>
          </p:cNvPr>
          <p:cNvSpPr/>
          <p:nvPr/>
        </p:nvSpPr>
        <p:spPr>
          <a:xfrm>
            <a:off x="696931" y="8845267"/>
            <a:ext cx="6253692" cy="991726"/>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9" name="TextBox 18">
            <a:extLst>
              <a:ext uri="{FF2B5EF4-FFF2-40B4-BE49-F238E27FC236}">
                <a16:creationId xmlns:a16="http://schemas.microsoft.com/office/drawing/2014/main" id="{6538B653-4C16-40A9-898D-CE3D804071B3}"/>
              </a:ext>
            </a:extLst>
          </p:cNvPr>
          <p:cNvSpPr txBox="1"/>
          <p:nvPr/>
        </p:nvSpPr>
        <p:spPr>
          <a:xfrm>
            <a:off x="-910852" y="8470985"/>
            <a:ext cx="576279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Micro commitment 5</a:t>
            </a:r>
          </a:p>
        </p:txBody>
      </p:sp>
      <p:graphicFrame>
        <p:nvGraphicFramePr>
          <p:cNvPr id="2" name="Table 2">
            <a:extLst>
              <a:ext uri="{FF2B5EF4-FFF2-40B4-BE49-F238E27FC236}">
                <a16:creationId xmlns:a16="http://schemas.microsoft.com/office/drawing/2014/main" id="{E675AE28-4054-4C39-BE0E-C044D60AC076}"/>
              </a:ext>
            </a:extLst>
          </p:cNvPr>
          <p:cNvGraphicFramePr>
            <a:graphicFrameLocks noGrp="1"/>
          </p:cNvGraphicFramePr>
          <p:nvPr>
            <p:extLst>
              <p:ext uri="{D42A27DB-BD31-4B8C-83A1-F6EECF244321}">
                <p14:modId xmlns:p14="http://schemas.microsoft.com/office/powerpoint/2010/main" val="3547686509"/>
              </p:ext>
            </p:extLst>
          </p:nvPr>
        </p:nvGraphicFramePr>
        <p:xfrm>
          <a:off x="758059" y="1779536"/>
          <a:ext cx="6253692" cy="1112520"/>
        </p:xfrm>
        <a:graphic>
          <a:graphicData uri="http://schemas.openxmlformats.org/drawingml/2006/table">
            <a:tbl>
              <a:tblPr firstRow="1" bandRow="1">
                <a:tableStyleId>{5940675A-B579-460E-94D1-54222C63F5DA}</a:tableStyleId>
              </a:tblPr>
              <a:tblGrid>
                <a:gridCol w="6253692">
                  <a:extLst>
                    <a:ext uri="{9D8B030D-6E8A-4147-A177-3AD203B41FA5}">
                      <a16:colId xmlns:a16="http://schemas.microsoft.com/office/drawing/2014/main" val="2707129587"/>
                    </a:ext>
                  </a:extLst>
                </a:gridCol>
              </a:tblGrid>
              <a:tr h="370840">
                <a:tc>
                  <a:txBody>
                    <a:bodyPr/>
                    <a:lstStyle/>
                    <a:p>
                      <a:r>
                        <a:rPr lang="en-PH" dirty="0">
                          <a:solidFill>
                            <a:srgbClr val="2A5E2D"/>
                          </a:solidFill>
                          <a:latin typeface="Source Serif Pro" panose="02040603050405020204" pitchFamily="18" charset="0"/>
                          <a:ea typeface="Source Serif Pro" panose="02040603050405020204" pitchFamily="18" charset="0"/>
                        </a:rPr>
                        <a:t>New Mindfulness Habit</a:t>
                      </a:r>
                    </a:p>
                  </a:txBody>
                  <a:tcP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56004618"/>
                  </a:ext>
                </a:extLst>
              </a:tr>
              <a:tr h="370840">
                <a:tc>
                  <a:txBody>
                    <a:bodyPr/>
                    <a:lstStyle/>
                    <a:p>
                      <a:endParaRPr lang="en-PH"/>
                    </a:p>
                  </a:txBody>
                  <a:tcPr>
                    <a:lnL w="12700" cmpd="sng">
                      <a:noFill/>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4093029"/>
                  </a:ext>
                </a:extLst>
              </a:tr>
              <a:tr h="370840">
                <a:tc>
                  <a:txBody>
                    <a:bodyPr/>
                    <a:lstStyle/>
                    <a:p>
                      <a:endParaRPr lang="en-PH"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69706768"/>
                  </a:ext>
                </a:extLst>
              </a:tr>
            </a:tbl>
          </a:graphicData>
        </a:graphic>
      </p:graphicFrame>
      <p:sp>
        <p:nvSpPr>
          <p:cNvPr id="26" name="TextBox 25">
            <a:extLst>
              <a:ext uri="{FF2B5EF4-FFF2-40B4-BE49-F238E27FC236}">
                <a16:creationId xmlns:a16="http://schemas.microsoft.com/office/drawing/2014/main" id="{0C49694C-DBCE-4433-8B1D-82EE4EDBD5B5}"/>
              </a:ext>
            </a:extLst>
          </p:cNvPr>
          <p:cNvSpPr txBox="1"/>
          <p:nvPr/>
        </p:nvSpPr>
        <p:spPr>
          <a:xfrm>
            <a:off x="1711391" y="1269265"/>
            <a:ext cx="4347028" cy="369332"/>
          </a:xfrm>
          <a:prstGeom prst="rect">
            <a:avLst/>
          </a:prstGeom>
          <a:noFill/>
        </p:spPr>
        <p:txBody>
          <a:bodyPr wrap="square">
            <a:spAutoFit/>
          </a:bodyPr>
          <a:lstStyle/>
          <a:p>
            <a:pPr algn="ctr"/>
            <a:r>
              <a:rPr lang="en-PH" sz="1800" b="1" dirty="0">
                <a:solidFill>
                  <a:srgbClr val="2A5E2D"/>
                </a:solidFill>
                <a:latin typeface="Source Serif Pro" panose="02040603050405020204" pitchFamily="18" charset="0"/>
                <a:ea typeface="Source Serif Pro" panose="02040603050405020204" pitchFamily="18" charset="0"/>
              </a:rPr>
              <a:t>Create Micro Commitments</a:t>
            </a:r>
          </a:p>
        </p:txBody>
      </p:sp>
    </p:spTree>
    <p:extLst>
      <p:ext uri="{BB962C8B-B14F-4D97-AF65-F5344CB8AC3E}">
        <p14:creationId xmlns:p14="http://schemas.microsoft.com/office/powerpoint/2010/main" val="1927111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6998494" cy="1015663"/>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6000" b="0" i="0" u="none" strike="noStrike" kern="1200" cap="none" spc="0" normalizeH="0" baseline="0" noProof="0" dirty="0">
                <a:ln w="0"/>
                <a:solidFill>
                  <a:srgbClr val="2A5E2D"/>
                </a:solidFill>
                <a:effectLst/>
                <a:uLnTx/>
                <a:uFillTx/>
                <a:latin typeface="Virtual" panose="00000500000000000000" pitchFamily="50" charset="0"/>
                <a:ea typeface="+mn-ea"/>
                <a:cs typeface="+mn-cs"/>
              </a:rPr>
              <a:t>Plan For Resistance</a:t>
            </a:r>
          </a:p>
        </p:txBody>
      </p:sp>
      <p:sp>
        <p:nvSpPr>
          <p:cNvPr id="23" name="Rectangle: Rounded Corners 22">
            <a:extLst>
              <a:ext uri="{FF2B5EF4-FFF2-40B4-BE49-F238E27FC236}">
                <a16:creationId xmlns:a16="http://schemas.microsoft.com/office/drawing/2014/main" id="{CF00E080-12F7-4F9F-8619-5CB2CE2BF781}"/>
              </a:ext>
            </a:extLst>
          </p:cNvPr>
          <p:cNvSpPr/>
          <p:nvPr/>
        </p:nvSpPr>
        <p:spPr>
          <a:xfrm>
            <a:off x="696931" y="3261954"/>
            <a:ext cx="6253692" cy="719396"/>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4" name="TextBox 23">
            <a:extLst>
              <a:ext uri="{FF2B5EF4-FFF2-40B4-BE49-F238E27FC236}">
                <a16:creationId xmlns:a16="http://schemas.microsoft.com/office/drawing/2014/main" id="{585DEF7E-CB60-4CDE-BA02-5BB29B6A13C6}"/>
              </a:ext>
            </a:extLst>
          </p:cNvPr>
          <p:cNvSpPr txBox="1"/>
          <p:nvPr/>
        </p:nvSpPr>
        <p:spPr>
          <a:xfrm>
            <a:off x="-910851" y="2934226"/>
            <a:ext cx="4365252"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Time</a:t>
            </a:r>
          </a:p>
        </p:txBody>
      </p:sp>
      <p:sp>
        <p:nvSpPr>
          <p:cNvPr id="11" name="Rectangle: Rounded Corners 10">
            <a:extLst>
              <a:ext uri="{FF2B5EF4-FFF2-40B4-BE49-F238E27FC236}">
                <a16:creationId xmlns:a16="http://schemas.microsoft.com/office/drawing/2014/main" id="{3E2ED194-AAEC-4834-89EB-B46E4245EBD2}"/>
              </a:ext>
            </a:extLst>
          </p:cNvPr>
          <p:cNvSpPr/>
          <p:nvPr/>
        </p:nvSpPr>
        <p:spPr>
          <a:xfrm>
            <a:off x="696931" y="4343663"/>
            <a:ext cx="6253692" cy="719396"/>
          </a:xfrm>
          <a:prstGeom prst="roundRect">
            <a:avLst>
              <a:gd name="adj" fmla="val 3545"/>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2" name="TextBox 11">
            <a:extLst>
              <a:ext uri="{FF2B5EF4-FFF2-40B4-BE49-F238E27FC236}">
                <a16:creationId xmlns:a16="http://schemas.microsoft.com/office/drawing/2014/main" id="{FCFE41B8-B5E2-496E-8D90-FF62D319C5E1}"/>
              </a:ext>
            </a:extLst>
          </p:cNvPr>
          <p:cNvSpPr txBox="1"/>
          <p:nvPr/>
        </p:nvSpPr>
        <p:spPr>
          <a:xfrm>
            <a:off x="-910852" y="3986909"/>
            <a:ext cx="436525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Cost</a:t>
            </a:r>
          </a:p>
        </p:txBody>
      </p:sp>
      <p:sp>
        <p:nvSpPr>
          <p:cNvPr id="13" name="Rectangle: Rounded Corners 12">
            <a:extLst>
              <a:ext uri="{FF2B5EF4-FFF2-40B4-BE49-F238E27FC236}">
                <a16:creationId xmlns:a16="http://schemas.microsoft.com/office/drawing/2014/main" id="{E60F5F7F-93B1-4FBA-AD76-E31A37D5CDA8}"/>
              </a:ext>
            </a:extLst>
          </p:cNvPr>
          <p:cNvSpPr/>
          <p:nvPr/>
        </p:nvSpPr>
        <p:spPr>
          <a:xfrm>
            <a:off x="696931" y="5438930"/>
            <a:ext cx="6253692" cy="715634"/>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TextBox 14">
            <a:extLst>
              <a:ext uri="{FF2B5EF4-FFF2-40B4-BE49-F238E27FC236}">
                <a16:creationId xmlns:a16="http://schemas.microsoft.com/office/drawing/2014/main" id="{2EF5FC4D-05B2-4A68-9803-1A6311E88899}"/>
              </a:ext>
            </a:extLst>
          </p:cNvPr>
          <p:cNvSpPr txBox="1"/>
          <p:nvPr/>
        </p:nvSpPr>
        <p:spPr>
          <a:xfrm>
            <a:off x="-765708" y="5075648"/>
            <a:ext cx="436525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Weather</a:t>
            </a:r>
          </a:p>
        </p:txBody>
      </p:sp>
      <p:sp>
        <p:nvSpPr>
          <p:cNvPr id="16" name="Rectangle: Rounded Corners 15">
            <a:extLst>
              <a:ext uri="{FF2B5EF4-FFF2-40B4-BE49-F238E27FC236}">
                <a16:creationId xmlns:a16="http://schemas.microsoft.com/office/drawing/2014/main" id="{604830B9-9A2F-415A-A765-D52A36AF999C}"/>
              </a:ext>
            </a:extLst>
          </p:cNvPr>
          <p:cNvSpPr/>
          <p:nvPr/>
        </p:nvSpPr>
        <p:spPr>
          <a:xfrm>
            <a:off x="711445" y="6529306"/>
            <a:ext cx="6253692" cy="830997"/>
          </a:xfrm>
          <a:prstGeom prst="roundRect">
            <a:avLst>
              <a:gd name="adj" fmla="val 3545"/>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7" name="TextBox 16">
            <a:extLst>
              <a:ext uri="{FF2B5EF4-FFF2-40B4-BE49-F238E27FC236}">
                <a16:creationId xmlns:a16="http://schemas.microsoft.com/office/drawing/2014/main" id="{2B297C77-3B31-4B4A-A29C-4D62A842B896}"/>
              </a:ext>
            </a:extLst>
          </p:cNvPr>
          <p:cNvSpPr txBox="1"/>
          <p:nvPr/>
        </p:nvSpPr>
        <p:spPr>
          <a:xfrm>
            <a:off x="-896338" y="6187066"/>
            <a:ext cx="4220109"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Pain</a:t>
            </a:r>
          </a:p>
        </p:txBody>
      </p:sp>
      <p:sp>
        <p:nvSpPr>
          <p:cNvPr id="18" name="Rectangle: Rounded Corners 17">
            <a:extLst>
              <a:ext uri="{FF2B5EF4-FFF2-40B4-BE49-F238E27FC236}">
                <a16:creationId xmlns:a16="http://schemas.microsoft.com/office/drawing/2014/main" id="{7BCAB858-B074-4965-9B77-99761DAEF219}"/>
              </a:ext>
            </a:extLst>
          </p:cNvPr>
          <p:cNvSpPr/>
          <p:nvPr/>
        </p:nvSpPr>
        <p:spPr>
          <a:xfrm>
            <a:off x="696931" y="7756700"/>
            <a:ext cx="6253692" cy="830997"/>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9" name="TextBox 18">
            <a:extLst>
              <a:ext uri="{FF2B5EF4-FFF2-40B4-BE49-F238E27FC236}">
                <a16:creationId xmlns:a16="http://schemas.microsoft.com/office/drawing/2014/main" id="{6538B653-4C16-40A9-898D-CE3D804071B3}"/>
              </a:ext>
            </a:extLst>
          </p:cNvPr>
          <p:cNvSpPr txBox="1"/>
          <p:nvPr/>
        </p:nvSpPr>
        <p:spPr>
          <a:xfrm>
            <a:off x="-910852" y="7382418"/>
            <a:ext cx="4365253"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Space</a:t>
            </a:r>
          </a:p>
        </p:txBody>
      </p:sp>
      <p:sp>
        <p:nvSpPr>
          <p:cNvPr id="20" name="TextBox 19">
            <a:extLst>
              <a:ext uri="{FF2B5EF4-FFF2-40B4-BE49-F238E27FC236}">
                <a16:creationId xmlns:a16="http://schemas.microsoft.com/office/drawing/2014/main" id="{13AAB5E1-EC84-4CFD-97FB-265369480524}"/>
              </a:ext>
            </a:extLst>
          </p:cNvPr>
          <p:cNvSpPr txBox="1"/>
          <p:nvPr/>
        </p:nvSpPr>
        <p:spPr>
          <a:xfrm>
            <a:off x="493485" y="1184902"/>
            <a:ext cx="6662057" cy="830997"/>
          </a:xfrm>
          <a:prstGeom prst="rect">
            <a:avLst/>
          </a:prstGeom>
          <a:noFill/>
        </p:spPr>
        <p:txBody>
          <a:bodyPr wrap="square" rtlCol="0">
            <a:spAutoFit/>
          </a:bodyPr>
          <a:lstStyle/>
          <a:p>
            <a:pPr algn="ctr"/>
            <a:r>
              <a:rPr lang="en-PH" sz="1200" dirty="0">
                <a:latin typeface="Source Serif Pro" panose="02040603050405020204" pitchFamily="18" charset="0"/>
                <a:ea typeface="Source Serif Pro" panose="02040603050405020204" pitchFamily="18" charset="0"/>
              </a:rPr>
              <a:t>Normally we have the best intentions when we start a new habit, but a lot of time once there is an obstacle or challenge, we’ll stop. In this step you’re going to create if-then statements for when these challenges come up by already having a course of action, it’ll be easier to follow through with your ne habit.</a:t>
            </a:r>
          </a:p>
        </p:txBody>
      </p:sp>
      <p:sp>
        <p:nvSpPr>
          <p:cNvPr id="21" name="Rectangle: Rounded Corners 20">
            <a:extLst>
              <a:ext uri="{FF2B5EF4-FFF2-40B4-BE49-F238E27FC236}">
                <a16:creationId xmlns:a16="http://schemas.microsoft.com/office/drawing/2014/main" id="{D2A5ED10-4BB0-405E-AC95-53E36FA77F5B}"/>
              </a:ext>
            </a:extLst>
          </p:cNvPr>
          <p:cNvSpPr/>
          <p:nvPr/>
        </p:nvSpPr>
        <p:spPr>
          <a:xfrm>
            <a:off x="1828800" y="2309250"/>
            <a:ext cx="5121823" cy="565408"/>
          </a:xfrm>
          <a:prstGeom prst="roundRect">
            <a:avLst>
              <a:gd name="adj" fmla="val 3545"/>
            </a:avLst>
          </a:prstGeom>
          <a:solidFill>
            <a:srgbClr val="FFF6D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2" name="TextBox 21">
            <a:extLst>
              <a:ext uri="{FF2B5EF4-FFF2-40B4-BE49-F238E27FC236}">
                <a16:creationId xmlns:a16="http://schemas.microsoft.com/office/drawing/2014/main" id="{822CD209-FC9A-426C-96F5-4E80032AB579}"/>
              </a:ext>
            </a:extLst>
          </p:cNvPr>
          <p:cNvSpPr txBox="1"/>
          <p:nvPr/>
        </p:nvSpPr>
        <p:spPr>
          <a:xfrm>
            <a:off x="-896338" y="2041457"/>
            <a:ext cx="4365252" cy="276999"/>
          </a:xfrm>
          <a:prstGeom prst="rect">
            <a:avLst/>
          </a:prstGeom>
          <a:noFill/>
        </p:spPr>
        <p:txBody>
          <a:bodyPr wrap="square" rtlCol="0">
            <a:spAutoFit/>
          </a:bodyPr>
          <a:lstStyle/>
          <a:p>
            <a:pPr algn="ctr"/>
            <a:r>
              <a:rPr lang="en-PH" sz="1200" b="1" dirty="0">
                <a:solidFill>
                  <a:srgbClr val="2A5E2D"/>
                </a:solidFill>
                <a:latin typeface="Source Serif Pro" panose="02040603050405020204" pitchFamily="18" charset="0"/>
                <a:ea typeface="Source Serif Pro" panose="02040603050405020204" pitchFamily="18" charset="0"/>
              </a:rPr>
              <a:t>Sample: Time</a:t>
            </a:r>
          </a:p>
        </p:txBody>
      </p:sp>
      <p:sp>
        <p:nvSpPr>
          <p:cNvPr id="25" name="TextBox 24">
            <a:extLst>
              <a:ext uri="{FF2B5EF4-FFF2-40B4-BE49-F238E27FC236}">
                <a16:creationId xmlns:a16="http://schemas.microsoft.com/office/drawing/2014/main" id="{6C16D3D0-9C09-456E-BA95-144C9315D468}"/>
              </a:ext>
            </a:extLst>
          </p:cNvPr>
          <p:cNvSpPr txBox="1"/>
          <p:nvPr/>
        </p:nvSpPr>
        <p:spPr>
          <a:xfrm>
            <a:off x="1988458" y="2394712"/>
            <a:ext cx="4846052" cy="415498"/>
          </a:xfrm>
          <a:prstGeom prst="rect">
            <a:avLst/>
          </a:prstGeom>
          <a:noFill/>
        </p:spPr>
        <p:txBody>
          <a:bodyPr wrap="square" rtlCol="0">
            <a:spAutoFit/>
          </a:bodyPr>
          <a:lstStyle/>
          <a:p>
            <a:pPr algn="ctr"/>
            <a:r>
              <a:rPr lang="en-PH" sz="1050" dirty="0">
                <a:latin typeface="Source Serif Pro" panose="02040603050405020204" pitchFamily="18" charset="0"/>
                <a:ea typeface="Source Serif Pro" panose="02040603050405020204" pitchFamily="18" charset="0"/>
              </a:rPr>
              <a:t>If I don’t have time to spend five minutes with my child in the morning, I will do it when we’re together in the car.</a:t>
            </a:r>
          </a:p>
        </p:txBody>
      </p:sp>
      <p:sp>
        <p:nvSpPr>
          <p:cNvPr id="26" name="Rectangle: Rounded Corners 25">
            <a:extLst>
              <a:ext uri="{FF2B5EF4-FFF2-40B4-BE49-F238E27FC236}">
                <a16:creationId xmlns:a16="http://schemas.microsoft.com/office/drawing/2014/main" id="{C7112920-A215-43A4-9964-B9623483072D}"/>
              </a:ext>
            </a:extLst>
          </p:cNvPr>
          <p:cNvSpPr/>
          <p:nvPr/>
        </p:nvSpPr>
        <p:spPr>
          <a:xfrm>
            <a:off x="696931" y="8935829"/>
            <a:ext cx="6253692" cy="830997"/>
          </a:xfrm>
          <a:prstGeom prst="roundRect">
            <a:avLst>
              <a:gd name="adj" fmla="val 3545"/>
            </a:avLst>
          </a:prstGeom>
          <a:solidFill>
            <a:schemeClr val="accent2">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7" name="TextBox 26">
            <a:extLst>
              <a:ext uri="{FF2B5EF4-FFF2-40B4-BE49-F238E27FC236}">
                <a16:creationId xmlns:a16="http://schemas.microsoft.com/office/drawing/2014/main" id="{58112C09-3F18-4E5A-AF5A-EB5B1D439315}"/>
              </a:ext>
            </a:extLst>
          </p:cNvPr>
          <p:cNvSpPr txBox="1"/>
          <p:nvPr/>
        </p:nvSpPr>
        <p:spPr>
          <a:xfrm>
            <a:off x="174171" y="8593589"/>
            <a:ext cx="3425374" cy="338554"/>
          </a:xfrm>
          <a:prstGeom prst="rect">
            <a:avLst/>
          </a:prstGeom>
          <a:noFill/>
        </p:spPr>
        <p:txBody>
          <a:bodyPr wrap="square" rtlCol="0">
            <a:spAutoFit/>
          </a:bodyPr>
          <a:lstStyle/>
          <a:p>
            <a:pPr algn="ctr"/>
            <a:r>
              <a:rPr lang="en-PH" sz="1600" b="1" dirty="0">
                <a:solidFill>
                  <a:srgbClr val="2A5E2D"/>
                </a:solidFill>
                <a:latin typeface="Source Serif Pro" panose="02040603050405020204" pitchFamily="18" charset="0"/>
                <a:ea typeface="Source Serif Pro" panose="02040603050405020204" pitchFamily="18" charset="0"/>
              </a:rPr>
              <a:t>Self-Consciousness</a:t>
            </a:r>
          </a:p>
        </p:txBody>
      </p:sp>
    </p:spTree>
    <p:extLst>
      <p:ext uri="{BB962C8B-B14F-4D97-AF65-F5344CB8AC3E}">
        <p14:creationId xmlns:p14="http://schemas.microsoft.com/office/powerpoint/2010/main" val="3287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7" name="Picture 76">
            <a:extLst>
              <a:ext uri="{FF2B5EF4-FFF2-40B4-BE49-F238E27FC236}">
                <a16:creationId xmlns:a16="http://schemas.microsoft.com/office/drawing/2014/main" id="{27D09F08-3EE9-4D3F-9B14-668E172C4E18}"/>
              </a:ext>
            </a:extLst>
          </p:cNvPr>
          <p:cNvPicPr>
            <a:picLocks noChangeAspect="1"/>
          </p:cNvPicPr>
          <p:nvPr/>
        </p:nvPicPr>
        <p:blipFill rotWithShape="1">
          <a:blip r:embed="rId2"/>
          <a:srcRect r="40649"/>
          <a:stretch/>
        </p:blipFill>
        <p:spPr>
          <a:xfrm>
            <a:off x="6722442" y="1"/>
            <a:ext cx="1049958" cy="10058400"/>
          </a:xfrm>
          <a:prstGeom prst="rect">
            <a:avLst/>
          </a:prstGeom>
        </p:spPr>
      </p:pic>
      <p:pic>
        <p:nvPicPr>
          <p:cNvPr id="76" name="Picture 75">
            <a:extLst>
              <a:ext uri="{FF2B5EF4-FFF2-40B4-BE49-F238E27FC236}">
                <a16:creationId xmlns:a16="http://schemas.microsoft.com/office/drawing/2014/main" id="{1C651D8C-78AE-41BB-8DB6-D04C9420DD31}"/>
              </a:ext>
            </a:extLst>
          </p:cNvPr>
          <p:cNvPicPr>
            <a:picLocks noChangeAspect="1"/>
          </p:cNvPicPr>
          <p:nvPr/>
        </p:nvPicPr>
        <p:blipFill rotWithShape="1">
          <a:blip r:embed="rId3"/>
          <a:srcRect l="41554"/>
          <a:stretch/>
        </p:blipFill>
        <p:spPr>
          <a:xfrm>
            <a:off x="0" y="1"/>
            <a:ext cx="1038582" cy="10058400"/>
          </a:xfrm>
          <a:prstGeom prst="rect">
            <a:avLst/>
          </a:prstGeom>
        </p:spPr>
      </p:pic>
      <p:sp>
        <p:nvSpPr>
          <p:cNvPr id="32" name="Rectangle 31">
            <a:extLst>
              <a:ext uri="{FF2B5EF4-FFF2-40B4-BE49-F238E27FC236}">
                <a16:creationId xmlns:a16="http://schemas.microsoft.com/office/drawing/2014/main" id="{0DFE2E89-31C9-4B3F-AF80-DEA792395E42}"/>
              </a:ext>
            </a:extLst>
          </p:cNvPr>
          <p:cNvSpPr/>
          <p:nvPr/>
        </p:nvSpPr>
        <p:spPr>
          <a:xfrm>
            <a:off x="1999720" y="65854"/>
            <a:ext cx="3751348" cy="1323439"/>
          </a:xfrm>
          <a:prstGeom prst="rect">
            <a:avLst/>
          </a:prstGeom>
          <a:noFill/>
        </p:spPr>
        <p:txBody>
          <a:bodyPr wrap="none" lIns="91440" tIns="45720" rIns="91440" bIns="45720">
            <a:spAutoFit/>
          </a:bodyPr>
          <a:lstStyle/>
          <a:p>
            <a:pPr algn="ctr"/>
            <a:r>
              <a:rPr lang="en-US" sz="8000" b="0" cap="none" spc="0" dirty="0">
                <a:ln w="0"/>
                <a:solidFill>
                  <a:schemeClr val="accent1"/>
                </a:solidFill>
                <a:latin typeface="Virtual" panose="00000500000000000000" pitchFamily="50" charset="0"/>
              </a:rPr>
              <a:t>Daily To Do List</a:t>
            </a:r>
          </a:p>
        </p:txBody>
      </p:sp>
      <p:sp>
        <p:nvSpPr>
          <p:cNvPr id="33" name="Rectangle 32">
            <a:extLst>
              <a:ext uri="{FF2B5EF4-FFF2-40B4-BE49-F238E27FC236}">
                <a16:creationId xmlns:a16="http://schemas.microsoft.com/office/drawing/2014/main" id="{D983D8BF-00A6-4A5E-9C0D-54BF5BCB6CA8}"/>
              </a:ext>
            </a:extLst>
          </p:cNvPr>
          <p:cNvSpPr/>
          <p:nvPr/>
        </p:nvSpPr>
        <p:spPr>
          <a:xfrm>
            <a:off x="593531" y="2074808"/>
            <a:ext cx="2419090" cy="7742829"/>
          </a:xfrm>
          <a:prstGeom prst="rect">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4" name="Rectangle 33">
            <a:extLst>
              <a:ext uri="{FF2B5EF4-FFF2-40B4-BE49-F238E27FC236}">
                <a16:creationId xmlns:a16="http://schemas.microsoft.com/office/drawing/2014/main" id="{C7AC3D52-76F6-4D16-A622-64B4E19772EB}"/>
              </a:ext>
            </a:extLst>
          </p:cNvPr>
          <p:cNvSpPr/>
          <p:nvPr/>
        </p:nvSpPr>
        <p:spPr>
          <a:xfrm>
            <a:off x="584260" y="1591301"/>
            <a:ext cx="2419090" cy="635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7" name="Rectangle 36">
            <a:extLst>
              <a:ext uri="{FF2B5EF4-FFF2-40B4-BE49-F238E27FC236}">
                <a16:creationId xmlns:a16="http://schemas.microsoft.com/office/drawing/2014/main" id="{0BDE07FA-53D8-4F01-832A-3601B7F4F522}"/>
              </a:ext>
            </a:extLst>
          </p:cNvPr>
          <p:cNvSpPr/>
          <p:nvPr/>
        </p:nvSpPr>
        <p:spPr>
          <a:xfrm>
            <a:off x="581580" y="6070617"/>
            <a:ext cx="2419090" cy="6350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8" name="Rectangle 37">
            <a:extLst>
              <a:ext uri="{FF2B5EF4-FFF2-40B4-BE49-F238E27FC236}">
                <a16:creationId xmlns:a16="http://schemas.microsoft.com/office/drawing/2014/main" id="{B7AEF346-1625-4B48-B76F-51F73EBFAAB8}"/>
              </a:ext>
            </a:extLst>
          </p:cNvPr>
          <p:cNvSpPr/>
          <p:nvPr/>
        </p:nvSpPr>
        <p:spPr>
          <a:xfrm>
            <a:off x="3246563" y="1591302"/>
            <a:ext cx="3932181" cy="2227350"/>
          </a:xfrm>
          <a:prstGeom prst="rect">
            <a:avLst/>
          </a:prstGeom>
          <a:solidFill>
            <a:srgbClr val="FB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9" name="Rectangle 48">
            <a:extLst>
              <a:ext uri="{FF2B5EF4-FFF2-40B4-BE49-F238E27FC236}">
                <a16:creationId xmlns:a16="http://schemas.microsoft.com/office/drawing/2014/main" id="{A00CD1F8-0ED9-479B-BE40-06E38C6FBAFF}"/>
              </a:ext>
            </a:extLst>
          </p:cNvPr>
          <p:cNvSpPr/>
          <p:nvPr/>
        </p:nvSpPr>
        <p:spPr>
          <a:xfrm>
            <a:off x="3246687" y="9129252"/>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0" name="Rectangle 49">
            <a:extLst>
              <a:ext uri="{FF2B5EF4-FFF2-40B4-BE49-F238E27FC236}">
                <a16:creationId xmlns:a16="http://schemas.microsoft.com/office/drawing/2014/main" id="{D971E557-A5DA-4C97-8E1A-77FA688F99B7}"/>
              </a:ext>
            </a:extLst>
          </p:cNvPr>
          <p:cNvSpPr/>
          <p:nvPr/>
        </p:nvSpPr>
        <p:spPr>
          <a:xfrm>
            <a:off x="3241234" y="8316172"/>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1" name="Rectangle 50">
            <a:extLst>
              <a:ext uri="{FF2B5EF4-FFF2-40B4-BE49-F238E27FC236}">
                <a16:creationId xmlns:a16="http://schemas.microsoft.com/office/drawing/2014/main" id="{2B233716-690B-4FE7-8910-00138E239169}"/>
              </a:ext>
            </a:extLst>
          </p:cNvPr>
          <p:cNvSpPr/>
          <p:nvPr/>
        </p:nvSpPr>
        <p:spPr>
          <a:xfrm>
            <a:off x="3241234" y="7518991"/>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2" name="Rectangle 51">
            <a:extLst>
              <a:ext uri="{FF2B5EF4-FFF2-40B4-BE49-F238E27FC236}">
                <a16:creationId xmlns:a16="http://schemas.microsoft.com/office/drawing/2014/main" id="{735324CB-8497-4CD1-8B27-0D692A817F41}"/>
              </a:ext>
            </a:extLst>
          </p:cNvPr>
          <p:cNvSpPr/>
          <p:nvPr/>
        </p:nvSpPr>
        <p:spPr>
          <a:xfrm>
            <a:off x="3246687" y="6730455"/>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3" name="Rectangle 52">
            <a:extLst>
              <a:ext uri="{FF2B5EF4-FFF2-40B4-BE49-F238E27FC236}">
                <a16:creationId xmlns:a16="http://schemas.microsoft.com/office/drawing/2014/main" id="{81EAC6E6-8F79-4FBB-8D5A-E06E93940CFD}"/>
              </a:ext>
            </a:extLst>
          </p:cNvPr>
          <p:cNvSpPr/>
          <p:nvPr/>
        </p:nvSpPr>
        <p:spPr>
          <a:xfrm>
            <a:off x="3241234" y="5917375"/>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4" name="Rectangle 53">
            <a:extLst>
              <a:ext uri="{FF2B5EF4-FFF2-40B4-BE49-F238E27FC236}">
                <a16:creationId xmlns:a16="http://schemas.microsoft.com/office/drawing/2014/main" id="{43C3CBC1-24A2-4AD5-842E-1728C37A886D}"/>
              </a:ext>
            </a:extLst>
          </p:cNvPr>
          <p:cNvSpPr/>
          <p:nvPr/>
        </p:nvSpPr>
        <p:spPr>
          <a:xfrm>
            <a:off x="3241234" y="5120194"/>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5" name="Rectangle 54">
            <a:extLst>
              <a:ext uri="{FF2B5EF4-FFF2-40B4-BE49-F238E27FC236}">
                <a16:creationId xmlns:a16="http://schemas.microsoft.com/office/drawing/2014/main" id="{E887843A-B410-488A-A9B1-D13782F4AAB7}"/>
              </a:ext>
            </a:extLst>
          </p:cNvPr>
          <p:cNvSpPr/>
          <p:nvPr/>
        </p:nvSpPr>
        <p:spPr>
          <a:xfrm>
            <a:off x="3241234" y="4312291"/>
            <a:ext cx="3932181" cy="688385"/>
          </a:xfrm>
          <a:prstGeom prst="rect">
            <a:avLst/>
          </a:prstGeom>
          <a:noFill/>
          <a:ln w="28575">
            <a:solidFill>
              <a:srgbClr val="92D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PH"/>
          </a:p>
        </p:txBody>
      </p:sp>
      <p:sp>
        <p:nvSpPr>
          <p:cNvPr id="56" name="Rectangle 55">
            <a:extLst>
              <a:ext uri="{FF2B5EF4-FFF2-40B4-BE49-F238E27FC236}">
                <a16:creationId xmlns:a16="http://schemas.microsoft.com/office/drawing/2014/main" id="{3A361260-788A-4141-948F-83621C86E6D7}"/>
              </a:ext>
            </a:extLst>
          </p:cNvPr>
          <p:cNvSpPr/>
          <p:nvPr/>
        </p:nvSpPr>
        <p:spPr>
          <a:xfrm>
            <a:off x="3290675" y="1647195"/>
            <a:ext cx="2108269" cy="523220"/>
          </a:xfrm>
          <a:prstGeom prst="rect">
            <a:avLst/>
          </a:prstGeom>
          <a:noFill/>
        </p:spPr>
        <p:txBody>
          <a:bodyPr wrap="none" lIns="91440" tIns="45720" rIns="91440" bIns="45720">
            <a:spAutoFit/>
          </a:bodyPr>
          <a:lstStyle/>
          <a:p>
            <a:pPr algn="ctr"/>
            <a:r>
              <a:rPr lang="en-US" sz="2800" dirty="0">
                <a:ln w="0"/>
                <a:solidFill>
                  <a:schemeClr val="accent1"/>
                </a:solidFill>
                <a:latin typeface="Source Serif Pro" panose="02040603050405020204" pitchFamily="18" charset="0"/>
                <a:ea typeface="Source Serif Pro" panose="02040603050405020204" pitchFamily="18" charset="0"/>
              </a:rPr>
              <a:t>Work To Do</a:t>
            </a:r>
            <a:endParaRPr lang="en-US" sz="2800" cap="none" dirty="0">
              <a:ln w="0"/>
              <a:solidFill>
                <a:schemeClr val="accent1"/>
              </a:solidFill>
              <a:latin typeface="Source Serif Pro" panose="02040603050405020204" pitchFamily="18" charset="0"/>
              <a:ea typeface="Source Serif Pro" panose="02040603050405020204" pitchFamily="18" charset="0"/>
            </a:endParaRPr>
          </a:p>
        </p:txBody>
      </p:sp>
      <p:sp>
        <p:nvSpPr>
          <p:cNvPr id="58" name="Rectangle 57">
            <a:extLst>
              <a:ext uri="{FF2B5EF4-FFF2-40B4-BE49-F238E27FC236}">
                <a16:creationId xmlns:a16="http://schemas.microsoft.com/office/drawing/2014/main" id="{954016A0-8B6B-400E-A6CA-009D6438FD21}"/>
              </a:ext>
            </a:extLst>
          </p:cNvPr>
          <p:cNvSpPr/>
          <p:nvPr/>
        </p:nvSpPr>
        <p:spPr>
          <a:xfrm>
            <a:off x="723999" y="1681717"/>
            <a:ext cx="2103460" cy="461665"/>
          </a:xfrm>
          <a:prstGeom prst="rect">
            <a:avLst/>
          </a:prstGeom>
          <a:noFill/>
        </p:spPr>
        <p:txBody>
          <a:bodyPr wrap="none" lIns="91440" tIns="45720" rIns="91440" bIns="45720">
            <a:spAutoFit/>
          </a:bodyPr>
          <a:lstStyle/>
          <a:p>
            <a:pPr algn="ctr"/>
            <a:r>
              <a:rPr lang="en-US" sz="2400" b="1" dirty="0">
                <a:ln w="0"/>
                <a:solidFill>
                  <a:schemeClr val="bg1"/>
                </a:solidFill>
                <a:latin typeface="Source Serif Pro" panose="02040603050405020204" pitchFamily="18" charset="0"/>
                <a:ea typeface="Source Serif Pro" panose="02040603050405020204" pitchFamily="18" charset="0"/>
              </a:rPr>
              <a:t>WORK TO DO</a:t>
            </a:r>
            <a:endParaRPr lang="en-US" sz="2400" b="1" cap="none" dirty="0">
              <a:ln w="0"/>
              <a:solidFill>
                <a:schemeClr val="bg1"/>
              </a:solidFill>
              <a:latin typeface="Source Serif Pro" panose="02040603050405020204" pitchFamily="18" charset="0"/>
              <a:ea typeface="Source Serif Pro" panose="02040603050405020204" pitchFamily="18" charset="0"/>
            </a:endParaRPr>
          </a:p>
        </p:txBody>
      </p:sp>
      <p:sp>
        <p:nvSpPr>
          <p:cNvPr id="60" name="Rectangle 59">
            <a:extLst>
              <a:ext uri="{FF2B5EF4-FFF2-40B4-BE49-F238E27FC236}">
                <a16:creationId xmlns:a16="http://schemas.microsoft.com/office/drawing/2014/main" id="{0A4477FD-0164-4D9C-B6BF-38DEDD74BAFF}"/>
              </a:ext>
            </a:extLst>
          </p:cNvPr>
          <p:cNvSpPr/>
          <p:nvPr/>
        </p:nvSpPr>
        <p:spPr>
          <a:xfrm>
            <a:off x="723999" y="6169105"/>
            <a:ext cx="2103460" cy="461665"/>
          </a:xfrm>
          <a:prstGeom prst="rect">
            <a:avLst/>
          </a:prstGeom>
          <a:noFill/>
        </p:spPr>
        <p:txBody>
          <a:bodyPr wrap="none" lIns="91440" tIns="45720" rIns="91440" bIns="45720">
            <a:spAutoFit/>
          </a:bodyPr>
          <a:lstStyle/>
          <a:p>
            <a:pPr algn="ctr"/>
            <a:r>
              <a:rPr lang="en-US" sz="2400" b="1" dirty="0">
                <a:ln w="0"/>
                <a:solidFill>
                  <a:schemeClr val="bg1"/>
                </a:solidFill>
                <a:latin typeface="Source Serif Pro" panose="02040603050405020204" pitchFamily="18" charset="0"/>
                <a:ea typeface="Source Serif Pro" panose="02040603050405020204" pitchFamily="18" charset="0"/>
              </a:rPr>
              <a:t>WORK TO DO</a:t>
            </a:r>
            <a:endParaRPr lang="en-US" sz="2400" b="1" cap="none" dirty="0">
              <a:ln w="0"/>
              <a:solidFill>
                <a:schemeClr val="bg1"/>
              </a:solidFill>
              <a:latin typeface="Source Serif Pro" panose="02040603050405020204" pitchFamily="18" charset="0"/>
              <a:ea typeface="Source Serif Pro" panose="02040603050405020204" pitchFamily="18" charset="0"/>
            </a:endParaRPr>
          </a:p>
        </p:txBody>
      </p:sp>
      <p:sp>
        <p:nvSpPr>
          <p:cNvPr id="61" name="Rectangle 60">
            <a:extLst>
              <a:ext uri="{FF2B5EF4-FFF2-40B4-BE49-F238E27FC236}">
                <a16:creationId xmlns:a16="http://schemas.microsoft.com/office/drawing/2014/main" id="{F73825BC-03FE-4E43-9E34-E19C816885DB}"/>
              </a:ext>
            </a:extLst>
          </p:cNvPr>
          <p:cNvSpPr/>
          <p:nvPr/>
        </p:nvSpPr>
        <p:spPr>
          <a:xfrm>
            <a:off x="3241234" y="3823067"/>
            <a:ext cx="1758469" cy="400110"/>
          </a:xfrm>
          <a:prstGeom prst="rect">
            <a:avLst/>
          </a:prstGeom>
          <a:noFill/>
        </p:spPr>
        <p:txBody>
          <a:bodyPr wrap="square" lIns="91440" tIns="45720" rIns="91440" bIns="45720">
            <a:spAutoFit/>
          </a:bodyPr>
          <a:lstStyle/>
          <a:p>
            <a:r>
              <a:rPr lang="en-US" sz="2000" cap="none" dirty="0">
                <a:ln w="0"/>
                <a:solidFill>
                  <a:schemeClr val="accent1"/>
                </a:solidFill>
                <a:latin typeface="Source Serif Pro" panose="02040603050405020204" pitchFamily="18" charset="0"/>
                <a:ea typeface="Source Serif Pro" panose="02040603050405020204" pitchFamily="18" charset="0"/>
              </a:rPr>
              <a:t>Day: </a:t>
            </a:r>
          </a:p>
        </p:txBody>
      </p:sp>
      <p:sp>
        <p:nvSpPr>
          <p:cNvPr id="62" name="Rectangle 61">
            <a:extLst>
              <a:ext uri="{FF2B5EF4-FFF2-40B4-BE49-F238E27FC236}">
                <a16:creationId xmlns:a16="http://schemas.microsoft.com/office/drawing/2014/main" id="{979376F4-E481-47A3-8211-D46747E7B94A}"/>
              </a:ext>
            </a:extLst>
          </p:cNvPr>
          <p:cNvSpPr/>
          <p:nvPr/>
        </p:nvSpPr>
        <p:spPr>
          <a:xfrm>
            <a:off x="3252536" y="4312291"/>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M</a:t>
            </a:r>
          </a:p>
        </p:txBody>
      </p:sp>
      <p:sp>
        <p:nvSpPr>
          <p:cNvPr id="63" name="Rectangle 62">
            <a:extLst>
              <a:ext uri="{FF2B5EF4-FFF2-40B4-BE49-F238E27FC236}">
                <a16:creationId xmlns:a16="http://schemas.microsoft.com/office/drawing/2014/main" id="{31692EAA-FD5A-444D-B223-4674955E918E}"/>
              </a:ext>
            </a:extLst>
          </p:cNvPr>
          <p:cNvSpPr/>
          <p:nvPr/>
        </p:nvSpPr>
        <p:spPr>
          <a:xfrm>
            <a:off x="3244987" y="5116757"/>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T</a:t>
            </a:r>
          </a:p>
        </p:txBody>
      </p:sp>
      <p:sp>
        <p:nvSpPr>
          <p:cNvPr id="64" name="Rectangle 63">
            <a:extLst>
              <a:ext uri="{FF2B5EF4-FFF2-40B4-BE49-F238E27FC236}">
                <a16:creationId xmlns:a16="http://schemas.microsoft.com/office/drawing/2014/main" id="{9BF2250E-C111-4F0A-B9FC-D8DF129B3564}"/>
              </a:ext>
            </a:extLst>
          </p:cNvPr>
          <p:cNvSpPr/>
          <p:nvPr/>
        </p:nvSpPr>
        <p:spPr>
          <a:xfrm>
            <a:off x="3244482" y="5909112"/>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W</a:t>
            </a:r>
          </a:p>
        </p:txBody>
      </p:sp>
      <p:sp>
        <p:nvSpPr>
          <p:cNvPr id="65" name="Rectangle 64">
            <a:extLst>
              <a:ext uri="{FF2B5EF4-FFF2-40B4-BE49-F238E27FC236}">
                <a16:creationId xmlns:a16="http://schemas.microsoft.com/office/drawing/2014/main" id="{7F0B083B-C34A-46FB-A65A-3417E82688F6}"/>
              </a:ext>
            </a:extLst>
          </p:cNvPr>
          <p:cNvSpPr/>
          <p:nvPr/>
        </p:nvSpPr>
        <p:spPr>
          <a:xfrm>
            <a:off x="3257665" y="6720771"/>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Th</a:t>
            </a:r>
          </a:p>
        </p:txBody>
      </p:sp>
      <p:sp>
        <p:nvSpPr>
          <p:cNvPr id="66" name="Rectangle 65">
            <a:extLst>
              <a:ext uri="{FF2B5EF4-FFF2-40B4-BE49-F238E27FC236}">
                <a16:creationId xmlns:a16="http://schemas.microsoft.com/office/drawing/2014/main" id="{76C6753A-FB96-43CD-9A62-6F042432D392}"/>
              </a:ext>
            </a:extLst>
          </p:cNvPr>
          <p:cNvSpPr/>
          <p:nvPr/>
        </p:nvSpPr>
        <p:spPr>
          <a:xfrm>
            <a:off x="3249241" y="7521579"/>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F</a:t>
            </a:r>
          </a:p>
        </p:txBody>
      </p:sp>
      <p:sp>
        <p:nvSpPr>
          <p:cNvPr id="67" name="Rectangle 66">
            <a:extLst>
              <a:ext uri="{FF2B5EF4-FFF2-40B4-BE49-F238E27FC236}">
                <a16:creationId xmlns:a16="http://schemas.microsoft.com/office/drawing/2014/main" id="{1A5829C7-E960-4C20-BDBE-A5777F772A1F}"/>
              </a:ext>
            </a:extLst>
          </p:cNvPr>
          <p:cNvSpPr/>
          <p:nvPr/>
        </p:nvSpPr>
        <p:spPr>
          <a:xfrm>
            <a:off x="3243134" y="8318760"/>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S</a:t>
            </a:r>
          </a:p>
        </p:txBody>
      </p:sp>
      <p:sp>
        <p:nvSpPr>
          <p:cNvPr id="68" name="Rectangle 67">
            <a:extLst>
              <a:ext uri="{FF2B5EF4-FFF2-40B4-BE49-F238E27FC236}">
                <a16:creationId xmlns:a16="http://schemas.microsoft.com/office/drawing/2014/main" id="{E051B0FC-C999-420A-92AA-85ADEDCC17B9}"/>
              </a:ext>
            </a:extLst>
          </p:cNvPr>
          <p:cNvSpPr/>
          <p:nvPr/>
        </p:nvSpPr>
        <p:spPr>
          <a:xfrm>
            <a:off x="3249241" y="9129639"/>
            <a:ext cx="622858" cy="6832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4000" dirty="0">
                <a:latin typeface="Virtual" panose="00000500000000000000" pitchFamily="50" charset="0"/>
              </a:rPr>
              <a:t>S</a:t>
            </a:r>
          </a:p>
        </p:txBody>
      </p:sp>
    </p:spTree>
    <p:extLst>
      <p:ext uri="{BB962C8B-B14F-4D97-AF65-F5344CB8AC3E}">
        <p14:creationId xmlns:p14="http://schemas.microsoft.com/office/powerpoint/2010/main" val="468809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7F14275-C1BA-4660-B23E-13CD44B6890B}"/>
              </a:ext>
            </a:extLst>
          </p:cNvPr>
          <p:cNvSpPr/>
          <p:nvPr/>
        </p:nvSpPr>
        <p:spPr>
          <a:xfrm>
            <a:off x="386953" y="191367"/>
            <a:ext cx="3499247"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rPr>
              <a:t>My New Habit</a:t>
            </a:r>
          </a:p>
        </p:txBody>
      </p:sp>
      <p:grpSp>
        <p:nvGrpSpPr>
          <p:cNvPr id="25" name="Group 22">
            <a:extLst>
              <a:ext uri="{FF2B5EF4-FFF2-40B4-BE49-F238E27FC236}">
                <a16:creationId xmlns:a16="http://schemas.microsoft.com/office/drawing/2014/main" id="{38A67EAE-96AD-4E33-8EF5-68348BAA2802}"/>
              </a:ext>
            </a:extLst>
          </p:cNvPr>
          <p:cNvGrpSpPr/>
          <p:nvPr/>
        </p:nvGrpSpPr>
        <p:grpSpPr>
          <a:xfrm>
            <a:off x="3886198" y="467386"/>
            <a:ext cx="3479800" cy="636444"/>
            <a:chOff x="98218" y="0"/>
            <a:chExt cx="915420" cy="201072"/>
          </a:xfrm>
          <a:noFill/>
        </p:grpSpPr>
        <p:sp>
          <p:nvSpPr>
            <p:cNvPr id="26" name="Freeform 23">
              <a:extLst>
                <a:ext uri="{FF2B5EF4-FFF2-40B4-BE49-F238E27FC236}">
                  <a16:creationId xmlns:a16="http://schemas.microsoft.com/office/drawing/2014/main" id="{0E11924C-B5EF-4063-AA05-02601D4F0F47}"/>
                </a:ext>
              </a:extLst>
            </p:cNvPr>
            <p:cNvSpPr/>
            <p:nvPr/>
          </p:nvSpPr>
          <p:spPr>
            <a:xfrm>
              <a:off x="98218" y="0"/>
              <a:ext cx="915420" cy="201072"/>
            </a:xfrm>
            <a:custGeom>
              <a:avLst/>
              <a:gdLst/>
              <a:ahLst/>
              <a:cxnLst/>
              <a:rect l="l" t="t" r="r" b="b"/>
              <a:pathLst>
                <a:path w="1013638" h="201072">
                  <a:moveTo>
                    <a:pt x="0" y="0"/>
                  </a:moveTo>
                  <a:lnTo>
                    <a:pt x="1013638" y="0"/>
                  </a:lnTo>
                  <a:lnTo>
                    <a:pt x="1013638" y="201072"/>
                  </a:lnTo>
                  <a:lnTo>
                    <a:pt x="0" y="201072"/>
                  </a:lnTo>
                  <a:close/>
                </a:path>
              </a:pathLst>
            </a:custGeom>
            <a:grpFill/>
            <a:ln>
              <a:solidFill>
                <a:srgbClr val="92D050"/>
              </a:solidFill>
            </a:ln>
          </p:spPr>
          <p:txBody>
            <a:bodyPr anchor="ctr"/>
            <a:lstStyle/>
            <a:p>
              <a:r>
                <a:rPr lang="en-PH" sz="1600" b="1" dirty="0">
                  <a:solidFill>
                    <a:srgbClr val="2A5E2D"/>
                  </a:solidFill>
                  <a:latin typeface="Source Serif Pro" panose="02040603050405020204" pitchFamily="18" charset="0"/>
                  <a:ea typeface="Source Serif Pro" panose="02040603050405020204" pitchFamily="18" charset="0"/>
                </a:rPr>
                <a:t>  WEEKLY OF: </a:t>
              </a:r>
            </a:p>
          </p:txBody>
        </p:sp>
      </p:grpSp>
      <p:graphicFrame>
        <p:nvGraphicFramePr>
          <p:cNvPr id="27" name="Table 26">
            <a:extLst>
              <a:ext uri="{FF2B5EF4-FFF2-40B4-BE49-F238E27FC236}">
                <a16:creationId xmlns:a16="http://schemas.microsoft.com/office/drawing/2014/main" id="{02A18C17-C7BF-42C4-B0B7-E29766CD15E8}"/>
              </a:ext>
            </a:extLst>
          </p:cNvPr>
          <p:cNvGraphicFramePr>
            <a:graphicFrameLocks noGrp="1"/>
          </p:cNvGraphicFramePr>
          <p:nvPr>
            <p:extLst>
              <p:ext uri="{D42A27DB-BD31-4B8C-83A1-F6EECF244321}">
                <p14:modId xmlns:p14="http://schemas.microsoft.com/office/powerpoint/2010/main" val="302809224"/>
              </p:ext>
            </p:extLst>
          </p:nvPr>
        </p:nvGraphicFramePr>
        <p:xfrm>
          <a:off x="546609" y="1355793"/>
          <a:ext cx="6739559" cy="471487"/>
        </p:xfrm>
        <a:graphic>
          <a:graphicData uri="http://schemas.openxmlformats.org/drawingml/2006/table">
            <a:tbl>
              <a:tblPr firstRow="1" bandRow="1">
                <a:tableStyleId>{5940675A-B579-460E-94D1-54222C63F5DA}</a:tableStyleId>
              </a:tblPr>
              <a:tblGrid>
                <a:gridCol w="2052767">
                  <a:extLst>
                    <a:ext uri="{9D8B030D-6E8A-4147-A177-3AD203B41FA5}">
                      <a16:colId xmlns:a16="http://schemas.microsoft.com/office/drawing/2014/main" val="2787328569"/>
                    </a:ext>
                  </a:extLst>
                </a:gridCol>
                <a:gridCol w="1085010">
                  <a:extLst>
                    <a:ext uri="{9D8B030D-6E8A-4147-A177-3AD203B41FA5}">
                      <a16:colId xmlns:a16="http://schemas.microsoft.com/office/drawing/2014/main" val="3533769436"/>
                    </a:ext>
                  </a:extLst>
                </a:gridCol>
                <a:gridCol w="627032">
                  <a:extLst>
                    <a:ext uri="{9D8B030D-6E8A-4147-A177-3AD203B41FA5}">
                      <a16:colId xmlns:a16="http://schemas.microsoft.com/office/drawing/2014/main" val="589135754"/>
                    </a:ext>
                  </a:extLst>
                </a:gridCol>
                <a:gridCol w="554120">
                  <a:extLst>
                    <a:ext uri="{9D8B030D-6E8A-4147-A177-3AD203B41FA5}">
                      <a16:colId xmlns:a16="http://schemas.microsoft.com/office/drawing/2014/main" val="3577180342"/>
                    </a:ext>
                  </a:extLst>
                </a:gridCol>
                <a:gridCol w="627032">
                  <a:extLst>
                    <a:ext uri="{9D8B030D-6E8A-4147-A177-3AD203B41FA5}">
                      <a16:colId xmlns:a16="http://schemas.microsoft.com/office/drawing/2014/main" val="2003606016"/>
                    </a:ext>
                  </a:extLst>
                </a:gridCol>
                <a:gridCol w="656196">
                  <a:extLst>
                    <a:ext uri="{9D8B030D-6E8A-4147-A177-3AD203B41FA5}">
                      <a16:colId xmlns:a16="http://schemas.microsoft.com/office/drawing/2014/main" val="1809810991"/>
                    </a:ext>
                  </a:extLst>
                </a:gridCol>
                <a:gridCol w="495792">
                  <a:extLst>
                    <a:ext uri="{9D8B030D-6E8A-4147-A177-3AD203B41FA5}">
                      <a16:colId xmlns:a16="http://schemas.microsoft.com/office/drawing/2014/main" val="3797363044"/>
                    </a:ext>
                  </a:extLst>
                </a:gridCol>
                <a:gridCol w="641610">
                  <a:extLst>
                    <a:ext uri="{9D8B030D-6E8A-4147-A177-3AD203B41FA5}">
                      <a16:colId xmlns:a16="http://schemas.microsoft.com/office/drawing/2014/main" val="384166777"/>
                    </a:ext>
                  </a:extLst>
                </a:gridCol>
              </a:tblGrid>
              <a:tr h="471487">
                <a:tc>
                  <a:txBody>
                    <a:bodyPr/>
                    <a:lstStyle/>
                    <a:p>
                      <a:pPr algn="ctr"/>
                      <a:r>
                        <a:rPr lang="en-PH" b="1" dirty="0">
                          <a:solidFill>
                            <a:schemeClr val="accent1"/>
                          </a:solidFill>
                          <a:latin typeface="Source Serif Pro" panose="02040603050405020204" pitchFamily="18" charset="0"/>
                          <a:ea typeface="Source Serif Pro" panose="02040603050405020204" pitchFamily="18" charset="0"/>
                        </a:rPr>
                        <a:t>HABIT</a:t>
                      </a:r>
                    </a:p>
                  </a:txBody>
                  <a:tcPr anchor="ctr">
                    <a:lnL w="19050" cap="flat" cmpd="sng" algn="ctr">
                      <a:noFill/>
                      <a:prstDash val="solid"/>
                      <a:round/>
                      <a:headEnd type="none" w="med" len="med"/>
                      <a:tailEnd type="none" w="med" len="med"/>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SUN</a:t>
                      </a:r>
                    </a:p>
                  </a:txBody>
                  <a:tcPr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MON</a:t>
                      </a:r>
                    </a:p>
                  </a:txBody>
                  <a:tcPr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TUE</a:t>
                      </a:r>
                    </a:p>
                  </a:txBody>
                  <a:tcPr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WED</a:t>
                      </a:r>
                    </a:p>
                  </a:txBody>
                  <a:tcPr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THU</a:t>
                      </a:r>
                    </a:p>
                  </a:txBody>
                  <a:tcPr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FRI</a:t>
                      </a:r>
                    </a:p>
                  </a:txBody>
                  <a:tcPr anchor="ctr">
                    <a:lnL w="12700" cmpd="sng">
                      <a:noFill/>
                    </a:lnL>
                    <a:lnR w="12700" cmpd="sng">
                      <a:noFill/>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PH" sz="1400" b="1" dirty="0">
                          <a:solidFill>
                            <a:schemeClr val="accent1"/>
                          </a:solidFill>
                          <a:latin typeface="Source Serif Pro" panose="02040603050405020204" pitchFamily="18" charset="0"/>
                          <a:ea typeface="Source Serif Pro" panose="02040603050405020204" pitchFamily="18" charset="0"/>
                        </a:rPr>
                        <a:t>SAT</a:t>
                      </a:r>
                    </a:p>
                  </a:txBody>
                  <a:tcPr anchor="ctr">
                    <a:lnL w="12700" cmpd="sng">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57150" cap="flat" cmpd="sng" algn="ctr">
                      <a:solidFill>
                        <a:srgbClr val="92D05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6602940"/>
                  </a:ext>
                </a:extLst>
              </a:tr>
            </a:tbl>
          </a:graphicData>
        </a:graphic>
      </p:graphicFrame>
      <p:grpSp>
        <p:nvGrpSpPr>
          <p:cNvPr id="3" name="Group 2">
            <a:extLst>
              <a:ext uri="{FF2B5EF4-FFF2-40B4-BE49-F238E27FC236}">
                <a16:creationId xmlns:a16="http://schemas.microsoft.com/office/drawing/2014/main" id="{AEC8702D-380E-49B7-9945-68EAB096C226}"/>
              </a:ext>
            </a:extLst>
          </p:cNvPr>
          <p:cNvGrpSpPr/>
          <p:nvPr/>
        </p:nvGrpSpPr>
        <p:grpSpPr>
          <a:xfrm>
            <a:off x="546609" y="1924398"/>
            <a:ext cx="6565391" cy="7814688"/>
            <a:chOff x="882162" y="2070822"/>
            <a:chExt cx="6066404" cy="7864050"/>
          </a:xfrm>
        </p:grpSpPr>
        <p:grpSp>
          <p:nvGrpSpPr>
            <p:cNvPr id="28" name="Group 15">
              <a:extLst>
                <a:ext uri="{FF2B5EF4-FFF2-40B4-BE49-F238E27FC236}">
                  <a16:creationId xmlns:a16="http://schemas.microsoft.com/office/drawing/2014/main" id="{045E39DC-9AFC-4EF3-AD5E-55B58391C019}"/>
                </a:ext>
              </a:extLst>
            </p:cNvPr>
            <p:cNvGrpSpPr/>
            <p:nvPr/>
          </p:nvGrpSpPr>
          <p:grpSpPr>
            <a:xfrm>
              <a:off x="882162" y="2070822"/>
              <a:ext cx="6066404" cy="278034"/>
              <a:chOff x="0" y="0"/>
              <a:chExt cx="8088539" cy="370712"/>
            </a:xfrm>
          </p:grpSpPr>
          <p:grpSp>
            <p:nvGrpSpPr>
              <p:cNvPr id="29" name="Group 16">
                <a:extLst>
                  <a:ext uri="{FF2B5EF4-FFF2-40B4-BE49-F238E27FC236}">
                    <a16:creationId xmlns:a16="http://schemas.microsoft.com/office/drawing/2014/main" id="{F09F7BAC-B588-45DC-85F9-9594C9F917F8}"/>
                  </a:ext>
                </a:extLst>
              </p:cNvPr>
              <p:cNvGrpSpPr>
                <a:grpSpLocks noChangeAspect="1"/>
              </p:cNvGrpSpPr>
              <p:nvPr/>
            </p:nvGrpSpPr>
            <p:grpSpPr>
              <a:xfrm>
                <a:off x="4074196" y="0"/>
                <a:ext cx="370712" cy="370712"/>
                <a:chOff x="0" y="0"/>
                <a:chExt cx="6355080" cy="6355080"/>
              </a:xfrm>
            </p:grpSpPr>
            <p:sp>
              <p:nvSpPr>
                <p:cNvPr id="43" name="Freeform 17">
                  <a:extLst>
                    <a:ext uri="{FF2B5EF4-FFF2-40B4-BE49-F238E27FC236}">
                      <a16:creationId xmlns:a16="http://schemas.microsoft.com/office/drawing/2014/main" id="{568C9336-AAA7-4783-B27A-87178DC92CE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 name="Group 18">
                <a:extLst>
                  <a:ext uri="{FF2B5EF4-FFF2-40B4-BE49-F238E27FC236}">
                    <a16:creationId xmlns:a16="http://schemas.microsoft.com/office/drawing/2014/main" id="{E1E83B9A-196B-410C-9715-F8E6199246D8}"/>
                  </a:ext>
                </a:extLst>
              </p:cNvPr>
              <p:cNvGrpSpPr>
                <a:grpSpLocks noChangeAspect="1"/>
              </p:cNvGrpSpPr>
              <p:nvPr/>
            </p:nvGrpSpPr>
            <p:grpSpPr>
              <a:xfrm>
                <a:off x="3345469" y="0"/>
                <a:ext cx="370712" cy="370712"/>
                <a:chOff x="0" y="0"/>
                <a:chExt cx="6355080" cy="6355080"/>
              </a:xfrm>
            </p:grpSpPr>
            <p:sp>
              <p:nvSpPr>
                <p:cNvPr id="42" name="Freeform 19">
                  <a:extLst>
                    <a:ext uri="{FF2B5EF4-FFF2-40B4-BE49-F238E27FC236}">
                      <a16:creationId xmlns:a16="http://schemas.microsoft.com/office/drawing/2014/main" id="{C8B859B6-962B-4D5B-92F8-1E0DEF4A848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1" name="Group 20">
                <a:extLst>
                  <a:ext uri="{FF2B5EF4-FFF2-40B4-BE49-F238E27FC236}">
                    <a16:creationId xmlns:a16="http://schemas.microsoft.com/office/drawing/2014/main" id="{483530C0-662A-45C9-A47C-52F0B7E24D7E}"/>
                  </a:ext>
                </a:extLst>
              </p:cNvPr>
              <p:cNvGrpSpPr>
                <a:grpSpLocks noChangeAspect="1"/>
              </p:cNvGrpSpPr>
              <p:nvPr/>
            </p:nvGrpSpPr>
            <p:grpSpPr>
              <a:xfrm>
                <a:off x="5531648" y="0"/>
                <a:ext cx="370712" cy="370712"/>
                <a:chOff x="0" y="0"/>
                <a:chExt cx="6355080" cy="6355080"/>
              </a:xfrm>
            </p:grpSpPr>
            <p:sp>
              <p:nvSpPr>
                <p:cNvPr id="41" name="Freeform 21">
                  <a:extLst>
                    <a:ext uri="{FF2B5EF4-FFF2-40B4-BE49-F238E27FC236}">
                      <a16:creationId xmlns:a16="http://schemas.microsoft.com/office/drawing/2014/main" id="{31546F8F-4E5C-42A9-AF91-024EE034088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 name="Group 22">
                <a:extLst>
                  <a:ext uri="{FF2B5EF4-FFF2-40B4-BE49-F238E27FC236}">
                    <a16:creationId xmlns:a16="http://schemas.microsoft.com/office/drawing/2014/main" id="{B164243D-8951-4542-BC06-BEE94E1530BF}"/>
                  </a:ext>
                </a:extLst>
              </p:cNvPr>
              <p:cNvGrpSpPr>
                <a:grpSpLocks noChangeAspect="1"/>
              </p:cNvGrpSpPr>
              <p:nvPr/>
            </p:nvGrpSpPr>
            <p:grpSpPr>
              <a:xfrm>
                <a:off x="6989101" y="0"/>
                <a:ext cx="370712" cy="370712"/>
                <a:chOff x="0" y="0"/>
                <a:chExt cx="6355080" cy="6355080"/>
              </a:xfrm>
            </p:grpSpPr>
            <p:sp>
              <p:nvSpPr>
                <p:cNvPr id="40" name="Freeform 23">
                  <a:extLst>
                    <a:ext uri="{FF2B5EF4-FFF2-40B4-BE49-F238E27FC236}">
                      <a16:creationId xmlns:a16="http://schemas.microsoft.com/office/drawing/2014/main" id="{DBBB22E6-F395-4B0A-8C07-926257F4C3F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3" name="Group 24">
                <a:extLst>
                  <a:ext uri="{FF2B5EF4-FFF2-40B4-BE49-F238E27FC236}">
                    <a16:creationId xmlns:a16="http://schemas.microsoft.com/office/drawing/2014/main" id="{397FDF84-90CA-4586-B604-03A29E84389B}"/>
                  </a:ext>
                </a:extLst>
              </p:cNvPr>
              <p:cNvGrpSpPr>
                <a:grpSpLocks noChangeAspect="1"/>
              </p:cNvGrpSpPr>
              <p:nvPr/>
            </p:nvGrpSpPr>
            <p:grpSpPr>
              <a:xfrm>
                <a:off x="4802922" y="0"/>
                <a:ext cx="370712" cy="370712"/>
                <a:chOff x="0" y="0"/>
                <a:chExt cx="6355080" cy="6355080"/>
              </a:xfrm>
            </p:grpSpPr>
            <p:sp>
              <p:nvSpPr>
                <p:cNvPr id="39" name="Freeform 25">
                  <a:extLst>
                    <a:ext uri="{FF2B5EF4-FFF2-40B4-BE49-F238E27FC236}">
                      <a16:creationId xmlns:a16="http://schemas.microsoft.com/office/drawing/2014/main" id="{5085DC6C-6153-410B-9F7D-DC13D43F05B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4" name="Group 26">
                <a:extLst>
                  <a:ext uri="{FF2B5EF4-FFF2-40B4-BE49-F238E27FC236}">
                    <a16:creationId xmlns:a16="http://schemas.microsoft.com/office/drawing/2014/main" id="{2FBAE616-368B-40EE-946E-074AD1F4245F}"/>
                  </a:ext>
                </a:extLst>
              </p:cNvPr>
              <p:cNvGrpSpPr>
                <a:grpSpLocks noChangeAspect="1"/>
              </p:cNvGrpSpPr>
              <p:nvPr/>
            </p:nvGrpSpPr>
            <p:grpSpPr>
              <a:xfrm>
                <a:off x="6260374" y="0"/>
                <a:ext cx="370712" cy="370712"/>
                <a:chOff x="0" y="0"/>
                <a:chExt cx="6355080" cy="6355080"/>
              </a:xfrm>
            </p:grpSpPr>
            <p:sp>
              <p:nvSpPr>
                <p:cNvPr id="38" name="Freeform 27">
                  <a:extLst>
                    <a:ext uri="{FF2B5EF4-FFF2-40B4-BE49-F238E27FC236}">
                      <a16:creationId xmlns:a16="http://schemas.microsoft.com/office/drawing/2014/main" id="{62461197-02CF-4C68-BF38-77E7ADF5D05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5" name="Group 28">
                <a:extLst>
                  <a:ext uri="{FF2B5EF4-FFF2-40B4-BE49-F238E27FC236}">
                    <a16:creationId xmlns:a16="http://schemas.microsoft.com/office/drawing/2014/main" id="{FE64D884-9B24-45DC-8D12-BE1DFDE7CB06}"/>
                  </a:ext>
                </a:extLst>
              </p:cNvPr>
              <p:cNvGrpSpPr>
                <a:grpSpLocks noChangeAspect="1"/>
              </p:cNvGrpSpPr>
              <p:nvPr/>
            </p:nvGrpSpPr>
            <p:grpSpPr>
              <a:xfrm>
                <a:off x="7717827" y="0"/>
                <a:ext cx="370712" cy="370712"/>
                <a:chOff x="0" y="0"/>
                <a:chExt cx="6355080" cy="6355080"/>
              </a:xfrm>
            </p:grpSpPr>
            <p:sp>
              <p:nvSpPr>
                <p:cNvPr id="37" name="Freeform 29">
                  <a:extLst>
                    <a:ext uri="{FF2B5EF4-FFF2-40B4-BE49-F238E27FC236}">
                      <a16:creationId xmlns:a16="http://schemas.microsoft.com/office/drawing/2014/main" id="{C22162CA-BD2C-412A-82C0-7F715914CC2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36" name="AutoShape 30">
                <a:extLst>
                  <a:ext uri="{FF2B5EF4-FFF2-40B4-BE49-F238E27FC236}">
                    <a16:creationId xmlns:a16="http://schemas.microsoft.com/office/drawing/2014/main" id="{4720E55F-B52B-4190-8AF5-1BEFEB32A2D2}"/>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44" name="Group 31">
              <a:extLst>
                <a:ext uri="{FF2B5EF4-FFF2-40B4-BE49-F238E27FC236}">
                  <a16:creationId xmlns:a16="http://schemas.microsoft.com/office/drawing/2014/main" id="{7CF7F14E-62C7-48C9-BBF6-E8B4AF97D48A}"/>
                </a:ext>
              </a:extLst>
            </p:cNvPr>
            <p:cNvGrpSpPr/>
            <p:nvPr/>
          </p:nvGrpSpPr>
          <p:grpSpPr>
            <a:xfrm>
              <a:off x="882162" y="3756604"/>
              <a:ext cx="6066404" cy="278034"/>
              <a:chOff x="0" y="0"/>
              <a:chExt cx="8088539" cy="370712"/>
            </a:xfrm>
          </p:grpSpPr>
          <p:grpSp>
            <p:nvGrpSpPr>
              <p:cNvPr id="45" name="Group 32">
                <a:extLst>
                  <a:ext uri="{FF2B5EF4-FFF2-40B4-BE49-F238E27FC236}">
                    <a16:creationId xmlns:a16="http://schemas.microsoft.com/office/drawing/2014/main" id="{ECA7085C-E7AA-45CC-AFDB-848E5A6F005D}"/>
                  </a:ext>
                </a:extLst>
              </p:cNvPr>
              <p:cNvGrpSpPr>
                <a:grpSpLocks noChangeAspect="1"/>
              </p:cNvGrpSpPr>
              <p:nvPr/>
            </p:nvGrpSpPr>
            <p:grpSpPr>
              <a:xfrm>
                <a:off x="4074196" y="0"/>
                <a:ext cx="370712" cy="370712"/>
                <a:chOff x="0" y="0"/>
                <a:chExt cx="6355080" cy="6355080"/>
              </a:xfrm>
            </p:grpSpPr>
            <p:sp>
              <p:nvSpPr>
                <p:cNvPr id="59" name="Freeform 33">
                  <a:extLst>
                    <a:ext uri="{FF2B5EF4-FFF2-40B4-BE49-F238E27FC236}">
                      <a16:creationId xmlns:a16="http://schemas.microsoft.com/office/drawing/2014/main" id="{BA7017E4-8253-4F8F-8333-68BCCD1AC17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6" name="Group 34">
                <a:extLst>
                  <a:ext uri="{FF2B5EF4-FFF2-40B4-BE49-F238E27FC236}">
                    <a16:creationId xmlns:a16="http://schemas.microsoft.com/office/drawing/2014/main" id="{7170FCAF-A9CA-4716-9A41-2D9CA9318071}"/>
                  </a:ext>
                </a:extLst>
              </p:cNvPr>
              <p:cNvGrpSpPr>
                <a:grpSpLocks noChangeAspect="1"/>
              </p:cNvGrpSpPr>
              <p:nvPr/>
            </p:nvGrpSpPr>
            <p:grpSpPr>
              <a:xfrm>
                <a:off x="3345469" y="0"/>
                <a:ext cx="370712" cy="370712"/>
                <a:chOff x="0" y="0"/>
                <a:chExt cx="6355080" cy="6355080"/>
              </a:xfrm>
            </p:grpSpPr>
            <p:sp>
              <p:nvSpPr>
                <p:cNvPr id="58" name="Freeform 35">
                  <a:extLst>
                    <a:ext uri="{FF2B5EF4-FFF2-40B4-BE49-F238E27FC236}">
                      <a16:creationId xmlns:a16="http://schemas.microsoft.com/office/drawing/2014/main" id="{1EEA22A3-69B4-4B2E-A441-0B88AD6AD6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7" name="Group 36">
                <a:extLst>
                  <a:ext uri="{FF2B5EF4-FFF2-40B4-BE49-F238E27FC236}">
                    <a16:creationId xmlns:a16="http://schemas.microsoft.com/office/drawing/2014/main" id="{0D9BB52A-91A0-4C91-8742-B5D076F59E75}"/>
                  </a:ext>
                </a:extLst>
              </p:cNvPr>
              <p:cNvGrpSpPr>
                <a:grpSpLocks noChangeAspect="1"/>
              </p:cNvGrpSpPr>
              <p:nvPr/>
            </p:nvGrpSpPr>
            <p:grpSpPr>
              <a:xfrm>
                <a:off x="5531648" y="0"/>
                <a:ext cx="370712" cy="370712"/>
                <a:chOff x="0" y="0"/>
                <a:chExt cx="6355080" cy="6355080"/>
              </a:xfrm>
            </p:grpSpPr>
            <p:sp>
              <p:nvSpPr>
                <p:cNvPr id="57" name="Freeform 37">
                  <a:extLst>
                    <a:ext uri="{FF2B5EF4-FFF2-40B4-BE49-F238E27FC236}">
                      <a16:creationId xmlns:a16="http://schemas.microsoft.com/office/drawing/2014/main" id="{6CA6C6BB-5C92-4970-A923-A72FEA43B64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8" name="Group 38">
                <a:extLst>
                  <a:ext uri="{FF2B5EF4-FFF2-40B4-BE49-F238E27FC236}">
                    <a16:creationId xmlns:a16="http://schemas.microsoft.com/office/drawing/2014/main" id="{C2A170BC-E272-406A-80D1-B0915BE11D5B}"/>
                  </a:ext>
                </a:extLst>
              </p:cNvPr>
              <p:cNvGrpSpPr>
                <a:grpSpLocks noChangeAspect="1"/>
              </p:cNvGrpSpPr>
              <p:nvPr/>
            </p:nvGrpSpPr>
            <p:grpSpPr>
              <a:xfrm>
                <a:off x="6989101" y="0"/>
                <a:ext cx="370712" cy="370712"/>
                <a:chOff x="0" y="0"/>
                <a:chExt cx="6355080" cy="6355080"/>
              </a:xfrm>
            </p:grpSpPr>
            <p:sp>
              <p:nvSpPr>
                <p:cNvPr id="56" name="Freeform 39">
                  <a:extLst>
                    <a:ext uri="{FF2B5EF4-FFF2-40B4-BE49-F238E27FC236}">
                      <a16:creationId xmlns:a16="http://schemas.microsoft.com/office/drawing/2014/main" id="{CD701D67-E8D7-4EDD-8951-E96E1A00026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49" name="Group 40">
                <a:extLst>
                  <a:ext uri="{FF2B5EF4-FFF2-40B4-BE49-F238E27FC236}">
                    <a16:creationId xmlns:a16="http://schemas.microsoft.com/office/drawing/2014/main" id="{F16791DB-BB1C-4ECF-BA68-D6520FE3F4B4}"/>
                  </a:ext>
                </a:extLst>
              </p:cNvPr>
              <p:cNvGrpSpPr>
                <a:grpSpLocks noChangeAspect="1"/>
              </p:cNvGrpSpPr>
              <p:nvPr/>
            </p:nvGrpSpPr>
            <p:grpSpPr>
              <a:xfrm>
                <a:off x="4802922" y="0"/>
                <a:ext cx="370712" cy="370712"/>
                <a:chOff x="0" y="0"/>
                <a:chExt cx="6355080" cy="6355080"/>
              </a:xfrm>
            </p:grpSpPr>
            <p:sp>
              <p:nvSpPr>
                <p:cNvPr id="55" name="Freeform 41">
                  <a:extLst>
                    <a:ext uri="{FF2B5EF4-FFF2-40B4-BE49-F238E27FC236}">
                      <a16:creationId xmlns:a16="http://schemas.microsoft.com/office/drawing/2014/main" id="{3A5B922D-000B-4EBE-8106-8DB4B72BA3A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50" name="Group 42">
                <a:extLst>
                  <a:ext uri="{FF2B5EF4-FFF2-40B4-BE49-F238E27FC236}">
                    <a16:creationId xmlns:a16="http://schemas.microsoft.com/office/drawing/2014/main" id="{30D301EA-6C0F-40CB-B42F-420497D0B431}"/>
                  </a:ext>
                </a:extLst>
              </p:cNvPr>
              <p:cNvGrpSpPr>
                <a:grpSpLocks noChangeAspect="1"/>
              </p:cNvGrpSpPr>
              <p:nvPr/>
            </p:nvGrpSpPr>
            <p:grpSpPr>
              <a:xfrm>
                <a:off x="6260374" y="0"/>
                <a:ext cx="370712" cy="370712"/>
                <a:chOff x="0" y="0"/>
                <a:chExt cx="6355080" cy="6355080"/>
              </a:xfrm>
            </p:grpSpPr>
            <p:sp>
              <p:nvSpPr>
                <p:cNvPr id="54" name="Freeform 43">
                  <a:extLst>
                    <a:ext uri="{FF2B5EF4-FFF2-40B4-BE49-F238E27FC236}">
                      <a16:creationId xmlns:a16="http://schemas.microsoft.com/office/drawing/2014/main" id="{7A4BC641-8ADC-4E6F-A474-9151CF0B0CF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51" name="Group 44">
                <a:extLst>
                  <a:ext uri="{FF2B5EF4-FFF2-40B4-BE49-F238E27FC236}">
                    <a16:creationId xmlns:a16="http://schemas.microsoft.com/office/drawing/2014/main" id="{D73733C5-DDC0-44C0-99AA-CB3C6543D457}"/>
                  </a:ext>
                </a:extLst>
              </p:cNvPr>
              <p:cNvGrpSpPr>
                <a:grpSpLocks noChangeAspect="1"/>
              </p:cNvGrpSpPr>
              <p:nvPr/>
            </p:nvGrpSpPr>
            <p:grpSpPr>
              <a:xfrm>
                <a:off x="7717827" y="0"/>
                <a:ext cx="370712" cy="370712"/>
                <a:chOff x="0" y="0"/>
                <a:chExt cx="6355080" cy="6355080"/>
              </a:xfrm>
            </p:grpSpPr>
            <p:sp>
              <p:nvSpPr>
                <p:cNvPr id="53" name="Freeform 45">
                  <a:extLst>
                    <a:ext uri="{FF2B5EF4-FFF2-40B4-BE49-F238E27FC236}">
                      <a16:creationId xmlns:a16="http://schemas.microsoft.com/office/drawing/2014/main" id="{458A95A1-241B-4B8C-AABC-40BA62A7FD3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52" name="AutoShape 46">
                <a:extLst>
                  <a:ext uri="{FF2B5EF4-FFF2-40B4-BE49-F238E27FC236}">
                    <a16:creationId xmlns:a16="http://schemas.microsoft.com/office/drawing/2014/main" id="{0546AF2F-E615-43E6-9D52-94DA55071254}"/>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60" name="Group 47">
              <a:extLst>
                <a:ext uri="{FF2B5EF4-FFF2-40B4-BE49-F238E27FC236}">
                  <a16:creationId xmlns:a16="http://schemas.microsoft.com/office/drawing/2014/main" id="{F2F0AD1E-FFCB-4375-B53F-28161094FAA0}"/>
                </a:ext>
              </a:extLst>
            </p:cNvPr>
            <p:cNvGrpSpPr/>
            <p:nvPr/>
          </p:nvGrpSpPr>
          <p:grpSpPr>
            <a:xfrm>
              <a:off x="882162" y="5442385"/>
              <a:ext cx="6066404" cy="278034"/>
              <a:chOff x="0" y="0"/>
              <a:chExt cx="8088539" cy="370712"/>
            </a:xfrm>
          </p:grpSpPr>
          <p:grpSp>
            <p:nvGrpSpPr>
              <p:cNvPr id="61" name="Group 48">
                <a:extLst>
                  <a:ext uri="{FF2B5EF4-FFF2-40B4-BE49-F238E27FC236}">
                    <a16:creationId xmlns:a16="http://schemas.microsoft.com/office/drawing/2014/main" id="{FFFEE05F-D496-4CC6-97F1-171CF7AAFBD7}"/>
                  </a:ext>
                </a:extLst>
              </p:cNvPr>
              <p:cNvGrpSpPr>
                <a:grpSpLocks noChangeAspect="1"/>
              </p:cNvGrpSpPr>
              <p:nvPr/>
            </p:nvGrpSpPr>
            <p:grpSpPr>
              <a:xfrm>
                <a:off x="4074196" y="0"/>
                <a:ext cx="370712" cy="370712"/>
                <a:chOff x="0" y="0"/>
                <a:chExt cx="6355080" cy="6355080"/>
              </a:xfrm>
            </p:grpSpPr>
            <p:sp>
              <p:nvSpPr>
                <p:cNvPr id="75" name="Freeform 49">
                  <a:extLst>
                    <a:ext uri="{FF2B5EF4-FFF2-40B4-BE49-F238E27FC236}">
                      <a16:creationId xmlns:a16="http://schemas.microsoft.com/office/drawing/2014/main" id="{D5573777-6939-4965-AFEC-9B341CB2529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2" name="Group 50">
                <a:extLst>
                  <a:ext uri="{FF2B5EF4-FFF2-40B4-BE49-F238E27FC236}">
                    <a16:creationId xmlns:a16="http://schemas.microsoft.com/office/drawing/2014/main" id="{8E56FF8F-CBC6-43FC-8172-1DA8951DB00A}"/>
                  </a:ext>
                </a:extLst>
              </p:cNvPr>
              <p:cNvGrpSpPr>
                <a:grpSpLocks noChangeAspect="1"/>
              </p:cNvGrpSpPr>
              <p:nvPr/>
            </p:nvGrpSpPr>
            <p:grpSpPr>
              <a:xfrm>
                <a:off x="3345469" y="0"/>
                <a:ext cx="370712" cy="370712"/>
                <a:chOff x="0" y="0"/>
                <a:chExt cx="6355080" cy="6355080"/>
              </a:xfrm>
            </p:grpSpPr>
            <p:sp>
              <p:nvSpPr>
                <p:cNvPr id="74" name="Freeform 51">
                  <a:extLst>
                    <a:ext uri="{FF2B5EF4-FFF2-40B4-BE49-F238E27FC236}">
                      <a16:creationId xmlns:a16="http://schemas.microsoft.com/office/drawing/2014/main" id="{6C5B9F21-658A-4038-86EB-0231CB57455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3" name="Group 52">
                <a:extLst>
                  <a:ext uri="{FF2B5EF4-FFF2-40B4-BE49-F238E27FC236}">
                    <a16:creationId xmlns:a16="http://schemas.microsoft.com/office/drawing/2014/main" id="{3E3647C2-CCD8-4576-A808-91243A144168}"/>
                  </a:ext>
                </a:extLst>
              </p:cNvPr>
              <p:cNvGrpSpPr>
                <a:grpSpLocks noChangeAspect="1"/>
              </p:cNvGrpSpPr>
              <p:nvPr/>
            </p:nvGrpSpPr>
            <p:grpSpPr>
              <a:xfrm>
                <a:off x="5531648" y="0"/>
                <a:ext cx="370712" cy="370712"/>
                <a:chOff x="0" y="0"/>
                <a:chExt cx="6355080" cy="6355080"/>
              </a:xfrm>
            </p:grpSpPr>
            <p:sp>
              <p:nvSpPr>
                <p:cNvPr id="73" name="Freeform 53">
                  <a:extLst>
                    <a:ext uri="{FF2B5EF4-FFF2-40B4-BE49-F238E27FC236}">
                      <a16:creationId xmlns:a16="http://schemas.microsoft.com/office/drawing/2014/main" id="{5FCAACBC-2FC9-47DC-A667-2B708AF3C5E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4" name="Group 54">
                <a:extLst>
                  <a:ext uri="{FF2B5EF4-FFF2-40B4-BE49-F238E27FC236}">
                    <a16:creationId xmlns:a16="http://schemas.microsoft.com/office/drawing/2014/main" id="{6F7A6686-3396-407E-850C-B32904F3ABDA}"/>
                  </a:ext>
                </a:extLst>
              </p:cNvPr>
              <p:cNvGrpSpPr>
                <a:grpSpLocks noChangeAspect="1"/>
              </p:cNvGrpSpPr>
              <p:nvPr/>
            </p:nvGrpSpPr>
            <p:grpSpPr>
              <a:xfrm>
                <a:off x="6989101" y="0"/>
                <a:ext cx="370712" cy="370712"/>
                <a:chOff x="0" y="0"/>
                <a:chExt cx="6355080" cy="6355080"/>
              </a:xfrm>
            </p:grpSpPr>
            <p:sp>
              <p:nvSpPr>
                <p:cNvPr id="72" name="Freeform 55">
                  <a:extLst>
                    <a:ext uri="{FF2B5EF4-FFF2-40B4-BE49-F238E27FC236}">
                      <a16:creationId xmlns:a16="http://schemas.microsoft.com/office/drawing/2014/main" id="{1FFF6DC0-5983-4333-A0ED-A5696B2A385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5" name="Group 56">
                <a:extLst>
                  <a:ext uri="{FF2B5EF4-FFF2-40B4-BE49-F238E27FC236}">
                    <a16:creationId xmlns:a16="http://schemas.microsoft.com/office/drawing/2014/main" id="{F8CD6FAB-38AD-4527-9176-4B0143762C3A}"/>
                  </a:ext>
                </a:extLst>
              </p:cNvPr>
              <p:cNvGrpSpPr>
                <a:grpSpLocks noChangeAspect="1"/>
              </p:cNvGrpSpPr>
              <p:nvPr/>
            </p:nvGrpSpPr>
            <p:grpSpPr>
              <a:xfrm>
                <a:off x="4802922" y="0"/>
                <a:ext cx="370712" cy="370712"/>
                <a:chOff x="0" y="0"/>
                <a:chExt cx="6355080" cy="6355080"/>
              </a:xfrm>
            </p:grpSpPr>
            <p:sp>
              <p:nvSpPr>
                <p:cNvPr id="71" name="Freeform 57">
                  <a:extLst>
                    <a:ext uri="{FF2B5EF4-FFF2-40B4-BE49-F238E27FC236}">
                      <a16:creationId xmlns:a16="http://schemas.microsoft.com/office/drawing/2014/main" id="{1249F13D-1E5B-44CE-A8CB-CC83B0745D5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6" name="Group 58">
                <a:extLst>
                  <a:ext uri="{FF2B5EF4-FFF2-40B4-BE49-F238E27FC236}">
                    <a16:creationId xmlns:a16="http://schemas.microsoft.com/office/drawing/2014/main" id="{609855C2-88D3-4345-9D93-56D271ECC45A}"/>
                  </a:ext>
                </a:extLst>
              </p:cNvPr>
              <p:cNvGrpSpPr>
                <a:grpSpLocks noChangeAspect="1"/>
              </p:cNvGrpSpPr>
              <p:nvPr/>
            </p:nvGrpSpPr>
            <p:grpSpPr>
              <a:xfrm>
                <a:off x="6260374" y="0"/>
                <a:ext cx="370712" cy="370712"/>
                <a:chOff x="0" y="0"/>
                <a:chExt cx="6355080" cy="6355080"/>
              </a:xfrm>
            </p:grpSpPr>
            <p:sp>
              <p:nvSpPr>
                <p:cNvPr id="70" name="Freeform 59">
                  <a:extLst>
                    <a:ext uri="{FF2B5EF4-FFF2-40B4-BE49-F238E27FC236}">
                      <a16:creationId xmlns:a16="http://schemas.microsoft.com/office/drawing/2014/main" id="{DA22B9DE-2A50-4AB2-855C-A258DBFA85E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67" name="Group 60">
                <a:extLst>
                  <a:ext uri="{FF2B5EF4-FFF2-40B4-BE49-F238E27FC236}">
                    <a16:creationId xmlns:a16="http://schemas.microsoft.com/office/drawing/2014/main" id="{E168D170-1DBD-446A-A228-13037ACFADCE}"/>
                  </a:ext>
                </a:extLst>
              </p:cNvPr>
              <p:cNvGrpSpPr>
                <a:grpSpLocks noChangeAspect="1"/>
              </p:cNvGrpSpPr>
              <p:nvPr/>
            </p:nvGrpSpPr>
            <p:grpSpPr>
              <a:xfrm>
                <a:off x="7717827" y="0"/>
                <a:ext cx="370712" cy="370712"/>
                <a:chOff x="0" y="0"/>
                <a:chExt cx="6355080" cy="6355080"/>
              </a:xfrm>
            </p:grpSpPr>
            <p:sp>
              <p:nvSpPr>
                <p:cNvPr id="69" name="Freeform 61">
                  <a:extLst>
                    <a:ext uri="{FF2B5EF4-FFF2-40B4-BE49-F238E27FC236}">
                      <a16:creationId xmlns:a16="http://schemas.microsoft.com/office/drawing/2014/main" id="{5AF85C0A-89B9-4FC1-B082-E6049EF94CA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68" name="AutoShape 62">
                <a:extLst>
                  <a:ext uri="{FF2B5EF4-FFF2-40B4-BE49-F238E27FC236}">
                    <a16:creationId xmlns:a16="http://schemas.microsoft.com/office/drawing/2014/main" id="{EFD08E81-88DD-4F87-8030-35E98E305A8A}"/>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76" name="Group 63">
              <a:extLst>
                <a:ext uri="{FF2B5EF4-FFF2-40B4-BE49-F238E27FC236}">
                  <a16:creationId xmlns:a16="http://schemas.microsoft.com/office/drawing/2014/main" id="{4A7EB605-7042-464C-A3CD-EC10D631A8BA}"/>
                </a:ext>
              </a:extLst>
            </p:cNvPr>
            <p:cNvGrpSpPr/>
            <p:nvPr/>
          </p:nvGrpSpPr>
          <p:grpSpPr>
            <a:xfrm>
              <a:off x="882162" y="7128166"/>
              <a:ext cx="6066404" cy="278034"/>
              <a:chOff x="0" y="0"/>
              <a:chExt cx="8088539" cy="370712"/>
            </a:xfrm>
          </p:grpSpPr>
          <p:grpSp>
            <p:nvGrpSpPr>
              <p:cNvPr id="77" name="Group 64">
                <a:extLst>
                  <a:ext uri="{FF2B5EF4-FFF2-40B4-BE49-F238E27FC236}">
                    <a16:creationId xmlns:a16="http://schemas.microsoft.com/office/drawing/2014/main" id="{C9DDBA06-B28B-4509-827B-1712781780CA}"/>
                  </a:ext>
                </a:extLst>
              </p:cNvPr>
              <p:cNvGrpSpPr>
                <a:grpSpLocks noChangeAspect="1"/>
              </p:cNvGrpSpPr>
              <p:nvPr/>
            </p:nvGrpSpPr>
            <p:grpSpPr>
              <a:xfrm>
                <a:off x="4074196" y="0"/>
                <a:ext cx="370712" cy="370712"/>
                <a:chOff x="0" y="0"/>
                <a:chExt cx="6355080" cy="6355080"/>
              </a:xfrm>
            </p:grpSpPr>
            <p:sp>
              <p:nvSpPr>
                <p:cNvPr id="91" name="Freeform 65">
                  <a:extLst>
                    <a:ext uri="{FF2B5EF4-FFF2-40B4-BE49-F238E27FC236}">
                      <a16:creationId xmlns:a16="http://schemas.microsoft.com/office/drawing/2014/main" id="{4B499091-A66C-4F8A-BC14-E6A7C9BEF00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78" name="Group 66">
                <a:extLst>
                  <a:ext uri="{FF2B5EF4-FFF2-40B4-BE49-F238E27FC236}">
                    <a16:creationId xmlns:a16="http://schemas.microsoft.com/office/drawing/2014/main" id="{6BE09023-BD02-4BE1-B1DB-9A4A175A1230}"/>
                  </a:ext>
                </a:extLst>
              </p:cNvPr>
              <p:cNvGrpSpPr>
                <a:grpSpLocks noChangeAspect="1"/>
              </p:cNvGrpSpPr>
              <p:nvPr/>
            </p:nvGrpSpPr>
            <p:grpSpPr>
              <a:xfrm>
                <a:off x="3345469" y="0"/>
                <a:ext cx="370712" cy="370712"/>
                <a:chOff x="0" y="0"/>
                <a:chExt cx="6355080" cy="6355080"/>
              </a:xfrm>
            </p:grpSpPr>
            <p:sp>
              <p:nvSpPr>
                <p:cNvPr id="90" name="Freeform 67">
                  <a:extLst>
                    <a:ext uri="{FF2B5EF4-FFF2-40B4-BE49-F238E27FC236}">
                      <a16:creationId xmlns:a16="http://schemas.microsoft.com/office/drawing/2014/main" id="{27556F49-D0EE-4005-83E2-FBD29ADD7FB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79" name="Group 68">
                <a:extLst>
                  <a:ext uri="{FF2B5EF4-FFF2-40B4-BE49-F238E27FC236}">
                    <a16:creationId xmlns:a16="http://schemas.microsoft.com/office/drawing/2014/main" id="{D6631079-7F8B-45AC-B7BD-AEDE0521D81F}"/>
                  </a:ext>
                </a:extLst>
              </p:cNvPr>
              <p:cNvGrpSpPr>
                <a:grpSpLocks noChangeAspect="1"/>
              </p:cNvGrpSpPr>
              <p:nvPr/>
            </p:nvGrpSpPr>
            <p:grpSpPr>
              <a:xfrm>
                <a:off x="5531648" y="0"/>
                <a:ext cx="370712" cy="370712"/>
                <a:chOff x="0" y="0"/>
                <a:chExt cx="6355080" cy="6355080"/>
              </a:xfrm>
            </p:grpSpPr>
            <p:sp>
              <p:nvSpPr>
                <p:cNvPr id="89" name="Freeform 69">
                  <a:extLst>
                    <a:ext uri="{FF2B5EF4-FFF2-40B4-BE49-F238E27FC236}">
                      <a16:creationId xmlns:a16="http://schemas.microsoft.com/office/drawing/2014/main" id="{891A050E-FD4A-4EFE-A515-33853F6BA59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0" name="Group 70">
                <a:extLst>
                  <a:ext uri="{FF2B5EF4-FFF2-40B4-BE49-F238E27FC236}">
                    <a16:creationId xmlns:a16="http://schemas.microsoft.com/office/drawing/2014/main" id="{70DAE68E-CA87-4AEB-82CC-167AC1676856}"/>
                  </a:ext>
                </a:extLst>
              </p:cNvPr>
              <p:cNvGrpSpPr>
                <a:grpSpLocks noChangeAspect="1"/>
              </p:cNvGrpSpPr>
              <p:nvPr/>
            </p:nvGrpSpPr>
            <p:grpSpPr>
              <a:xfrm>
                <a:off x="6989101" y="0"/>
                <a:ext cx="370712" cy="370712"/>
                <a:chOff x="0" y="0"/>
                <a:chExt cx="6355080" cy="6355080"/>
              </a:xfrm>
            </p:grpSpPr>
            <p:sp>
              <p:nvSpPr>
                <p:cNvPr id="88" name="Freeform 71">
                  <a:extLst>
                    <a:ext uri="{FF2B5EF4-FFF2-40B4-BE49-F238E27FC236}">
                      <a16:creationId xmlns:a16="http://schemas.microsoft.com/office/drawing/2014/main" id="{E4F228DF-7810-4B64-A9FB-8EAB0BDA1C8C}"/>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1" name="Group 72">
                <a:extLst>
                  <a:ext uri="{FF2B5EF4-FFF2-40B4-BE49-F238E27FC236}">
                    <a16:creationId xmlns:a16="http://schemas.microsoft.com/office/drawing/2014/main" id="{B7EAEF5D-90AF-428C-B679-C12D1720DB7A}"/>
                  </a:ext>
                </a:extLst>
              </p:cNvPr>
              <p:cNvGrpSpPr>
                <a:grpSpLocks noChangeAspect="1"/>
              </p:cNvGrpSpPr>
              <p:nvPr/>
            </p:nvGrpSpPr>
            <p:grpSpPr>
              <a:xfrm>
                <a:off x="4802922" y="0"/>
                <a:ext cx="370712" cy="370712"/>
                <a:chOff x="0" y="0"/>
                <a:chExt cx="6355080" cy="6355080"/>
              </a:xfrm>
            </p:grpSpPr>
            <p:sp>
              <p:nvSpPr>
                <p:cNvPr id="87" name="Freeform 73">
                  <a:extLst>
                    <a:ext uri="{FF2B5EF4-FFF2-40B4-BE49-F238E27FC236}">
                      <a16:creationId xmlns:a16="http://schemas.microsoft.com/office/drawing/2014/main" id="{79544C30-4DE8-4060-9AB1-15A23DE3874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2" name="Group 74">
                <a:extLst>
                  <a:ext uri="{FF2B5EF4-FFF2-40B4-BE49-F238E27FC236}">
                    <a16:creationId xmlns:a16="http://schemas.microsoft.com/office/drawing/2014/main" id="{E92B0B63-F214-4D2C-870C-F6A13B4B008E}"/>
                  </a:ext>
                </a:extLst>
              </p:cNvPr>
              <p:cNvGrpSpPr>
                <a:grpSpLocks noChangeAspect="1"/>
              </p:cNvGrpSpPr>
              <p:nvPr/>
            </p:nvGrpSpPr>
            <p:grpSpPr>
              <a:xfrm>
                <a:off x="6260374" y="0"/>
                <a:ext cx="370712" cy="370712"/>
                <a:chOff x="0" y="0"/>
                <a:chExt cx="6355080" cy="6355080"/>
              </a:xfrm>
            </p:grpSpPr>
            <p:sp>
              <p:nvSpPr>
                <p:cNvPr id="86" name="Freeform 75">
                  <a:extLst>
                    <a:ext uri="{FF2B5EF4-FFF2-40B4-BE49-F238E27FC236}">
                      <a16:creationId xmlns:a16="http://schemas.microsoft.com/office/drawing/2014/main" id="{B95EE522-8368-499B-99A3-F35ED04F674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83" name="Group 76">
                <a:extLst>
                  <a:ext uri="{FF2B5EF4-FFF2-40B4-BE49-F238E27FC236}">
                    <a16:creationId xmlns:a16="http://schemas.microsoft.com/office/drawing/2014/main" id="{D68DAA39-0202-4D70-9A9D-0042A3D00E93}"/>
                  </a:ext>
                </a:extLst>
              </p:cNvPr>
              <p:cNvGrpSpPr>
                <a:grpSpLocks noChangeAspect="1"/>
              </p:cNvGrpSpPr>
              <p:nvPr/>
            </p:nvGrpSpPr>
            <p:grpSpPr>
              <a:xfrm>
                <a:off x="7717827" y="0"/>
                <a:ext cx="370712" cy="370712"/>
                <a:chOff x="0" y="0"/>
                <a:chExt cx="6355080" cy="6355080"/>
              </a:xfrm>
            </p:grpSpPr>
            <p:sp>
              <p:nvSpPr>
                <p:cNvPr id="85" name="Freeform 77">
                  <a:extLst>
                    <a:ext uri="{FF2B5EF4-FFF2-40B4-BE49-F238E27FC236}">
                      <a16:creationId xmlns:a16="http://schemas.microsoft.com/office/drawing/2014/main" id="{F3D54085-F1DB-4216-B752-FDA1A80528D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84" name="AutoShape 78">
                <a:extLst>
                  <a:ext uri="{FF2B5EF4-FFF2-40B4-BE49-F238E27FC236}">
                    <a16:creationId xmlns:a16="http://schemas.microsoft.com/office/drawing/2014/main" id="{56C355AA-540B-4D49-AF0D-543D7B5ADF1E}"/>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92" name="Group 79">
              <a:extLst>
                <a:ext uri="{FF2B5EF4-FFF2-40B4-BE49-F238E27FC236}">
                  <a16:creationId xmlns:a16="http://schemas.microsoft.com/office/drawing/2014/main" id="{ADBD338C-2760-47A7-83DD-1A0A8BB18AFD}"/>
                </a:ext>
              </a:extLst>
            </p:cNvPr>
            <p:cNvGrpSpPr/>
            <p:nvPr/>
          </p:nvGrpSpPr>
          <p:grpSpPr>
            <a:xfrm>
              <a:off x="882162" y="2913713"/>
              <a:ext cx="6066404" cy="278034"/>
              <a:chOff x="0" y="0"/>
              <a:chExt cx="8088539" cy="370712"/>
            </a:xfrm>
          </p:grpSpPr>
          <p:grpSp>
            <p:nvGrpSpPr>
              <p:cNvPr id="93" name="Group 80">
                <a:extLst>
                  <a:ext uri="{FF2B5EF4-FFF2-40B4-BE49-F238E27FC236}">
                    <a16:creationId xmlns:a16="http://schemas.microsoft.com/office/drawing/2014/main" id="{6D76CC4A-929E-4C25-9275-9CF2C52D9F9B}"/>
                  </a:ext>
                </a:extLst>
              </p:cNvPr>
              <p:cNvGrpSpPr>
                <a:grpSpLocks noChangeAspect="1"/>
              </p:cNvGrpSpPr>
              <p:nvPr/>
            </p:nvGrpSpPr>
            <p:grpSpPr>
              <a:xfrm>
                <a:off x="4074196" y="0"/>
                <a:ext cx="370712" cy="370712"/>
                <a:chOff x="0" y="0"/>
                <a:chExt cx="6355080" cy="6355080"/>
              </a:xfrm>
            </p:grpSpPr>
            <p:sp>
              <p:nvSpPr>
                <p:cNvPr id="107" name="Freeform 81">
                  <a:extLst>
                    <a:ext uri="{FF2B5EF4-FFF2-40B4-BE49-F238E27FC236}">
                      <a16:creationId xmlns:a16="http://schemas.microsoft.com/office/drawing/2014/main" id="{23C2A3C0-D5D3-4D24-9DD4-6ECD9886256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4" name="Group 82">
                <a:extLst>
                  <a:ext uri="{FF2B5EF4-FFF2-40B4-BE49-F238E27FC236}">
                    <a16:creationId xmlns:a16="http://schemas.microsoft.com/office/drawing/2014/main" id="{71AC8D42-160D-4D08-870C-58B87884FCAB}"/>
                  </a:ext>
                </a:extLst>
              </p:cNvPr>
              <p:cNvGrpSpPr>
                <a:grpSpLocks noChangeAspect="1"/>
              </p:cNvGrpSpPr>
              <p:nvPr/>
            </p:nvGrpSpPr>
            <p:grpSpPr>
              <a:xfrm>
                <a:off x="3345469" y="0"/>
                <a:ext cx="370712" cy="370712"/>
                <a:chOff x="0" y="0"/>
                <a:chExt cx="6355080" cy="6355080"/>
              </a:xfrm>
            </p:grpSpPr>
            <p:sp>
              <p:nvSpPr>
                <p:cNvPr id="106" name="Freeform 83">
                  <a:extLst>
                    <a:ext uri="{FF2B5EF4-FFF2-40B4-BE49-F238E27FC236}">
                      <a16:creationId xmlns:a16="http://schemas.microsoft.com/office/drawing/2014/main" id="{9E04B9E3-964D-4D73-8198-92F665EEB46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5" name="Group 84">
                <a:extLst>
                  <a:ext uri="{FF2B5EF4-FFF2-40B4-BE49-F238E27FC236}">
                    <a16:creationId xmlns:a16="http://schemas.microsoft.com/office/drawing/2014/main" id="{DE13D4C2-E06B-4093-A0A9-2BABB3FF2003}"/>
                  </a:ext>
                </a:extLst>
              </p:cNvPr>
              <p:cNvGrpSpPr>
                <a:grpSpLocks noChangeAspect="1"/>
              </p:cNvGrpSpPr>
              <p:nvPr/>
            </p:nvGrpSpPr>
            <p:grpSpPr>
              <a:xfrm>
                <a:off x="5531648" y="0"/>
                <a:ext cx="370712" cy="370712"/>
                <a:chOff x="0" y="0"/>
                <a:chExt cx="6355080" cy="6355080"/>
              </a:xfrm>
            </p:grpSpPr>
            <p:sp>
              <p:nvSpPr>
                <p:cNvPr id="105" name="Freeform 85">
                  <a:extLst>
                    <a:ext uri="{FF2B5EF4-FFF2-40B4-BE49-F238E27FC236}">
                      <a16:creationId xmlns:a16="http://schemas.microsoft.com/office/drawing/2014/main" id="{ED7D4CD0-3B30-407E-9A03-8DC4A27B1E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6" name="Group 86">
                <a:extLst>
                  <a:ext uri="{FF2B5EF4-FFF2-40B4-BE49-F238E27FC236}">
                    <a16:creationId xmlns:a16="http://schemas.microsoft.com/office/drawing/2014/main" id="{815A763A-20F9-4139-883B-21BBFE484249}"/>
                  </a:ext>
                </a:extLst>
              </p:cNvPr>
              <p:cNvGrpSpPr>
                <a:grpSpLocks noChangeAspect="1"/>
              </p:cNvGrpSpPr>
              <p:nvPr/>
            </p:nvGrpSpPr>
            <p:grpSpPr>
              <a:xfrm>
                <a:off x="6989101" y="0"/>
                <a:ext cx="370712" cy="370712"/>
                <a:chOff x="0" y="0"/>
                <a:chExt cx="6355080" cy="6355080"/>
              </a:xfrm>
            </p:grpSpPr>
            <p:sp>
              <p:nvSpPr>
                <p:cNvPr id="104" name="Freeform 87">
                  <a:extLst>
                    <a:ext uri="{FF2B5EF4-FFF2-40B4-BE49-F238E27FC236}">
                      <a16:creationId xmlns:a16="http://schemas.microsoft.com/office/drawing/2014/main" id="{6C09D4A7-F0B9-4FB5-AEB7-44163342B75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7" name="Group 88">
                <a:extLst>
                  <a:ext uri="{FF2B5EF4-FFF2-40B4-BE49-F238E27FC236}">
                    <a16:creationId xmlns:a16="http://schemas.microsoft.com/office/drawing/2014/main" id="{6256D2BD-64BC-4119-B4DF-1D6673E7DA32}"/>
                  </a:ext>
                </a:extLst>
              </p:cNvPr>
              <p:cNvGrpSpPr>
                <a:grpSpLocks noChangeAspect="1"/>
              </p:cNvGrpSpPr>
              <p:nvPr/>
            </p:nvGrpSpPr>
            <p:grpSpPr>
              <a:xfrm>
                <a:off x="4802922" y="0"/>
                <a:ext cx="370712" cy="370712"/>
                <a:chOff x="0" y="0"/>
                <a:chExt cx="6355080" cy="6355080"/>
              </a:xfrm>
            </p:grpSpPr>
            <p:sp>
              <p:nvSpPr>
                <p:cNvPr id="103" name="Freeform 89">
                  <a:extLst>
                    <a:ext uri="{FF2B5EF4-FFF2-40B4-BE49-F238E27FC236}">
                      <a16:creationId xmlns:a16="http://schemas.microsoft.com/office/drawing/2014/main" id="{20DA8824-AD8B-4EC0-9861-5A51F2CBBAE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8" name="Group 90">
                <a:extLst>
                  <a:ext uri="{FF2B5EF4-FFF2-40B4-BE49-F238E27FC236}">
                    <a16:creationId xmlns:a16="http://schemas.microsoft.com/office/drawing/2014/main" id="{3E4A87E3-654A-440C-9F02-F05B7BDBEE61}"/>
                  </a:ext>
                </a:extLst>
              </p:cNvPr>
              <p:cNvGrpSpPr>
                <a:grpSpLocks noChangeAspect="1"/>
              </p:cNvGrpSpPr>
              <p:nvPr/>
            </p:nvGrpSpPr>
            <p:grpSpPr>
              <a:xfrm>
                <a:off x="6260374" y="0"/>
                <a:ext cx="370712" cy="370712"/>
                <a:chOff x="0" y="0"/>
                <a:chExt cx="6355080" cy="6355080"/>
              </a:xfrm>
            </p:grpSpPr>
            <p:sp>
              <p:nvSpPr>
                <p:cNvPr id="102" name="Freeform 91">
                  <a:extLst>
                    <a:ext uri="{FF2B5EF4-FFF2-40B4-BE49-F238E27FC236}">
                      <a16:creationId xmlns:a16="http://schemas.microsoft.com/office/drawing/2014/main" id="{3838C965-D6FA-4CBB-B0B6-008E20A7617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99" name="Group 92">
                <a:extLst>
                  <a:ext uri="{FF2B5EF4-FFF2-40B4-BE49-F238E27FC236}">
                    <a16:creationId xmlns:a16="http://schemas.microsoft.com/office/drawing/2014/main" id="{458BF400-6B0C-4525-A137-F8D95FFA1AD1}"/>
                  </a:ext>
                </a:extLst>
              </p:cNvPr>
              <p:cNvGrpSpPr>
                <a:grpSpLocks noChangeAspect="1"/>
              </p:cNvGrpSpPr>
              <p:nvPr/>
            </p:nvGrpSpPr>
            <p:grpSpPr>
              <a:xfrm>
                <a:off x="7717827" y="0"/>
                <a:ext cx="370712" cy="370712"/>
                <a:chOff x="0" y="0"/>
                <a:chExt cx="6355080" cy="6355080"/>
              </a:xfrm>
            </p:grpSpPr>
            <p:sp>
              <p:nvSpPr>
                <p:cNvPr id="101" name="Freeform 93">
                  <a:extLst>
                    <a:ext uri="{FF2B5EF4-FFF2-40B4-BE49-F238E27FC236}">
                      <a16:creationId xmlns:a16="http://schemas.microsoft.com/office/drawing/2014/main" id="{B9F22B24-90F9-4B39-A8A5-5713B9558E4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00" name="AutoShape 94">
                <a:extLst>
                  <a:ext uri="{FF2B5EF4-FFF2-40B4-BE49-F238E27FC236}">
                    <a16:creationId xmlns:a16="http://schemas.microsoft.com/office/drawing/2014/main" id="{E2CC0BB6-1DBB-4B3F-B6B4-667C2D893515}"/>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08" name="Group 95">
              <a:extLst>
                <a:ext uri="{FF2B5EF4-FFF2-40B4-BE49-F238E27FC236}">
                  <a16:creationId xmlns:a16="http://schemas.microsoft.com/office/drawing/2014/main" id="{499A837E-B153-4F76-902C-3F712E4B7324}"/>
                </a:ext>
              </a:extLst>
            </p:cNvPr>
            <p:cNvGrpSpPr/>
            <p:nvPr/>
          </p:nvGrpSpPr>
          <p:grpSpPr>
            <a:xfrm>
              <a:off x="882162" y="4599494"/>
              <a:ext cx="6066404" cy="278034"/>
              <a:chOff x="0" y="0"/>
              <a:chExt cx="8088539" cy="370712"/>
            </a:xfrm>
          </p:grpSpPr>
          <p:grpSp>
            <p:nvGrpSpPr>
              <p:cNvPr id="109" name="Group 96">
                <a:extLst>
                  <a:ext uri="{FF2B5EF4-FFF2-40B4-BE49-F238E27FC236}">
                    <a16:creationId xmlns:a16="http://schemas.microsoft.com/office/drawing/2014/main" id="{D3AF2626-36D3-4470-872A-4450D11FAC55}"/>
                  </a:ext>
                </a:extLst>
              </p:cNvPr>
              <p:cNvGrpSpPr>
                <a:grpSpLocks noChangeAspect="1"/>
              </p:cNvGrpSpPr>
              <p:nvPr/>
            </p:nvGrpSpPr>
            <p:grpSpPr>
              <a:xfrm>
                <a:off x="4074196" y="0"/>
                <a:ext cx="370712" cy="370712"/>
                <a:chOff x="0" y="0"/>
                <a:chExt cx="6355080" cy="6355080"/>
              </a:xfrm>
            </p:grpSpPr>
            <p:sp>
              <p:nvSpPr>
                <p:cNvPr id="123" name="Freeform 97">
                  <a:extLst>
                    <a:ext uri="{FF2B5EF4-FFF2-40B4-BE49-F238E27FC236}">
                      <a16:creationId xmlns:a16="http://schemas.microsoft.com/office/drawing/2014/main" id="{4A98E4E1-59AF-49EC-A82D-51A568177D2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0" name="Group 98">
                <a:extLst>
                  <a:ext uri="{FF2B5EF4-FFF2-40B4-BE49-F238E27FC236}">
                    <a16:creationId xmlns:a16="http://schemas.microsoft.com/office/drawing/2014/main" id="{F4FC1D41-A826-4903-AFA5-82812FDB3760}"/>
                  </a:ext>
                </a:extLst>
              </p:cNvPr>
              <p:cNvGrpSpPr>
                <a:grpSpLocks noChangeAspect="1"/>
              </p:cNvGrpSpPr>
              <p:nvPr/>
            </p:nvGrpSpPr>
            <p:grpSpPr>
              <a:xfrm>
                <a:off x="3345469" y="0"/>
                <a:ext cx="370712" cy="370712"/>
                <a:chOff x="0" y="0"/>
                <a:chExt cx="6355080" cy="6355080"/>
              </a:xfrm>
            </p:grpSpPr>
            <p:sp>
              <p:nvSpPr>
                <p:cNvPr id="122" name="Freeform 99">
                  <a:extLst>
                    <a:ext uri="{FF2B5EF4-FFF2-40B4-BE49-F238E27FC236}">
                      <a16:creationId xmlns:a16="http://schemas.microsoft.com/office/drawing/2014/main" id="{03DB9A83-5EFB-4467-9B45-04F7DCD2B8F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1" name="Group 100">
                <a:extLst>
                  <a:ext uri="{FF2B5EF4-FFF2-40B4-BE49-F238E27FC236}">
                    <a16:creationId xmlns:a16="http://schemas.microsoft.com/office/drawing/2014/main" id="{ADD186F6-D0FC-4FA8-8F12-08F422C5E693}"/>
                  </a:ext>
                </a:extLst>
              </p:cNvPr>
              <p:cNvGrpSpPr>
                <a:grpSpLocks noChangeAspect="1"/>
              </p:cNvGrpSpPr>
              <p:nvPr/>
            </p:nvGrpSpPr>
            <p:grpSpPr>
              <a:xfrm>
                <a:off x="5531648" y="0"/>
                <a:ext cx="370712" cy="370712"/>
                <a:chOff x="0" y="0"/>
                <a:chExt cx="6355080" cy="6355080"/>
              </a:xfrm>
            </p:grpSpPr>
            <p:sp>
              <p:nvSpPr>
                <p:cNvPr id="121" name="Freeform 101">
                  <a:extLst>
                    <a:ext uri="{FF2B5EF4-FFF2-40B4-BE49-F238E27FC236}">
                      <a16:creationId xmlns:a16="http://schemas.microsoft.com/office/drawing/2014/main" id="{3E791BF8-D74B-40DE-8C91-A5E24BBF6CA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2" name="Group 102">
                <a:extLst>
                  <a:ext uri="{FF2B5EF4-FFF2-40B4-BE49-F238E27FC236}">
                    <a16:creationId xmlns:a16="http://schemas.microsoft.com/office/drawing/2014/main" id="{85B6B94C-7AC2-4C67-AB4A-A8A87B6B904D}"/>
                  </a:ext>
                </a:extLst>
              </p:cNvPr>
              <p:cNvGrpSpPr>
                <a:grpSpLocks noChangeAspect="1"/>
              </p:cNvGrpSpPr>
              <p:nvPr/>
            </p:nvGrpSpPr>
            <p:grpSpPr>
              <a:xfrm>
                <a:off x="6989101" y="0"/>
                <a:ext cx="370712" cy="370712"/>
                <a:chOff x="0" y="0"/>
                <a:chExt cx="6355080" cy="6355080"/>
              </a:xfrm>
            </p:grpSpPr>
            <p:sp>
              <p:nvSpPr>
                <p:cNvPr id="120" name="Freeform 103">
                  <a:extLst>
                    <a:ext uri="{FF2B5EF4-FFF2-40B4-BE49-F238E27FC236}">
                      <a16:creationId xmlns:a16="http://schemas.microsoft.com/office/drawing/2014/main" id="{4FF693C6-39D6-438A-840F-63FD5BAA41E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3" name="Group 104">
                <a:extLst>
                  <a:ext uri="{FF2B5EF4-FFF2-40B4-BE49-F238E27FC236}">
                    <a16:creationId xmlns:a16="http://schemas.microsoft.com/office/drawing/2014/main" id="{4B47FF63-1D78-4A23-9277-A79606C5C89D}"/>
                  </a:ext>
                </a:extLst>
              </p:cNvPr>
              <p:cNvGrpSpPr>
                <a:grpSpLocks noChangeAspect="1"/>
              </p:cNvGrpSpPr>
              <p:nvPr/>
            </p:nvGrpSpPr>
            <p:grpSpPr>
              <a:xfrm>
                <a:off x="4802922" y="0"/>
                <a:ext cx="370712" cy="370712"/>
                <a:chOff x="0" y="0"/>
                <a:chExt cx="6355080" cy="6355080"/>
              </a:xfrm>
            </p:grpSpPr>
            <p:sp>
              <p:nvSpPr>
                <p:cNvPr id="119" name="Freeform 105">
                  <a:extLst>
                    <a:ext uri="{FF2B5EF4-FFF2-40B4-BE49-F238E27FC236}">
                      <a16:creationId xmlns:a16="http://schemas.microsoft.com/office/drawing/2014/main" id="{C1FA51FA-2A59-4AFF-884C-375317D7867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4" name="Group 106">
                <a:extLst>
                  <a:ext uri="{FF2B5EF4-FFF2-40B4-BE49-F238E27FC236}">
                    <a16:creationId xmlns:a16="http://schemas.microsoft.com/office/drawing/2014/main" id="{A92764BE-7F74-46B2-ADE9-42B7D283CA28}"/>
                  </a:ext>
                </a:extLst>
              </p:cNvPr>
              <p:cNvGrpSpPr>
                <a:grpSpLocks noChangeAspect="1"/>
              </p:cNvGrpSpPr>
              <p:nvPr/>
            </p:nvGrpSpPr>
            <p:grpSpPr>
              <a:xfrm>
                <a:off x="6260374" y="0"/>
                <a:ext cx="370712" cy="370712"/>
                <a:chOff x="0" y="0"/>
                <a:chExt cx="6355080" cy="6355080"/>
              </a:xfrm>
            </p:grpSpPr>
            <p:sp>
              <p:nvSpPr>
                <p:cNvPr id="118" name="Freeform 107">
                  <a:extLst>
                    <a:ext uri="{FF2B5EF4-FFF2-40B4-BE49-F238E27FC236}">
                      <a16:creationId xmlns:a16="http://schemas.microsoft.com/office/drawing/2014/main" id="{D287662B-F442-4DC8-A9A0-680D563CB9E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15" name="Group 108">
                <a:extLst>
                  <a:ext uri="{FF2B5EF4-FFF2-40B4-BE49-F238E27FC236}">
                    <a16:creationId xmlns:a16="http://schemas.microsoft.com/office/drawing/2014/main" id="{67AE50E6-8BE7-4CA5-ACBF-4D3A908D20DA}"/>
                  </a:ext>
                </a:extLst>
              </p:cNvPr>
              <p:cNvGrpSpPr>
                <a:grpSpLocks noChangeAspect="1"/>
              </p:cNvGrpSpPr>
              <p:nvPr/>
            </p:nvGrpSpPr>
            <p:grpSpPr>
              <a:xfrm>
                <a:off x="7717827" y="0"/>
                <a:ext cx="370712" cy="370712"/>
                <a:chOff x="0" y="0"/>
                <a:chExt cx="6355080" cy="6355080"/>
              </a:xfrm>
            </p:grpSpPr>
            <p:sp>
              <p:nvSpPr>
                <p:cNvPr id="117" name="Freeform 109">
                  <a:extLst>
                    <a:ext uri="{FF2B5EF4-FFF2-40B4-BE49-F238E27FC236}">
                      <a16:creationId xmlns:a16="http://schemas.microsoft.com/office/drawing/2014/main" id="{9CC27411-6E4B-4D4C-A5B9-0F76ACCAFA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16" name="AutoShape 110">
                <a:extLst>
                  <a:ext uri="{FF2B5EF4-FFF2-40B4-BE49-F238E27FC236}">
                    <a16:creationId xmlns:a16="http://schemas.microsoft.com/office/drawing/2014/main" id="{851593B5-E363-47E6-9068-2D67A67D8196}"/>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24" name="Group 111">
              <a:extLst>
                <a:ext uri="{FF2B5EF4-FFF2-40B4-BE49-F238E27FC236}">
                  <a16:creationId xmlns:a16="http://schemas.microsoft.com/office/drawing/2014/main" id="{3ABA8B45-6670-4A47-A4B0-C6AABDB1BCDE}"/>
                </a:ext>
              </a:extLst>
            </p:cNvPr>
            <p:cNvGrpSpPr/>
            <p:nvPr/>
          </p:nvGrpSpPr>
          <p:grpSpPr>
            <a:xfrm>
              <a:off x="882162" y="6285275"/>
              <a:ext cx="6066404" cy="278034"/>
              <a:chOff x="0" y="0"/>
              <a:chExt cx="8088539" cy="370712"/>
            </a:xfrm>
          </p:grpSpPr>
          <p:grpSp>
            <p:nvGrpSpPr>
              <p:cNvPr id="125" name="Group 112">
                <a:extLst>
                  <a:ext uri="{FF2B5EF4-FFF2-40B4-BE49-F238E27FC236}">
                    <a16:creationId xmlns:a16="http://schemas.microsoft.com/office/drawing/2014/main" id="{E6FD8087-1153-4BE2-8884-7BE952FBD06B}"/>
                  </a:ext>
                </a:extLst>
              </p:cNvPr>
              <p:cNvGrpSpPr>
                <a:grpSpLocks noChangeAspect="1"/>
              </p:cNvGrpSpPr>
              <p:nvPr/>
            </p:nvGrpSpPr>
            <p:grpSpPr>
              <a:xfrm>
                <a:off x="4074196" y="0"/>
                <a:ext cx="370712" cy="370712"/>
                <a:chOff x="0" y="0"/>
                <a:chExt cx="6355080" cy="6355080"/>
              </a:xfrm>
            </p:grpSpPr>
            <p:sp>
              <p:nvSpPr>
                <p:cNvPr id="139" name="Freeform 113">
                  <a:extLst>
                    <a:ext uri="{FF2B5EF4-FFF2-40B4-BE49-F238E27FC236}">
                      <a16:creationId xmlns:a16="http://schemas.microsoft.com/office/drawing/2014/main" id="{4AB9D0A8-C9E1-45F7-97EC-23F95F65072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6" name="Group 114">
                <a:extLst>
                  <a:ext uri="{FF2B5EF4-FFF2-40B4-BE49-F238E27FC236}">
                    <a16:creationId xmlns:a16="http://schemas.microsoft.com/office/drawing/2014/main" id="{4B821540-A784-435B-94F4-717FC5F34784}"/>
                  </a:ext>
                </a:extLst>
              </p:cNvPr>
              <p:cNvGrpSpPr>
                <a:grpSpLocks noChangeAspect="1"/>
              </p:cNvGrpSpPr>
              <p:nvPr/>
            </p:nvGrpSpPr>
            <p:grpSpPr>
              <a:xfrm>
                <a:off x="3345469" y="0"/>
                <a:ext cx="370712" cy="370712"/>
                <a:chOff x="0" y="0"/>
                <a:chExt cx="6355080" cy="6355080"/>
              </a:xfrm>
            </p:grpSpPr>
            <p:sp>
              <p:nvSpPr>
                <p:cNvPr id="138" name="Freeform 115">
                  <a:extLst>
                    <a:ext uri="{FF2B5EF4-FFF2-40B4-BE49-F238E27FC236}">
                      <a16:creationId xmlns:a16="http://schemas.microsoft.com/office/drawing/2014/main" id="{247C894B-B6D2-4ED6-AD54-E86817BA7EF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7" name="Group 116">
                <a:extLst>
                  <a:ext uri="{FF2B5EF4-FFF2-40B4-BE49-F238E27FC236}">
                    <a16:creationId xmlns:a16="http://schemas.microsoft.com/office/drawing/2014/main" id="{65F6F25C-E30A-494E-8DF6-57E97654F906}"/>
                  </a:ext>
                </a:extLst>
              </p:cNvPr>
              <p:cNvGrpSpPr>
                <a:grpSpLocks noChangeAspect="1"/>
              </p:cNvGrpSpPr>
              <p:nvPr/>
            </p:nvGrpSpPr>
            <p:grpSpPr>
              <a:xfrm>
                <a:off x="5531648" y="0"/>
                <a:ext cx="370712" cy="370712"/>
                <a:chOff x="0" y="0"/>
                <a:chExt cx="6355080" cy="6355080"/>
              </a:xfrm>
            </p:grpSpPr>
            <p:sp>
              <p:nvSpPr>
                <p:cNvPr id="137" name="Freeform 117">
                  <a:extLst>
                    <a:ext uri="{FF2B5EF4-FFF2-40B4-BE49-F238E27FC236}">
                      <a16:creationId xmlns:a16="http://schemas.microsoft.com/office/drawing/2014/main" id="{A655A9D2-691B-43DB-AA98-405428ACB13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8" name="Group 118">
                <a:extLst>
                  <a:ext uri="{FF2B5EF4-FFF2-40B4-BE49-F238E27FC236}">
                    <a16:creationId xmlns:a16="http://schemas.microsoft.com/office/drawing/2014/main" id="{4D057013-E04A-4EC4-B60F-7681043509BB}"/>
                  </a:ext>
                </a:extLst>
              </p:cNvPr>
              <p:cNvGrpSpPr>
                <a:grpSpLocks noChangeAspect="1"/>
              </p:cNvGrpSpPr>
              <p:nvPr/>
            </p:nvGrpSpPr>
            <p:grpSpPr>
              <a:xfrm>
                <a:off x="6989101" y="0"/>
                <a:ext cx="370712" cy="370712"/>
                <a:chOff x="0" y="0"/>
                <a:chExt cx="6355080" cy="6355080"/>
              </a:xfrm>
            </p:grpSpPr>
            <p:sp>
              <p:nvSpPr>
                <p:cNvPr id="136" name="Freeform 119">
                  <a:extLst>
                    <a:ext uri="{FF2B5EF4-FFF2-40B4-BE49-F238E27FC236}">
                      <a16:creationId xmlns:a16="http://schemas.microsoft.com/office/drawing/2014/main" id="{44E1E5CA-7EAA-4DD0-A258-B4DA448E185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29" name="Group 120">
                <a:extLst>
                  <a:ext uri="{FF2B5EF4-FFF2-40B4-BE49-F238E27FC236}">
                    <a16:creationId xmlns:a16="http://schemas.microsoft.com/office/drawing/2014/main" id="{0A1797A6-FAE0-4F79-8544-4D08F43AA4C2}"/>
                  </a:ext>
                </a:extLst>
              </p:cNvPr>
              <p:cNvGrpSpPr>
                <a:grpSpLocks noChangeAspect="1"/>
              </p:cNvGrpSpPr>
              <p:nvPr/>
            </p:nvGrpSpPr>
            <p:grpSpPr>
              <a:xfrm>
                <a:off x="4802922" y="0"/>
                <a:ext cx="370712" cy="370712"/>
                <a:chOff x="0" y="0"/>
                <a:chExt cx="6355080" cy="6355080"/>
              </a:xfrm>
            </p:grpSpPr>
            <p:sp>
              <p:nvSpPr>
                <p:cNvPr id="135" name="Freeform 121">
                  <a:extLst>
                    <a:ext uri="{FF2B5EF4-FFF2-40B4-BE49-F238E27FC236}">
                      <a16:creationId xmlns:a16="http://schemas.microsoft.com/office/drawing/2014/main" id="{414AF925-885A-4590-93E7-8810468D2BE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30" name="Group 122">
                <a:extLst>
                  <a:ext uri="{FF2B5EF4-FFF2-40B4-BE49-F238E27FC236}">
                    <a16:creationId xmlns:a16="http://schemas.microsoft.com/office/drawing/2014/main" id="{E669444F-F8CF-4B05-8951-5E465DF2396B}"/>
                  </a:ext>
                </a:extLst>
              </p:cNvPr>
              <p:cNvGrpSpPr>
                <a:grpSpLocks noChangeAspect="1"/>
              </p:cNvGrpSpPr>
              <p:nvPr/>
            </p:nvGrpSpPr>
            <p:grpSpPr>
              <a:xfrm>
                <a:off x="6260374" y="0"/>
                <a:ext cx="370712" cy="370712"/>
                <a:chOff x="0" y="0"/>
                <a:chExt cx="6355080" cy="6355080"/>
              </a:xfrm>
            </p:grpSpPr>
            <p:sp>
              <p:nvSpPr>
                <p:cNvPr id="134" name="Freeform 123">
                  <a:extLst>
                    <a:ext uri="{FF2B5EF4-FFF2-40B4-BE49-F238E27FC236}">
                      <a16:creationId xmlns:a16="http://schemas.microsoft.com/office/drawing/2014/main" id="{0FF7C33A-DE62-4D8A-AAB9-96B3A49C15E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31" name="Group 124">
                <a:extLst>
                  <a:ext uri="{FF2B5EF4-FFF2-40B4-BE49-F238E27FC236}">
                    <a16:creationId xmlns:a16="http://schemas.microsoft.com/office/drawing/2014/main" id="{E5D68B42-8584-43F6-9B34-BBE410F468F3}"/>
                  </a:ext>
                </a:extLst>
              </p:cNvPr>
              <p:cNvGrpSpPr>
                <a:grpSpLocks noChangeAspect="1"/>
              </p:cNvGrpSpPr>
              <p:nvPr/>
            </p:nvGrpSpPr>
            <p:grpSpPr>
              <a:xfrm>
                <a:off x="7717827" y="0"/>
                <a:ext cx="370712" cy="370712"/>
                <a:chOff x="0" y="0"/>
                <a:chExt cx="6355080" cy="6355080"/>
              </a:xfrm>
            </p:grpSpPr>
            <p:sp>
              <p:nvSpPr>
                <p:cNvPr id="133" name="Freeform 125">
                  <a:extLst>
                    <a:ext uri="{FF2B5EF4-FFF2-40B4-BE49-F238E27FC236}">
                      <a16:creationId xmlns:a16="http://schemas.microsoft.com/office/drawing/2014/main" id="{BC8C3C26-6056-49A9-A207-85B0DDD5E0F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32" name="AutoShape 126">
                <a:extLst>
                  <a:ext uri="{FF2B5EF4-FFF2-40B4-BE49-F238E27FC236}">
                    <a16:creationId xmlns:a16="http://schemas.microsoft.com/office/drawing/2014/main" id="{CAA812A0-6BEE-4EB8-9A94-52768F0016CA}"/>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40" name="Group 127">
              <a:extLst>
                <a:ext uri="{FF2B5EF4-FFF2-40B4-BE49-F238E27FC236}">
                  <a16:creationId xmlns:a16="http://schemas.microsoft.com/office/drawing/2014/main" id="{EFE8CB3A-7FF0-4C0F-BB10-A23F8359B600}"/>
                </a:ext>
              </a:extLst>
            </p:cNvPr>
            <p:cNvGrpSpPr/>
            <p:nvPr/>
          </p:nvGrpSpPr>
          <p:grpSpPr>
            <a:xfrm>
              <a:off x="882162" y="7971056"/>
              <a:ext cx="6066404" cy="278034"/>
              <a:chOff x="0" y="0"/>
              <a:chExt cx="8088539" cy="370712"/>
            </a:xfrm>
          </p:grpSpPr>
          <p:grpSp>
            <p:nvGrpSpPr>
              <p:cNvPr id="141" name="Group 128">
                <a:extLst>
                  <a:ext uri="{FF2B5EF4-FFF2-40B4-BE49-F238E27FC236}">
                    <a16:creationId xmlns:a16="http://schemas.microsoft.com/office/drawing/2014/main" id="{E12B06A2-2AB3-4551-8F99-A22A882FBADC}"/>
                  </a:ext>
                </a:extLst>
              </p:cNvPr>
              <p:cNvGrpSpPr>
                <a:grpSpLocks noChangeAspect="1"/>
              </p:cNvGrpSpPr>
              <p:nvPr/>
            </p:nvGrpSpPr>
            <p:grpSpPr>
              <a:xfrm>
                <a:off x="4074196" y="0"/>
                <a:ext cx="370712" cy="370712"/>
                <a:chOff x="0" y="0"/>
                <a:chExt cx="6355080" cy="6355080"/>
              </a:xfrm>
            </p:grpSpPr>
            <p:sp>
              <p:nvSpPr>
                <p:cNvPr id="155" name="Freeform 129">
                  <a:extLst>
                    <a:ext uri="{FF2B5EF4-FFF2-40B4-BE49-F238E27FC236}">
                      <a16:creationId xmlns:a16="http://schemas.microsoft.com/office/drawing/2014/main" id="{8CAE8AE3-75AD-49C2-A727-CC4A62B90B1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2" name="Group 130">
                <a:extLst>
                  <a:ext uri="{FF2B5EF4-FFF2-40B4-BE49-F238E27FC236}">
                    <a16:creationId xmlns:a16="http://schemas.microsoft.com/office/drawing/2014/main" id="{6698F54D-9618-4C2E-A58A-E828DA91EAFF}"/>
                  </a:ext>
                </a:extLst>
              </p:cNvPr>
              <p:cNvGrpSpPr>
                <a:grpSpLocks noChangeAspect="1"/>
              </p:cNvGrpSpPr>
              <p:nvPr/>
            </p:nvGrpSpPr>
            <p:grpSpPr>
              <a:xfrm>
                <a:off x="3345469" y="0"/>
                <a:ext cx="370712" cy="370712"/>
                <a:chOff x="0" y="0"/>
                <a:chExt cx="6355080" cy="6355080"/>
              </a:xfrm>
            </p:grpSpPr>
            <p:sp>
              <p:nvSpPr>
                <p:cNvPr id="154" name="Freeform 131">
                  <a:extLst>
                    <a:ext uri="{FF2B5EF4-FFF2-40B4-BE49-F238E27FC236}">
                      <a16:creationId xmlns:a16="http://schemas.microsoft.com/office/drawing/2014/main" id="{880FA212-06C7-42F6-8A80-7DA338ADE63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3" name="Group 132">
                <a:extLst>
                  <a:ext uri="{FF2B5EF4-FFF2-40B4-BE49-F238E27FC236}">
                    <a16:creationId xmlns:a16="http://schemas.microsoft.com/office/drawing/2014/main" id="{65C9A1E2-6E4B-4444-AC74-8816EA61A58D}"/>
                  </a:ext>
                </a:extLst>
              </p:cNvPr>
              <p:cNvGrpSpPr>
                <a:grpSpLocks noChangeAspect="1"/>
              </p:cNvGrpSpPr>
              <p:nvPr/>
            </p:nvGrpSpPr>
            <p:grpSpPr>
              <a:xfrm>
                <a:off x="5531648" y="0"/>
                <a:ext cx="370712" cy="370712"/>
                <a:chOff x="0" y="0"/>
                <a:chExt cx="6355080" cy="6355080"/>
              </a:xfrm>
            </p:grpSpPr>
            <p:sp>
              <p:nvSpPr>
                <p:cNvPr id="153" name="Freeform 133">
                  <a:extLst>
                    <a:ext uri="{FF2B5EF4-FFF2-40B4-BE49-F238E27FC236}">
                      <a16:creationId xmlns:a16="http://schemas.microsoft.com/office/drawing/2014/main" id="{919CB554-AED5-4D30-BCCD-58DDCDD35CD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4" name="Group 134">
                <a:extLst>
                  <a:ext uri="{FF2B5EF4-FFF2-40B4-BE49-F238E27FC236}">
                    <a16:creationId xmlns:a16="http://schemas.microsoft.com/office/drawing/2014/main" id="{95D91FD7-2C6D-41FE-BFCF-64B4F7D00E77}"/>
                  </a:ext>
                </a:extLst>
              </p:cNvPr>
              <p:cNvGrpSpPr>
                <a:grpSpLocks noChangeAspect="1"/>
              </p:cNvGrpSpPr>
              <p:nvPr/>
            </p:nvGrpSpPr>
            <p:grpSpPr>
              <a:xfrm>
                <a:off x="6989101" y="0"/>
                <a:ext cx="370712" cy="370712"/>
                <a:chOff x="0" y="0"/>
                <a:chExt cx="6355080" cy="6355080"/>
              </a:xfrm>
            </p:grpSpPr>
            <p:sp>
              <p:nvSpPr>
                <p:cNvPr id="152" name="Freeform 135">
                  <a:extLst>
                    <a:ext uri="{FF2B5EF4-FFF2-40B4-BE49-F238E27FC236}">
                      <a16:creationId xmlns:a16="http://schemas.microsoft.com/office/drawing/2014/main" id="{4C39ED41-D3FD-4F44-AED8-73758FDCF8B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5" name="Group 136">
                <a:extLst>
                  <a:ext uri="{FF2B5EF4-FFF2-40B4-BE49-F238E27FC236}">
                    <a16:creationId xmlns:a16="http://schemas.microsoft.com/office/drawing/2014/main" id="{09794F77-F6F6-4211-89A6-84EB69648CA9}"/>
                  </a:ext>
                </a:extLst>
              </p:cNvPr>
              <p:cNvGrpSpPr>
                <a:grpSpLocks noChangeAspect="1"/>
              </p:cNvGrpSpPr>
              <p:nvPr/>
            </p:nvGrpSpPr>
            <p:grpSpPr>
              <a:xfrm>
                <a:off x="4802922" y="0"/>
                <a:ext cx="370712" cy="370712"/>
                <a:chOff x="0" y="0"/>
                <a:chExt cx="6355080" cy="6355080"/>
              </a:xfrm>
            </p:grpSpPr>
            <p:sp>
              <p:nvSpPr>
                <p:cNvPr id="151" name="Freeform 137">
                  <a:extLst>
                    <a:ext uri="{FF2B5EF4-FFF2-40B4-BE49-F238E27FC236}">
                      <a16:creationId xmlns:a16="http://schemas.microsoft.com/office/drawing/2014/main" id="{26B95723-156C-47B1-BF3F-2B87B0B84BF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6" name="Group 138">
                <a:extLst>
                  <a:ext uri="{FF2B5EF4-FFF2-40B4-BE49-F238E27FC236}">
                    <a16:creationId xmlns:a16="http://schemas.microsoft.com/office/drawing/2014/main" id="{B0ACEF30-B3B9-4B7B-AE94-33668384FAD7}"/>
                  </a:ext>
                </a:extLst>
              </p:cNvPr>
              <p:cNvGrpSpPr>
                <a:grpSpLocks noChangeAspect="1"/>
              </p:cNvGrpSpPr>
              <p:nvPr/>
            </p:nvGrpSpPr>
            <p:grpSpPr>
              <a:xfrm>
                <a:off x="6260374" y="0"/>
                <a:ext cx="370712" cy="370712"/>
                <a:chOff x="0" y="0"/>
                <a:chExt cx="6355080" cy="6355080"/>
              </a:xfrm>
            </p:grpSpPr>
            <p:sp>
              <p:nvSpPr>
                <p:cNvPr id="150" name="Freeform 139">
                  <a:extLst>
                    <a:ext uri="{FF2B5EF4-FFF2-40B4-BE49-F238E27FC236}">
                      <a16:creationId xmlns:a16="http://schemas.microsoft.com/office/drawing/2014/main" id="{64B67AFD-02A7-4F63-8AB5-48A53B402BE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47" name="Group 140">
                <a:extLst>
                  <a:ext uri="{FF2B5EF4-FFF2-40B4-BE49-F238E27FC236}">
                    <a16:creationId xmlns:a16="http://schemas.microsoft.com/office/drawing/2014/main" id="{C070150F-BCB3-402F-A769-F67B7E5E020F}"/>
                  </a:ext>
                </a:extLst>
              </p:cNvPr>
              <p:cNvGrpSpPr>
                <a:grpSpLocks noChangeAspect="1"/>
              </p:cNvGrpSpPr>
              <p:nvPr/>
            </p:nvGrpSpPr>
            <p:grpSpPr>
              <a:xfrm>
                <a:off x="7717827" y="0"/>
                <a:ext cx="370712" cy="370712"/>
                <a:chOff x="0" y="0"/>
                <a:chExt cx="6355080" cy="6355080"/>
              </a:xfrm>
            </p:grpSpPr>
            <p:sp>
              <p:nvSpPr>
                <p:cNvPr id="149" name="Freeform 141">
                  <a:extLst>
                    <a:ext uri="{FF2B5EF4-FFF2-40B4-BE49-F238E27FC236}">
                      <a16:creationId xmlns:a16="http://schemas.microsoft.com/office/drawing/2014/main" id="{0B51736B-BAFE-4FC5-BA79-49C1754AF68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48" name="AutoShape 142">
                <a:extLst>
                  <a:ext uri="{FF2B5EF4-FFF2-40B4-BE49-F238E27FC236}">
                    <a16:creationId xmlns:a16="http://schemas.microsoft.com/office/drawing/2014/main" id="{D68D4ABF-BED5-4ED0-A452-337365AA619E}"/>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56" name="Group 143">
              <a:extLst>
                <a:ext uri="{FF2B5EF4-FFF2-40B4-BE49-F238E27FC236}">
                  <a16:creationId xmlns:a16="http://schemas.microsoft.com/office/drawing/2014/main" id="{38B573F5-F437-4DB4-BCF7-666FAB6FD450}"/>
                </a:ext>
              </a:extLst>
            </p:cNvPr>
            <p:cNvGrpSpPr/>
            <p:nvPr/>
          </p:nvGrpSpPr>
          <p:grpSpPr>
            <a:xfrm>
              <a:off x="882162" y="8813947"/>
              <a:ext cx="6066404" cy="278034"/>
              <a:chOff x="0" y="0"/>
              <a:chExt cx="8088539" cy="370712"/>
            </a:xfrm>
          </p:grpSpPr>
          <p:grpSp>
            <p:nvGrpSpPr>
              <p:cNvPr id="157" name="Group 144">
                <a:extLst>
                  <a:ext uri="{FF2B5EF4-FFF2-40B4-BE49-F238E27FC236}">
                    <a16:creationId xmlns:a16="http://schemas.microsoft.com/office/drawing/2014/main" id="{8958537C-F0D7-4CC6-B159-A344DEB3C9E1}"/>
                  </a:ext>
                </a:extLst>
              </p:cNvPr>
              <p:cNvGrpSpPr>
                <a:grpSpLocks noChangeAspect="1"/>
              </p:cNvGrpSpPr>
              <p:nvPr/>
            </p:nvGrpSpPr>
            <p:grpSpPr>
              <a:xfrm>
                <a:off x="4074196" y="0"/>
                <a:ext cx="370712" cy="370712"/>
                <a:chOff x="0" y="0"/>
                <a:chExt cx="6355080" cy="6355080"/>
              </a:xfrm>
            </p:grpSpPr>
            <p:sp>
              <p:nvSpPr>
                <p:cNvPr id="171" name="Freeform 145">
                  <a:extLst>
                    <a:ext uri="{FF2B5EF4-FFF2-40B4-BE49-F238E27FC236}">
                      <a16:creationId xmlns:a16="http://schemas.microsoft.com/office/drawing/2014/main" id="{9F8D49D4-BCC9-4477-867F-4592F9C0511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58" name="Group 146">
                <a:extLst>
                  <a:ext uri="{FF2B5EF4-FFF2-40B4-BE49-F238E27FC236}">
                    <a16:creationId xmlns:a16="http://schemas.microsoft.com/office/drawing/2014/main" id="{9B05D407-FA10-4319-B255-AEAD4475B015}"/>
                  </a:ext>
                </a:extLst>
              </p:cNvPr>
              <p:cNvGrpSpPr>
                <a:grpSpLocks noChangeAspect="1"/>
              </p:cNvGrpSpPr>
              <p:nvPr/>
            </p:nvGrpSpPr>
            <p:grpSpPr>
              <a:xfrm>
                <a:off x="3345469" y="0"/>
                <a:ext cx="370712" cy="370712"/>
                <a:chOff x="0" y="0"/>
                <a:chExt cx="6355080" cy="6355080"/>
              </a:xfrm>
            </p:grpSpPr>
            <p:sp>
              <p:nvSpPr>
                <p:cNvPr id="170" name="Freeform 147">
                  <a:extLst>
                    <a:ext uri="{FF2B5EF4-FFF2-40B4-BE49-F238E27FC236}">
                      <a16:creationId xmlns:a16="http://schemas.microsoft.com/office/drawing/2014/main" id="{DB50054C-9DCD-4129-B320-250EB0260DD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59" name="Group 148">
                <a:extLst>
                  <a:ext uri="{FF2B5EF4-FFF2-40B4-BE49-F238E27FC236}">
                    <a16:creationId xmlns:a16="http://schemas.microsoft.com/office/drawing/2014/main" id="{0831E2EE-C076-475A-9E34-5EB626141A19}"/>
                  </a:ext>
                </a:extLst>
              </p:cNvPr>
              <p:cNvGrpSpPr>
                <a:grpSpLocks noChangeAspect="1"/>
              </p:cNvGrpSpPr>
              <p:nvPr/>
            </p:nvGrpSpPr>
            <p:grpSpPr>
              <a:xfrm>
                <a:off x="5531648" y="0"/>
                <a:ext cx="370712" cy="370712"/>
                <a:chOff x="0" y="0"/>
                <a:chExt cx="6355080" cy="6355080"/>
              </a:xfrm>
            </p:grpSpPr>
            <p:sp>
              <p:nvSpPr>
                <p:cNvPr id="169" name="Freeform 149">
                  <a:extLst>
                    <a:ext uri="{FF2B5EF4-FFF2-40B4-BE49-F238E27FC236}">
                      <a16:creationId xmlns:a16="http://schemas.microsoft.com/office/drawing/2014/main" id="{CBA36327-4A8D-41FD-AAE4-938586178AC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0" name="Group 150">
                <a:extLst>
                  <a:ext uri="{FF2B5EF4-FFF2-40B4-BE49-F238E27FC236}">
                    <a16:creationId xmlns:a16="http://schemas.microsoft.com/office/drawing/2014/main" id="{4E71449C-FFCB-448F-B7FD-0DA1C8F841AE}"/>
                  </a:ext>
                </a:extLst>
              </p:cNvPr>
              <p:cNvGrpSpPr>
                <a:grpSpLocks noChangeAspect="1"/>
              </p:cNvGrpSpPr>
              <p:nvPr/>
            </p:nvGrpSpPr>
            <p:grpSpPr>
              <a:xfrm>
                <a:off x="6989101" y="0"/>
                <a:ext cx="370712" cy="370712"/>
                <a:chOff x="0" y="0"/>
                <a:chExt cx="6355080" cy="6355080"/>
              </a:xfrm>
            </p:grpSpPr>
            <p:sp>
              <p:nvSpPr>
                <p:cNvPr id="168" name="Freeform 151">
                  <a:extLst>
                    <a:ext uri="{FF2B5EF4-FFF2-40B4-BE49-F238E27FC236}">
                      <a16:creationId xmlns:a16="http://schemas.microsoft.com/office/drawing/2014/main" id="{E703528D-C6DD-4BFC-BA73-1C8134257C8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1" name="Group 152">
                <a:extLst>
                  <a:ext uri="{FF2B5EF4-FFF2-40B4-BE49-F238E27FC236}">
                    <a16:creationId xmlns:a16="http://schemas.microsoft.com/office/drawing/2014/main" id="{755DFC51-D430-4427-A75B-24D09E20E5A6}"/>
                  </a:ext>
                </a:extLst>
              </p:cNvPr>
              <p:cNvGrpSpPr>
                <a:grpSpLocks noChangeAspect="1"/>
              </p:cNvGrpSpPr>
              <p:nvPr/>
            </p:nvGrpSpPr>
            <p:grpSpPr>
              <a:xfrm>
                <a:off x="4802922" y="0"/>
                <a:ext cx="370712" cy="370712"/>
                <a:chOff x="0" y="0"/>
                <a:chExt cx="6355080" cy="6355080"/>
              </a:xfrm>
            </p:grpSpPr>
            <p:sp>
              <p:nvSpPr>
                <p:cNvPr id="167" name="Freeform 153">
                  <a:extLst>
                    <a:ext uri="{FF2B5EF4-FFF2-40B4-BE49-F238E27FC236}">
                      <a16:creationId xmlns:a16="http://schemas.microsoft.com/office/drawing/2014/main" id="{A549DF84-334F-4DB5-8918-E37904F5838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2" name="Group 154">
                <a:extLst>
                  <a:ext uri="{FF2B5EF4-FFF2-40B4-BE49-F238E27FC236}">
                    <a16:creationId xmlns:a16="http://schemas.microsoft.com/office/drawing/2014/main" id="{C7820275-6CCB-4DF0-B5E3-17EBA6D4B1D8}"/>
                  </a:ext>
                </a:extLst>
              </p:cNvPr>
              <p:cNvGrpSpPr>
                <a:grpSpLocks noChangeAspect="1"/>
              </p:cNvGrpSpPr>
              <p:nvPr/>
            </p:nvGrpSpPr>
            <p:grpSpPr>
              <a:xfrm>
                <a:off x="6260374" y="0"/>
                <a:ext cx="370712" cy="370712"/>
                <a:chOff x="0" y="0"/>
                <a:chExt cx="6355080" cy="6355080"/>
              </a:xfrm>
            </p:grpSpPr>
            <p:sp>
              <p:nvSpPr>
                <p:cNvPr id="166" name="Freeform 155">
                  <a:extLst>
                    <a:ext uri="{FF2B5EF4-FFF2-40B4-BE49-F238E27FC236}">
                      <a16:creationId xmlns:a16="http://schemas.microsoft.com/office/drawing/2014/main" id="{2711B286-98CF-4A06-A6AC-D10F3378E8B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63" name="Group 156">
                <a:extLst>
                  <a:ext uri="{FF2B5EF4-FFF2-40B4-BE49-F238E27FC236}">
                    <a16:creationId xmlns:a16="http://schemas.microsoft.com/office/drawing/2014/main" id="{2F9B81E2-AB7D-4098-B1CA-5A7A8ACC84DE}"/>
                  </a:ext>
                </a:extLst>
              </p:cNvPr>
              <p:cNvGrpSpPr>
                <a:grpSpLocks noChangeAspect="1"/>
              </p:cNvGrpSpPr>
              <p:nvPr/>
            </p:nvGrpSpPr>
            <p:grpSpPr>
              <a:xfrm>
                <a:off x="7717827" y="0"/>
                <a:ext cx="370712" cy="370712"/>
                <a:chOff x="0" y="0"/>
                <a:chExt cx="6355080" cy="6355080"/>
              </a:xfrm>
            </p:grpSpPr>
            <p:sp>
              <p:nvSpPr>
                <p:cNvPr id="165" name="Freeform 157">
                  <a:extLst>
                    <a:ext uri="{FF2B5EF4-FFF2-40B4-BE49-F238E27FC236}">
                      <a16:creationId xmlns:a16="http://schemas.microsoft.com/office/drawing/2014/main" id="{83F33487-7FA3-48DC-BD20-2D480586137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64" name="AutoShape 158">
                <a:extLst>
                  <a:ext uri="{FF2B5EF4-FFF2-40B4-BE49-F238E27FC236}">
                    <a16:creationId xmlns:a16="http://schemas.microsoft.com/office/drawing/2014/main" id="{649FA005-4FC2-4317-AB93-D444345D8FFC}"/>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72" name="Group 159">
              <a:extLst>
                <a:ext uri="{FF2B5EF4-FFF2-40B4-BE49-F238E27FC236}">
                  <a16:creationId xmlns:a16="http://schemas.microsoft.com/office/drawing/2014/main" id="{25DE7456-05B0-4592-812E-D32EAF1DF392}"/>
                </a:ext>
              </a:extLst>
            </p:cNvPr>
            <p:cNvGrpSpPr/>
            <p:nvPr/>
          </p:nvGrpSpPr>
          <p:grpSpPr>
            <a:xfrm>
              <a:off x="882162" y="2492268"/>
              <a:ext cx="6066404" cy="278034"/>
              <a:chOff x="0" y="0"/>
              <a:chExt cx="8088539" cy="370712"/>
            </a:xfrm>
          </p:grpSpPr>
          <p:grpSp>
            <p:nvGrpSpPr>
              <p:cNvPr id="173" name="Group 160">
                <a:extLst>
                  <a:ext uri="{FF2B5EF4-FFF2-40B4-BE49-F238E27FC236}">
                    <a16:creationId xmlns:a16="http://schemas.microsoft.com/office/drawing/2014/main" id="{08CB86FD-EAAE-4579-9A07-AD63310EA0CB}"/>
                  </a:ext>
                </a:extLst>
              </p:cNvPr>
              <p:cNvGrpSpPr>
                <a:grpSpLocks noChangeAspect="1"/>
              </p:cNvGrpSpPr>
              <p:nvPr/>
            </p:nvGrpSpPr>
            <p:grpSpPr>
              <a:xfrm>
                <a:off x="4074196" y="0"/>
                <a:ext cx="370712" cy="370712"/>
                <a:chOff x="0" y="0"/>
                <a:chExt cx="6355080" cy="6355080"/>
              </a:xfrm>
            </p:grpSpPr>
            <p:sp>
              <p:nvSpPr>
                <p:cNvPr id="187" name="Freeform 161">
                  <a:extLst>
                    <a:ext uri="{FF2B5EF4-FFF2-40B4-BE49-F238E27FC236}">
                      <a16:creationId xmlns:a16="http://schemas.microsoft.com/office/drawing/2014/main" id="{AEA2550B-030D-4EFA-A6A9-A9B2313006B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4" name="Group 162">
                <a:extLst>
                  <a:ext uri="{FF2B5EF4-FFF2-40B4-BE49-F238E27FC236}">
                    <a16:creationId xmlns:a16="http://schemas.microsoft.com/office/drawing/2014/main" id="{8A8B94D9-1651-46F5-B39C-572DE2F7D560}"/>
                  </a:ext>
                </a:extLst>
              </p:cNvPr>
              <p:cNvGrpSpPr>
                <a:grpSpLocks noChangeAspect="1"/>
              </p:cNvGrpSpPr>
              <p:nvPr/>
            </p:nvGrpSpPr>
            <p:grpSpPr>
              <a:xfrm>
                <a:off x="3345469" y="0"/>
                <a:ext cx="370712" cy="370712"/>
                <a:chOff x="0" y="0"/>
                <a:chExt cx="6355080" cy="6355080"/>
              </a:xfrm>
            </p:grpSpPr>
            <p:sp>
              <p:nvSpPr>
                <p:cNvPr id="186" name="Freeform 163">
                  <a:extLst>
                    <a:ext uri="{FF2B5EF4-FFF2-40B4-BE49-F238E27FC236}">
                      <a16:creationId xmlns:a16="http://schemas.microsoft.com/office/drawing/2014/main" id="{C2868C35-60FC-4F17-98AE-4D2EA49CED9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5" name="Group 164">
                <a:extLst>
                  <a:ext uri="{FF2B5EF4-FFF2-40B4-BE49-F238E27FC236}">
                    <a16:creationId xmlns:a16="http://schemas.microsoft.com/office/drawing/2014/main" id="{13D1B568-DF8C-4664-84C1-2299B940E395}"/>
                  </a:ext>
                </a:extLst>
              </p:cNvPr>
              <p:cNvGrpSpPr>
                <a:grpSpLocks noChangeAspect="1"/>
              </p:cNvGrpSpPr>
              <p:nvPr/>
            </p:nvGrpSpPr>
            <p:grpSpPr>
              <a:xfrm>
                <a:off x="5531648" y="0"/>
                <a:ext cx="370712" cy="370712"/>
                <a:chOff x="0" y="0"/>
                <a:chExt cx="6355080" cy="6355080"/>
              </a:xfrm>
            </p:grpSpPr>
            <p:sp>
              <p:nvSpPr>
                <p:cNvPr id="185" name="Freeform 165">
                  <a:extLst>
                    <a:ext uri="{FF2B5EF4-FFF2-40B4-BE49-F238E27FC236}">
                      <a16:creationId xmlns:a16="http://schemas.microsoft.com/office/drawing/2014/main" id="{283A9B36-9D29-40F4-BC2A-3D7FD8A18CF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6" name="Group 166">
                <a:extLst>
                  <a:ext uri="{FF2B5EF4-FFF2-40B4-BE49-F238E27FC236}">
                    <a16:creationId xmlns:a16="http://schemas.microsoft.com/office/drawing/2014/main" id="{D09EED72-4CF2-4AA8-95BB-769194328378}"/>
                  </a:ext>
                </a:extLst>
              </p:cNvPr>
              <p:cNvGrpSpPr>
                <a:grpSpLocks noChangeAspect="1"/>
              </p:cNvGrpSpPr>
              <p:nvPr/>
            </p:nvGrpSpPr>
            <p:grpSpPr>
              <a:xfrm>
                <a:off x="6989101" y="0"/>
                <a:ext cx="370712" cy="370712"/>
                <a:chOff x="0" y="0"/>
                <a:chExt cx="6355080" cy="6355080"/>
              </a:xfrm>
            </p:grpSpPr>
            <p:sp>
              <p:nvSpPr>
                <p:cNvPr id="184" name="Freeform 167">
                  <a:extLst>
                    <a:ext uri="{FF2B5EF4-FFF2-40B4-BE49-F238E27FC236}">
                      <a16:creationId xmlns:a16="http://schemas.microsoft.com/office/drawing/2014/main" id="{D6D57C50-2AD9-4D0F-A163-80723794C2C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7" name="Group 168">
                <a:extLst>
                  <a:ext uri="{FF2B5EF4-FFF2-40B4-BE49-F238E27FC236}">
                    <a16:creationId xmlns:a16="http://schemas.microsoft.com/office/drawing/2014/main" id="{4A8FE54C-F381-47CF-8971-CAB9C4F35C46}"/>
                  </a:ext>
                </a:extLst>
              </p:cNvPr>
              <p:cNvGrpSpPr>
                <a:grpSpLocks noChangeAspect="1"/>
              </p:cNvGrpSpPr>
              <p:nvPr/>
            </p:nvGrpSpPr>
            <p:grpSpPr>
              <a:xfrm>
                <a:off x="4802922" y="0"/>
                <a:ext cx="370712" cy="370712"/>
                <a:chOff x="0" y="0"/>
                <a:chExt cx="6355080" cy="6355080"/>
              </a:xfrm>
            </p:grpSpPr>
            <p:sp>
              <p:nvSpPr>
                <p:cNvPr id="183" name="Freeform 169">
                  <a:extLst>
                    <a:ext uri="{FF2B5EF4-FFF2-40B4-BE49-F238E27FC236}">
                      <a16:creationId xmlns:a16="http://schemas.microsoft.com/office/drawing/2014/main" id="{1286C227-B0EE-451C-82C2-CC772CA4D60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8" name="Group 170">
                <a:extLst>
                  <a:ext uri="{FF2B5EF4-FFF2-40B4-BE49-F238E27FC236}">
                    <a16:creationId xmlns:a16="http://schemas.microsoft.com/office/drawing/2014/main" id="{6430D26D-6DF4-4547-8ED4-FD9A4580C049}"/>
                  </a:ext>
                </a:extLst>
              </p:cNvPr>
              <p:cNvGrpSpPr>
                <a:grpSpLocks noChangeAspect="1"/>
              </p:cNvGrpSpPr>
              <p:nvPr/>
            </p:nvGrpSpPr>
            <p:grpSpPr>
              <a:xfrm>
                <a:off x="6260374" y="0"/>
                <a:ext cx="370712" cy="370712"/>
                <a:chOff x="0" y="0"/>
                <a:chExt cx="6355080" cy="6355080"/>
              </a:xfrm>
            </p:grpSpPr>
            <p:sp>
              <p:nvSpPr>
                <p:cNvPr id="182" name="Freeform 171">
                  <a:extLst>
                    <a:ext uri="{FF2B5EF4-FFF2-40B4-BE49-F238E27FC236}">
                      <a16:creationId xmlns:a16="http://schemas.microsoft.com/office/drawing/2014/main" id="{085B5991-3470-4F4B-BF45-A1C9D5ED84A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79" name="Group 172">
                <a:extLst>
                  <a:ext uri="{FF2B5EF4-FFF2-40B4-BE49-F238E27FC236}">
                    <a16:creationId xmlns:a16="http://schemas.microsoft.com/office/drawing/2014/main" id="{937ABB97-86C6-4C33-AAAE-DABD4BEEF8FC}"/>
                  </a:ext>
                </a:extLst>
              </p:cNvPr>
              <p:cNvGrpSpPr>
                <a:grpSpLocks noChangeAspect="1"/>
              </p:cNvGrpSpPr>
              <p:nvPr/>
            </p:nvGrpSpPr>
            <p:grpSpPr>
              <a:xfrm>
                <a:off x="7717827" y="0"/>
                <a:ext cx="370712" cy="370712"/>
                <a:chOff x="0" y="0"/>
                <a:chExt cx="6355080" cy="6355080"/>
              </a:xfrm>
            </p:grpSpPr>
            <p:sp>
              <p:nvSpPr>
                <p:cNvPr id="181" name="Freeform 173">
                  <a:extLst>
                    <a:ext uri="{FF2B5EF4-FFF2-40B4-BE49-F238E27FC236}">
                      <a16:creationId xmlns:a16="http://schemas.microsoft.com/office/drawing/2014/main" id="{ECE73D99-E8F1-4E6D-A836-9E32BE169DE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80" name="AutoShape 174">
                <a:extLst>
                  <a:ext uri="{FF2B5EF4-FFF2-40B4-BE49-F238E27FC236}">
                    <a16:creationId xmlns:a16="http://schemas.microsoft.com/office/drawing/2014/main" id="{9CE9E97E-A8A6-4C4A-AED7-ABC09EFF6163}"/>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188" name="Group 175">
              <a:extLst>
                <a:ext uri="{FF2B5EF4-FFF2-40B4-BE49-F238E27FC236}">
                  <a16:creationId xmlns:a16="http://schemas.microsoft.com/office/drawing/2014/main" id="{43BC21D6-F62A-4A22-8B54-7E9A0EFC809B}"/>
                </a:ext>
              </a:extLst>
            </p:cNvPr>
            <p:cNvGrpSpPr/>
            <p:nvPr/>
          </p:nvGrpSpPr>
          <p:grpSpPr>
            <a:xfrm>
              <a:off x="882162" y="4178049"/>
              <a:ext cx="6066404" cy="278034"/>
              <a:chOff x="0" y="0"/>
              <a:chExt cx="8088539" cy="370712"/>
            </a:xfrm>
          </p:grpSpPr>
          <p:grpSp>
            <p:nvGrpSpPr>
              <p:cNvPr id="189" name="Group 176">
                <a:extLst>
                  <a:ext uri="{FF2B5EF4-FFF2-40B4-BE49-F238E27FC236}">
                    <a16:creationId xmlns:a16="http://schemas.microsoft.com/office/drawing/2014/main" id="{1F1CE204-42D7-45F6-927E-6388083F8442}"/>
                  </a:ext>
                </a:extLst>
              </p:cNvPr>
              <p:cNvGrpSpPr>
                <a:grpSpLocks noChangeAspect="1"/>
              </p:cNvGrpSpPr>
              <p:nvPr/>
            </p:nvGrpSpPr>
            <p:grpSpPr>
              <a:xfrm>
                <a:off x="4074196" y="0"/>
                <a:ext cx="370712" cy="370712"/>
                <a:chOff x="0" y="0"/>
                <a:chExt cx="6355080" cy="6355080"/>
              </a:xfrm>
            </p:grpSpPr>
            <p:sp>
              <p:nvSpPr>
                <p:cNvPr id="203" name="Freeform 177">
                  <a:extLst>
                    <a:ext uri="{FF2B5EF4-FFF2-40B4-BE49-F238E27FC236}">
                      <a16:creationId xmlns:a16="http://schemas.microsoft.com/office/drawing/2014/main" id="{25F9BE1A-1982-4A47-BD77-ECA94867BF5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0" name="Group 178">
                <a:extLst>
                  <a:ext uri="{FF2B5EF4-FFF2-40B4-BE49-F238E27FC236}">
                    <a16:creationId xmlns:a16="http://schemas.microsoft.com/office/drawing/2014/main" id="{9B4471D1-E46F-4B0C-BD34-D421AAD6959C}"/>
                  </a:ext>
                </a:extLst>
              </p:cNvPr>
              <p:cNvGrpSpPr>
                <a:grpSpLocks noChangeAspect="1"/>
              </p:cNvGrpSpPr>
              <p:nvPr/>
            </p:nvGrpSpPr>
            <p:grpSpPr>
              <a:xfrm>
                <a:off x="3345469" y="0"/>
                <a:ext cx="370712" cy="370712"/>
                <a:chOff x="0" y="0"/>
                <a:chExt cx="6355080" cy="6355080"/>
              </a:xfrm>
            </p:grpSpPr>
            <p:sp>
              <p:nvSpPr>
                <p:cNvPr id="202" name="Freeform 179">
                  <a:extLst>
                    <a:ext uri="{FF2B5EF4-FFF2-40B4-BE49-F238E27FC236}">
                      <a16:creationId xmlns:a16="http://schemas.microsoft.com/office/drawing/2014/main" id="{2346B76D-6335-4BDD-A570-1451D4AD320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1" name="Group 180">
                <a:extLst>
                  <a:ext uri="{FF2B5EF4-FFF2-40B4-BE49-F238E27FC236}">
                    <a16:creationId xmlns:a16="http://schemas.microsoft.com/office/drawing/2014/main" id="{EAA18715-70AA-43BB-AF7B-21B7DAE13E0E}"/>
                  </a:ext>
                </a:extLst>
              </p:cNvPr>
              <p:cNvGrpSpPr>
                <a:grpSpLocks noChangeAspect="1"/>
              </p:cNvGrpSpPr>
              <p:nvPr/>
            </p:nvGrpSpPr>
            <p:grpSpPr>
              <a:xfrm>
                <a:off x="5531648" y="0"/>
                <a:ext cx="370712" cy="370712"/>
                <a:chOff x="0" y="0"/>
                <a:chExt cx="6355080" cy="6355080"/>
              </a:xfrm>
            </p:grpSpPr>
            <p:sp>
              <p:nvSpPr>
                <p:cNvPr id="201" name="Freeform 181">
                  <a:extLst>
                    <a:ext uri="{FF2B5EF4-FFF2-40B4-BE49-F238E27FC236}">
                      <a16:creationId xmlns:a16="http://schemas.microsoft.com/office/drawing/2014/main" id="{2965F385-31FD-4A1F-A122-BBF938A0D75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2" name="Group 182">
                <a:extLst>
                  <a:ext uri="{FF2B5EF4-FFF2-40B4-BE49-F238E27FC236}">
                    <a16:creationId xmlns:a16="http://schemas.microsoft.com/office/drawing/2014/main" id="{D2FC7752-D52A-47C4-9F95-7D1D3B70BCCF}"/>
                  </a:ext>
                </a:extLst>
              </p:cNvPr>
              <p:cNvGrpSpPr>
                <a:grpSpLocks noChangeAspect="1"/>
              </p:cNvGrpSpPr>
              <p:nvPr/>
            </p:nvGrpSpPr>
            <p:grpSpPr>
              <a:xfrm>
                <a:off x="6989101" y="0"/>
                <a:ext cx="370712" cy="370712"/>
                <a:chOff x="0" y="0"/>
                <a:chExt cx="6355080" cy="6355080"/>
              </a:xfrm>
            </p:grpSpPr>
            <p:sp>
              <p:nvSpPr>
                <p:cNvPr id="200" name="Freeform 183">
                  <a:extLst>
                    <a:ext uri="{FF2B5EF4-FFF2-40B4-BE49-F238E27FC236}">
                      <a16:creationId xmlns:a16="http://schemas.microsoft.com/office/drawing/2014/main" id="{B43ECC71-6EBA-416E-B69F-691C04F1CBD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3" name="Group 184">
                <a:extLst>
                  <a:ext uri="{FF2B5EF4-FFF2-40B4-BE49-F238E27FC236}">
                    <a16:creationId xmlns:a16="http://schemas.microsoft.com/office/drawing/2014/main" id="{F6AFB9EA-0EDB-42E3-A82F-886F246F385B}"/>
                  </a:ext>
                </a:extLst>
              </p:cNvPr>
              <p:cNvGrpSpPr>
                <a:grpSpLocks noChangeAspect="1"/>
              </p:cNvGrpSpPr>
              <p:nvPr/>
            </p:nvGrpSpPr>
            <p:grpSpPr>
              <a:xfrm>
                <a:off x="4802922" y="0"/>
                <a:ext cx="370712" cy="370712"/>
                <a:chOff x="0" y="0"/>
                <a:chExt cx="6355080" cy="6355080"/>
              </a:xfrm>
            </p:grpSpPr>
            <p:sp>
              <p:nvSpPr>
                <p:cNvPr id="199" name="Freeform 185">
                  <a:extLst>
                    <a:ext uri="{FF2B5EF4-FFF2-40B4-BE49-F238E27FC236}">
                      <a16:creationId xmlns:a16="http://schemas.microsoft.com/office/drawing/2014/main" id="{3D269D37-ACF9-4719-9CFB-FE2DBD669BB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4" name="Group 186">
                <a:extLst>
                  <a:ext uri="{FF2B5EF4-FFF2-40B4-BE49-F238E27FC236}">
                    <a16:creationId xmlns:a16="http://schemas.microsoft.com/office/drawing/2014/main" id="{9351D75E-0352-43EA-AA7C-B1220B4B3847}"/>
                  </a:ext>
                </a:extLst>
              </p:cNvPr>
              <p:cNvGrpSpPr>
                <a:grpSpLocks noChangeAspect="1"/>
              </p:cNvGrpSpPr>
              <p:nvPr/>
            </p:nvGrpSpPr>
            <p:grpSpPr>
              <a:xfrm>
                <a:off x="6260374" y="0"/>
                <a:ext cx="370712" cy="370712"/>
                <a:chOff x="0" y="0"/>
                <a:chExt cx="6355080" cy="6355080"/>
              </a:xfrm>
            </p:grpSpPr>
            <p:sp>
              <p:nvSpPr>
                <p:cNvPr id="198" name="Freeform 187">
                  <a:extLst>
                    <a:ext uri="{FF2B5EF4-FFF2-40B4-BE49-F238E27FC236}">
                      <a16:creationId xmlns:a16="http://schemas.microsoft.com/office/drawing/2014/main" id="{579DA380-DB14-4D0B-BFFF-E2C5997CED0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195" name="Group 188">
                <a:extLst>
                  <a:ext uri="{FF2B5EF4-FFF2-40B4-BE49-F238E27FC236}">
                    <a16:creationId xmlns:a16="http://schemas.microsoft.com/office/drawing/2014/main" id="{072F6456-E4F7-4439-85CE-0F0876FD229E}"/>
                  </a:ext>
                </a:extLst>
              </p:cNvPr>
              <p:cNvGrpSpPr>
                <a:grpSpLocks noChangeAspect="1"/>
              </p:cNvGrpSpPr>
              <p:nvPr/>
            </p:nvGrpSpPr>
            <p:grpSpPr>
              <a:xfrm>
                <a:off x="7717827" y="0"/>
                <a:ext cx="370712" cy="370712"/>
                <a:chOff x="0" y="0"/>
                <a:chExt cx="6355080" cy="6355080"/>
              </a:xfrm>
            </p:grpSpPr>
            <p:sp>
              <p:nvSpPr>
                <p:cNvPr id="197" name="Freeform 189">
                  <a:extLst>
                    <a:ext uri="{FF2B5EF4-FFF2-40B4-BE49-F238E27FC236}">
                      <a16:creationId xmlns:a16="http://schemas.microsoft.com/office/drawing/2014/main" id="{2EECB466-91D0-4A0A-AF3A-FCBB9C9AF6C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196" name="AutoShape 190">
                <a:extLst>
                  <a:ext uri="{FF2B5EF4-FFF2-40B4-BE49-F238E27FC236}">
                    <a16:creationId xmlns:a16="http://schemas.microsoft.com/office/drawing/2014/main" id="{4FC55C41-E566-4870-AA82-E4C372EC44B7}"/>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04" name="Group 191">
              <a:extLst>
                <a:ext uri="{FF2B5EF4-FFF2-40B4-BE49-F238E27FC236}">
                  <a16:creationId xmlns:a16="http://schemas.microsoft.com/office/drawing/2014/main" id="{E6466B0F-DC3B-4473-97CE-485E282C8E8D}"/>
                </a:ext>
              </a:extLst>
            </p:cNvPr>
            <p:cNvGrpSpPr/>
            <p:nvPr/>
          </p:nvGrpSpPr>
          <p:grpSpPr>
            <a:xfrm>
              <a:off x="882162" y="5863830"/>
              <a:ext cx="6066404" cy="278034"/>
              <a:chOff x="0" y="0"/>
              <a:chExt cx="8088539" cy="370712"/>
            </a:xfrm>
          </p:grpSpPr>
          <p:grpSp>
            <p:nvGrpSpPr>
              <p:cNvPr id="205" name="Group 192">
                <a:extLst>
                  <a:ext uri="{FF2B5EF4-FFF2-40B4-BE49-F238E27FC236}">
                    <a16:creationId xmlns:a16="http://schemas.microsoft.com/office/drawing/2014/main" id="{7F00299F-F169-42A8-9176-54964D197800}"/>
                  </a:ext>
                </a:extLst>
              </p:cNvPr>
              <p:cNvGrpSpPr>
                <a:grpSpLocks noChangeAspect="1"/>
              </p:cNvGrpSpPr>
              <p:nvPr/>
            </p:nvGrpSpPr>
            <p:grpSpPr>
              <a:xfrm>
                <a:off x="4074196" y="0"/>
                <a:ext cx="370712" cy="370712"/>
                <a:chOff x="0" y="0"/>
                <a:chExt cx="6355080" cy="6355080"/>
              </a:xfrm>
            </p:grpSpPr>
            <p:sp>
              <p:nvSpPr>
                <p:cNvPr id="219" name="Freeform 193">
                  <a:extLst>
                    <a:ext uri="{FF2B5EF4-FFF2-40B4-BE49-F238E27FC236}">
                      <a16:creationId xmlns:a16="http://schemas.microsoft.com/office/drawing/2014/main" id="{B0509954-B7CF-4AF5-91A2-799BB03A203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6" name="Group 194">
                <a:extLst>
                  <a:ext uri="{FF2B5EF4-FFF2-40B4-BE49-F238E27FC236}">
                    <a16:creationId xmlns:a16="http://schemas.microsoft.com/office/drawing/2014/main" id="{04ED593A-B794-42B4-8B49-AF15FBEB68FB}"/>
                  </a:ext>
                </a:extLst>
              </p:cNvPr>
              <p:cNvGrpSpPr>
                <a:grpSpLocks noChangeAspect="1"/>
              </p:cNvGrpSpPr>
              <p:nvPr/>
            </p:nvGrpSpPr>
            <p:grpSpPr>
              <a:xfrm>
                <a:off x="3345469" y="0"/>
                <a:ext cx="370712" cy="370712"/>
                <a:chOff x="0" y="0"/>
                <a:chExt cx="6355080" cy="6355080"/>
              </a:xfrm>
            </p:grpSpPr>
            <p:sp>
              <p:nvSpPr>
                <p:cNvPr id="218" name="Freeform 195">
                  <a:extLst>
                    <a:ext uri="{FF2B5EF4-FFF2-40B4-BE49-F238E27FC236}">
                      <a16:creationId xmlns:a16="http://schemas.microsoft.com/office/drawing/2014/main" id="{784D5C50-2A42-4D8E-877F-FF798AE6A9C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7" name="Group 196">
                <a:extLst>
                  <a:ext uri="{FF2B5EF4-FFF2-40B4-BE49-F238E27FC236}">
                    <a16:creationId xmlns:a16="http://schemas.microsoft.com/office/drawing/2014/main" id="{03357B35-6935-4061-BA34-03570FE2ECCA}"/>
                  </a:ext>
                </a:extLst>
              </p:cNvPr>
              <p:cNvGrpSpPr>
                <a:grpSpLocks noChangeAspect="1"/>
              </p:cNvGrpSpPr>
              <p:nvPr/>
            </p:nvGrpSpPr>
            <p:grpSpPr>
              <a:xfrm>
                <a:off x="5531648" y="0"/>
                <a:ext cx="370712" cy="370712"/>
                <a:chOff x="0" y="0"/>
                <a:chExt cx="6355080" cy="6355080"/>
              </a:xfrm>
            </p:grpSpPr>
            <p:sp>
              <p:nvSpPr>
                <p:cNvPr id="217" name="Freeform 197">
                  <a:extLst>
                    <a:ext uri="{FF2B5EF4-FFF2-40B4-BE49-F238E27FC236}">
                      <a16:creationId xmlns:a16="http://schemas.microsoft.com/office/drawing/2014/main" id="{35D1C977-4EA8-4402-A271-7E2279A98FB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8" name="Group 198">
                <a:extLst>
                  <a:ext uri="{FF2B5EF4-FFF2-40B4-BE49-F238E27FC236}">
                    <a16:creationId xmlns:a16="http://schemas.microsoft.com/office/drawing/2014/main" id="{95E7E480-F652-4949-B0F1-EB30C040B4B7}"/>
                  </a:ext>
                </a:extLst>
              </p:cNvPr>
              <p:cNvGrpSpPr>
                <a:grpSpLocks noChangeAspect="1"/>
              </p:cNvGrpSpPr>
              <p:nvPr/>
            </p:nvGrpSpPr>
            <p:grpSpPr>
              <a:xfrm>
                <a:off x="6989101" y="0"/>
                <a:ext cx="370712" cy="370712"/>
                <a:chOff x="0" y="0"/>
                <a:chExt cx="6355080" cy="6355080"/>
              </a:xfrm>
            </p:grpSpPr>
            <p:sp>
              <p:nvSpPr>
                <p:cNvPr id="216" name="Freeform 199">
                  <a:extLst>
                    <a:ext uri="{FF2B5EF4-FFF2-40B4-BE49-F238E27FC236}">
                      <a16:creationId xmlns:a16="http://schemas.microsoft.com/office/drawing/2014/main" id="{BC5276C3-6E0D-4815-B40E-16C0EA48C69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09" name="Group 200">
                <a:extLst>
                  <a:ext uri="{FF2B5EF4-FFF2-40B4-BE49-F238E27FC236}">
                    <a16:creationId xmlns:a16="http://schemas.microsoft.com/office/drawing/2014/main" id="{97964A72-DD38-4CBA-A486-5888C92A62FC}"/>
                  </a:ext>
                </a:extLst>
              </p:cNvPr>
              <p:cNvGrpSpPr>
                <a:grpSpLocks noChangeAspect="1"/>
              </p:cNvGrpSpPr>
              <p:nvPr/>
            </p:nvGrpSpPr>
            <p:grpSpPr>
              <a:xfrm>
                <a:off x="4802922" y="0"/>
                <a:ext cx="370712" cy="370712"/>
                <a:chOff x="0" y="0"/>
                <a:chExt cx="6355080" cy="6355080"/>
              </a:xfrm>
            </p:grpSpPr>
            <p:sp>
              <p:nvSpPr>
                <p:cNvPr id="215" name="Freeform 201">
                  <a:extLst>
                    <a:ext uri="{FF2B5EF4-FFF2-40B4-BE49-F238E27FC236}">
                      <a16:creationId xmlns:a16="http://schemas.microsoft.com/office/drawing/2014/main" id="{FEC89FBA-474A-4EA4-BA86-45AB4FCFBE1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10" name="Group 202">
                <a:extLst>
                  <a:ext uri="{FF2B5EF4-FFF2-40B4-BE49-F238E27FC236}">
                    <a16:creationId xmlns:a16="http://schemas.microsoft.com/office/drawing/2014/main" id="{D9DE154F-4BFE-46D8-8BD9-0E6A762A8134}"/>
                  </a:ext>
                </a:extLst>
              </p:cNvPr>
              <p:cNvGrpSpPr>
                <a:grpSpLocks noChangeAspect="1"/>
              </p:cNvGrpSpPr>
              <p:nvPr/>
            </p:nvGrpSpPr>
            <p:grpSpPr>
              <a:xfrm>
                <a:off x="6260374" y="0"/>
                <a:ext cx="370712" cy="370712"/>
                <a:chOff x="0" y="0"/>
                <a:chExt cx="6355080" cy="6355080"/>
              </a:xfrm>
            </p:grpSpPr>
            <p:sp>
              <p:nvSpPr>
                <p:cNvPr id="214" name="Freeform 203">
                  <a:extLst>
                    <a:ext uri="{FF2B5EF4-FFF2-40B4-BE49-F238E27FC236}">
                      <a16:creationId xmlns:a16="http://schemas.microsoft.com/office/drawing/2014/main" id="{3D3E5D97-970D-4B1D-86EB-7CF3771222F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11" name="Group 204">
                <a:extLst>
                  <a:ext uri="{FF2B5EF4-FFF2-40B4-BE49-F238E27FC236}">
                    <a16:creationId xmlns:a16="http://schemas.microsoft.com/office/drawing/2014/main" id="{16705350-0DEC-45E4-9107-70DF5066391E}"/>
                  </a:ext>
                </a:extLst>
              </p:cNvPr>
              <p:cNvGrpSpPr>
                <a:grpSpLocks noChangeAspect="1"/>
              </p:cNvGrpSpPr>
              <p:nvPr/>
            </p:nvGrpSpPr>
            <p:grpSpPr>
              <a:xfrm>
                <a:off x="7717827" y="0"/>
                <a:ext cx="370712" cy="370712"/>
                <a:chOff x="0" y="0"/>
                <a:chExt cx="6355080" cy="6355080"/>
              </a:xfrm>
            </p:grpSpPr>
            <p:sp>
              <p:nvSpPr>
                <p:cNvPr id="213" name="Freeform 205">
                  <a:extLst>
                    <a:ext uri="{FF2B5EF4-FFF2-40B4-BE49-F238E27FC236}">
                      <a16:creationId xmlns:a16="http://schemas.microsoft.com/office/drawing/2014/main" id="{1F2C2D18-0CD9-4912-A74D-36D7AAAEB8A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12" name="AutoShape 206">
                <a:extLst>
                  <a:ext uri="{FF2B5EF4-FFF2-40B4-BE49-F238E27FC236}">
                    <a16:creationId xmlns:a16="http://schemas.microsoft.com/office/drawing/2014/main" id="{91260C6C-B54B-4A74-AEE3-037CCDFC5552}"/>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20" name="Group 207">
              <a:extLst>
                <a:ext uri="{FF2B5EF4-FFF2-40B4-BE49-F238E27FC236}">
                  <a16:creationId xmlns:a16="http://schemas.microsoft.com/office/drawing/2014/main" id="{32173F8A-BC1F-48AE-B73A-7055AF46CB46}"/>
                </a:ext>
              </a:extLst>
            </p:cNvPr>
            <p:cNvGrpSpPr/>
            <p:nvPr/>
          </p:nvGrpSpPr>
          <p:grpSpPr>
            <a:xfrm>
              <a:off x="882162" y="7549611"/>
              <a:ext cx="6066404" cy="278034"/>
              <a:chOff x="0" y="0"/>
              <a:chExt cx="8088539" cy="370712"/>
            </a:xfrm>
          </p:grpSpPr>
          <p:grpSp>
            <p:nvGrpSpPr>
              <p:cNvPr id="221" name="Group 208">
                <a:extLst>
                  <a:ext uri="{FF2B5EF4-FFF2-40B4-BE49-F238E27FC236}">
                    <a16:creationId xmlns:a16="http://schemas.microsoft.com/office/drawing/2014/main" id="{CBE80214-4E01-4328-8B36-36C92223E1A5}"/>
                  </a:ext>
                </a:extLst>
              </p:cNvPr>
              <p:cNvGrpSpPr>
                <a:grpSpLocks noChangeAspect="1"/>
              </p:cNvGrpSpPr>
              <p:nvPr/>
            </p:nvGrpSpPr>
            <p:grpSpPr>
              <a:xfrm>
                <a:off x="4074196" y="0"/>
                <a:ext cx="370712" cy="370712"/>
                <a:chOff x="0" y="0"/>
                <a:chExt cx="6355080" cy="6355080"/>
              </a:xfrm>
            </p:grpSpPr>
            <p:sp>
              <p:nvSpPr>
                <p:cNvPr id="235" name="Freeform 209">
                  <a:extLst>
                    <a:ext uri="{FF2B5EF4-FFF2-40B4-BE49-F238E27FC236}">
                      <a16:creationId xmlns:a16="http://schemas.microsoft.com/office/drawing/2014/main" id="{6F406C91-C353-4246-8A72-DFC095A48B7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2" name="Group 210">
                <a:extLst>
                  <a:ext uri="{FF2B5EF4-FFF2-40B4-BE49-F238E27FC236}">
                    <a16:creationId xmlns:a16="http://schemas.microsoft.com/office/drawing/2014/main" id="{75ECAA7B-261E-42BB-8250-4FC10A8C15C6}"/>
                  </a:ext>
                </a:extLst>
              </p:cNvPr>
              <p:cNvGrpSpPr>
                <a:grpSpLocks noChangeAspect="1"/>
              </p:cNvGrpSpPr>
              <p:nvPr/>
            </p:nvGrpSpPr>
            <p:grpSpPr>
              <a:xfrm>
                <a:off x="3345469" y="0"/>
                <a:ext cx="370712" cy="370712"/>
                <a:chOff x="0" y="0"/>
                <a:chExt cx="6355080" cy="6355080"/>
              </a:xfrm>
            </p:grpSpPr>
            <p:sp>
              <p:nvSpPr>
                <p:cNvPr id="234" name="Freeform 211">
                  <a:extLst>
                    <a:ext uri="{FF2B5EF4-FFF2-40B4-BE49-F238E27FC236}">
                      <a16:creationId xmlns:a16="http://schemas.microsoft.com/office/drawing/2014/main" id="{8D6E2DE9-FBF0-4830-B223-077F801BE7E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3" name="Group 212">
                <a:extLst>
                  <a:ext uri="{FF2B5EF4-FFF2-40B4-BE49-F238E27FC236}">
                    <a16:creationId xmlns:a16="http://schemas.microsoft.com/office/drawing/2014/main" id="{43989116-C8EC-4321-9345-E2B08310E161}"/>
                  </a:ext>
                </a:extLst>
              </p:cNvPr>
              <p:cNvGrpSpPr>
                <a:grpSpLocks noChangeAspect="1"/>
              </p:cNvGrpSpPr>
              <p:nvPr/>
            </p:nvGrpSpPr>
            <p:grpSpPr>
              <a:xfrm>
                <a:off x="5531648" y="0"/>
                <a:ext cx="370712" cy="370712"/>
                <a:chOff x="0" y="0"/>
                <a:chExt cx="6355080" cy="6355080"/>
              </a:xfrm>
            </p:grpSpPr>
            <p:sp>
              <p:nvSpPr>
                <p:cNvPr id="233" name="Freeform 213">
                  <a:extLst>
                    <a:ext uri="{FF2B5EF4-FFF2-40B4-BE49-F238E27FC236}">
                      <a16:creationId xmlns:a16="http://schemas.microsoft.com/office/drawing/2014/main" id="{F2671A0C-D2AB-422F-8AC7-5793012C49F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4" name="Group 214">
                <a:extLst>
                  <a:ext uri="{FF2B5EF4-FFF2-40B4-BE49-F238E27FC236}">
                    <a16:creationId xmlns:a16="http://schemas.microsoft.com/office/drawing/2014/main" id="{98F30510-CCCE-41E4-AB5B-D4F42921C24D}"/>
                  </a:ext>
                </a:extLst>
              </p:cNvPr>
              <p:cNvGrpSpPr>
                <a:grpSpLocks noChangeAspect="1"/>
              </p:cNvGrpSpPr>
              <p:nvPr/>
            </p:nvGrpSpPr>
            <p:grpSpPr>
              <a:xfrm>
                <a:off x="6989101" y="0"/>
                <a:ext cx="370712" cy="370712"/>
                <a:chOff x="0" y="0"/>
                <a:chExt cx="6355080" cy="6355080"/>
              </a:xfrm>
            </p:grpSpPr>
            <p:sp>
              <p:nvSpPr>
                <p:cNvPr id="232" name="Freeform 215">
                  <a:extLst>
                    <a:ext uri="{FF2B5EF4-FFF2-40B4-BE49-F238E27FC236}">
                      <a16:creationId xmlns:a16="http://schemas.microsoft.com/office/drawing/2014/main" id="{A99F6AC2-44E9-497F-AE53-B642A24E035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5" name="Group 216">
                <a:extLst>
                  <a:ext uri="{FF2B5EF4-FFF2-40B4-BE49-F238E27FC236}">
                    <a16:creationId xmlns:a16="http://schemas.microsoft.com/office/drawing/2014/main" id="{EBD649B9-4214-47C0-A048-CE89D4906889}"/>
                  </a:ext>
                </a:extLst>
              </p:cNvPr>
              <p:cNvGrpSpPr>
                <a:grpSpLocks noChangeAspect="1"/>
              </p:cNvGrpSpPr>
              <p:nvPr/>
            </p:nvGrpSpPr>
            <p:grpSpPr>
              <a:xfrm>
                <a:off x="4802922" y="0"/>
                <a:ext cx="370712" cy="370712"/>
                <a:chOff x="0" y="0"/>
                <a:chExt cx="6355080" cy="6355080"/>
              </a:xfrm>
            </p:grpSpPr>
            <p:sp>
              <p:nvSpPr>
                <p:cNvPr id="231" name="Freeform 217">
                  <a:extLst>
                    <a:ext uri="{FF2B5EF4-FFF2-40B4-BE49-F238E27FC236}">
                      <a16:creationId xmlns:a16="http://schemas.microsoft.com/office/drawing/2014/main" id="{03BFCA99-FC07-4C9F-B252-03E684C71C1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6" name="Group 218">
                <a:extLst>
                  <a:ext uri="{FF2B5EF4-FFF2-40B4-BE49-F238E27FC236}">
                    <a16:creationId xmlns:a16="http://schemas.microsoft.com/office/drawing/2014/main" id="{723FA8BB-832B-43F1-823E-2AB261C9D000}"/>
                  </a:ext>
                </a:extLst>
              </p:cNvPr>
              <p:cNvGrpSpPr>
                <a:grpSpLocks noChangeAspect="1"/>
              </p:cNvGrpSpPr>
              <p:nvPr/>
            </p:nvGrpSpPr>
            <p:grpSpPr>
              <a:xfrm>
                <a:off x="6260374" y="0"/>
                <a:ext cx="370712" cy="370712"/>
                <a:chOff x="0" y="0"/>
                <a:chExt cx="6355080" cy="6355080"/>
              </a:xfrm>
            </p:grpSpPr>
            <p:sp>
              <p:nvSpPr>
                <p:cNvPr id="230" name="Freeform 219">
                  <a:extLst>
                    <a:ext uri="{FF2B5EF4-FFF2-40B4-BE49-F238E27FC236}">
                      <a16:creationId xmlns:a16="http://schemas.microsoft.com/office/drawing/2014/main" id="{8543A069-FD36-4922-B87C-29B4E89DB30A}"/>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27" name="Group 220">
                <a:extLst>
                  <a:ext uri="{FF2B5EF4-FFF2-40B4-BE49-F238E27FC236}">
                    <a16:creationId xmlns:a16="http://schemas.microsoft.com/office/drawing/2014/main" id="{8CEFE9ED-F645-4104-B27E-77A32DDA6992}"/>
                  </a:ext>
                </a:extLst>
              </p:cNvPr>
              <p:cNvGrpSpPr>
                <a:grpSpLocks noChangeAspect="1"/>
              </p:cNvGrpSpPr>
              <p:nvPr/>
            </p:nvGrpSpPr>
            <p:grpSpPr>
              <a:xfrm>
                <a:off x="7717827" y="0"/>
                <a:ext cx="370712" cy="370712"/>
                <a:chOff x="0" y="0"/>
                <a:chExt cx="6355080" cy="6355080"/>
              </a:xfrm>
            </p:grpSpPr>
            <p:sp>
              <p:nvSpPr>
                <p:cNvPr id="229" name="Freeform 221">
                  <a:extLst>
                    <a:ext uri="{FF2B5EF4-FFF2-40B4-BE49-F238E27FC236}">
                      <a16:creationId xmlns:a16="http://schemas.microsoft.com/office/drawing/2014/main" id="{944ECBCA-EB20-47B4-949B-5AE70E499614}"/>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28" name="AutoShape 222">
                <a:extLst>
                  <a:ext uri="{FF2B5EF4-FFF2-40B4-BE49-F238E27FC236}">
                    <a16:creationId xmlns:a16="http://schemas.microsoft.com/office/drawing/2014/main" id="{DACD5830-9717-4A15-A352-716293C08F53}"/>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36" name="Group 223">
              <a:extLst>
                <a:ext uri="{FF2B5EF4-FFF2-40B4-BE49-F238E27FC236}">
                  <a16:creationId xmlns:a16="http://schemas.microsoft.com/office/drawing/2014/main" id="{17AA27DE-A0B5-46C6-A5B3-1B48FE11CF17}"/>
                </a:ext>
              </a:extLst>
            </p:cNvPr>
            <p:cNvGrpSpPr/>
            <p:nvPr/>
          </p:nvGrpSpPr>
          <p:grpSpPr>
            <a:xfrm>
              <a:off x="882162" y="3335158"/>
              <a:ext cx="6066404" cy="278034"/>
              <a:chOff x="0" y="0"/>
              <a:chExt cx="8088539" cy="370712"/>
            </a:xfrm>
          </p:grpSpPr>
          <p:grpSp>
            <p:nvGrpSpPr>
              <p:cNvPr id="237" name="Group 224">
                <a:extLst>
                  <a:ext uri="{FF2B5EF4-FFF2-40B4-BE49-F238E27FC236}">
                    <a16:creationId xmlns:a16="http://schemas.microsoft.com/office/drawing/2014/main" id="{4523C558-BC79-4B3F-9B05-E19E646C4E16}"/>
                  </a:ext>
                </a:extLst>
              </p:cNvPr>
              <p:cNvGrpSpPr>
                <a:grpSpLocks noChangeAspect="1"/>
              </p:cNvGrpSpPr>
              <p:nvPr/>
            </p:nvGrpSpPr>
            <p:grpSpPr>
              <a:xfrm>
                <a:off x="4074196" y="0"/>
                <a:ext cx="370712" cy="370712"/>
                <a:chOff x="0" y="0"/>
                <a:chExt cx="6355080" cy="6355080"/>
              </a:xfrm>
            </p:grpSpPr>
            <p:sp>
              <p:nvSpPr>
                <p:cNvPr id="251" name="Freeform 225">
                  <a:extLst>
                    <a:ext uri="{FF2B5EF4-FFF2-40B4-BE49-F238E27FC236}">
                      <a16:creationId xmlns:a16="http://schemas.microsoft.com/office/drawing/2014/main" id="{F6F2FAC0-6D76-4C77-9591-48461ECF147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38" name="Group 226">
                <a:extLst>
                  <a:ext uri="{FF2B5EF4-FFF2-40B4-BE49-F238E27FC236}">
                    <a16:creationId xmlns:a16="http://schemas.microsoft.com/office/drawing/2014/main" id="{4A45E4C2-5789-4907-B9C6-C7A37D49B2BA}"/>
                  </a:ext>
                </a:extLst>
              </p:cNvPr>
              <p:cNvGrpSpPr>
                <a:grpSpLocks noChangeAspect="1"/>
              </p:cNvGrpSpPr>
              <p:nvPr/>
            </p:nvGrpSpPr>
            <p:grpSpPr>
              <a:xfrm>
                <a:off x="3345469" y="0"/>
                <a:ext cx="370712" cy="370712"/>
                <a:chOff x="0" y="0"/>
                <a:chExt cx="6355080" cy="6355080"/>
              </a:xfrm>
            </p:grpSpPr>
            <p:sp>
              <p:nvSpPr>
                <p:cNvPr id="250" name="Freeform 227">
                  <a:extLst>
                    <a:ext uri="{FF2B5EF4-FFF2-40B4-BE49-F238E27FC236}">
                      <a16:creationId xmlns:a16="http://schemas.microsoft.com/office/drawing/2014/main" id="{261E4D03-EAF5-4970-B6B1-B898F90AEE0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39" name="Group 228">
                <a:extLst>
                  <a:ext uri="{FF2B5EF4-FFF2-40B4-BE49-F238E27FC236}">
                    <a16:creationId xmlns:a16="http://schemas.microsoft.com/office/drawing/2014/main" id="{C3F536B8-377D-49AC-8192-E6A7317F0F57}"/>
                  </a:ext>
                </a:extLst>
              </p:cNvPr>
              <p:cNvGrpSpPr>
                <a:grpSpLocks noChangeAspect="1"/>
              </p:cNvGrpSpPr>
              <p:nvPr/>
            </p:nvGrpSpPr>
            <p:grpSpPr>
              <a:xfrm>
                <a:off x="5531648" y="0"/>
                <a:ext cx="370712" cy="370712"/>
                <a:chOff x="0" y="0"/>
                <a:chExt cx="6355080" cy="6355080"/>
              </a:xfrm>
            </p:grpSpPr>
            <p:sp>
              <p:nvSpPr>
                <p:cNvPr id="249" name="Freeform 229">
                  <a:extLst>
                    <a:ext uri="{FF2B5EF4-FFF2-40B4-BE49-F238E27FC236}">
                      <a16:creationId xmlns:a16="http://schemas.microsoft.com/office/drawing/2014/main" id="{7E1E7CF5-1AB7-4284-8386-DBC817C4CA8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0" name="Group 230">
                <a:extLst>
                  <a:ext uri="{FF2B5EF4-FFF2-40B4-BE49-F238E27FC236}">
                    <a16:creationId xmlns:a16="http://schemas.microsoft.com/office/drawing/2014/main" id="{1822BEE9-8D1A-4851-AEEF-F51DF5C06644}"/>
                  </a:ext>
                </a:extLst>
              </p:cNvPr>
              <p:cNvGrpSpPr>
                <a:grpSpLocks noChangeAspect="1"/>
              </p:cNvGrpSpPr>
              <p:nvPr/>
            </p:nvGrpSpPr>
            <p:grpSpPr>
              <a:xfrm>
                <a:off x="6989101" y="0"/>
                <a:ext cx="370712" cy="370712"/>
                <a:chOff x="0" y="0"/>
                <a:chExt cx="6355080" cy="6355080"/>
              </a:xfrm>
            </p:grpSpPr>
            <p:sp>
              <p:nvSpPr>
                <p:cNvPr id="248" name="Freeform 231">
                  <a:extLst>
                    <a:ext uri="{FF2B5EF4-FFF2-40B4-BE49-F238E27FC236}">
                      <a16:creationId xmlns:a16="http://schemas.microsoft.com/office/drawing/2014/main" id="{4567DD44-47BE-495E-B697-0F02229DB94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1" name="Group 232">
                <a:extLst>
                  <a:ext uri="{FF2B5EF4-FFF2-40B4-BE49-F238E27FC236}">
                    <a16:creationId xmlns:a16="http://schemas.microsoft.com/office/drawing/2014/main" id="{FE256A1D-7D4C-4789-B82C-76D9FDDC0C1D}"/>
                  </a:ext>
                </a:extLst>
              </p:cNvPr>
              <p:cNvGrpSpPr>
                <a:grpSpLocks noChangeAspect="1"/>
              </p:cNvGrpSpPr>
              <p:nvPr/>
            </p:nvGrpSpPr>
            <p:grpSpPr>
              <a:xfrm>
                <a:off x="4802922" y="0"/>
                <a:ext cx="370712" cy="370712"/>
                <a:chOff x="0" y="0"/>
                <a:chExt cx="6355080" cy="6355080"/>
              </a:xfrm>
            </p:grpSpPr>
            <p:sp>
              <p:nvSpPr>
                <p:cNvPr id="247" name="Freeform 233">
                  <a:extLst>
                    <a:ext uri="{FF2B5EF4-FFF2-40B4-BE49-F238E27FC236}">
                      <a16:creationId xmlns:a16="http://schemas.microsoft.com/office/drawing/2014/main" id="{7859C2CA-9AC5-4AE6-8505-6DE88C9E178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2" name="Group 234">
                <a:extLst>
                  <a:ext uri="{FF2B5EF4-FFF2-40B4-BE49-F238E27FC236}">
                    <a16:creationId xmlns:a16="http://schemas.microsoft.com/office/drawing/2014/main" id="{27F9C274-EA4E-4CF6-B815-3ED3E28CF979}"/>
                  </a:ext>
                </a:extLst>
              </p:cNvPr>
              <p:cNvGrpSpPr>
                <a:grpSpLocks noChangeAspect="1"/>
              </p:cNvGrpSpPr>
              <p:nvPr/>
            </p:nvGrpSpPr>
            <p:grpSpPr>
              <a:xfrm>
                <a:off x="6260374" y="0"/>
                <a:ext cx="370712" cy="370712"/>
                <a:chOff x="0" y="0"/>
                <a:chExt cx="6355080" cy="6355080"/>
              </a:xfrm>
            </p:grpSpPr>
            <p:sp>
              <p:nvSpPr>
                <p:cNvPr id="246" name="Freeform 235">
                  <a:extLst>
                    <a:ext uri="{FF2B5EF4-FFF2-40B4-BE49-F238E27FC236}">
                      <a16:creationId xmlns:a16="http://schemas.microsoft.com/office/drawing/2014/main" id="{8774C215-230C-40ED-BA52-AA61C40925C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43" name="Group 236">
                <a:extLst>
                  <a:ext uri="{FF2B5EF4-FFF2-40B4-BE49-F238E27FC236}">
                    <a16:creationId xmlns:a16="http://schemas.microsoft.com/office/drawing/2014/main" id="{160D66BB-2916-40C6-BEF6-8E6398DD0CCE}"/>
                  </a:ext>
                </a:extLst>
              </p:cNvPr>
              <p:cNvGrpSpPr>
                <a:grpSpLocks noChangeAspect="1"/>
              </p:cNvGrpSpPr>
              <p:nvPr/>
            </p:nvGrpSpPr>
            <p:grpSpPr>
              <a:xfrm>
                <a:off x="7717827" y="0"/>
                <a:ext cx="370712" cy="370712"/>
                <a:chOff x="0" y="0"/>
                <a:chExt cx="6355080" cy="6355080"/>
              </a:xfrm>
            </p:grpSpPr>
            <p:sp>
              <p:nvSpPr>
                <p:cNvPr id="245" name="Freeform 237">
                  <a:extLst>
                    <a:ext uri="{FF2B5EF4-FFF2-40B4-BE49-F238E27FC236}">
                      <a16:creationId xmlns:a16="http://schemas.microsoft.com/office/drawing/2014/main" id="{572106D1-1817-4EFC-9A84-D60BEED4312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44" name="AutoShape 238">
                <a:extLst>
                  <a:ext uri="{FF2B5EF4-FFF2-40B4-BE49-F238E27FC236}">
                    <a16:creationId xmlns:a16="http://schemas.microsoft.com/office/drawing/2014/main" id="{C80CF577-C42A-4959-ABD7-41552758B539}"/>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52" name="Group 239">
              <a:extLst>
                <a:ext uri="{FF2B5EF4-FFF2-40B4-BE49-F238E27FC236}">
                  <a16:creationId xmlns:a16="http://schemas.microsoft.com/office/drawing/2014/main" id="{5208AC1E-A2D9-431C-AFDE-AB110F70AF11}"/>
                </a:ext>
              </a:extLst>
            </p:cNvPr>
            <p:cNvGrpSpPr/>
            <p:nvPr/>
          </p:nvGrpSpPr>
          <p:grpSpPr>
            <a:xfrm>
              <a:off x="882162" y="5020939"/>
              <a:ext cx="6066404" cy="278034"/>
              <a:chOff x="0" y="0"/>
              <a:chExt cx="8088539" cy="370712"/>
            </a:xfrm>
          </p:grpSpPr>
          <p:grpSp>
            <p:nvGrpSpPr>
              <p:cNvPr id="253" name="Group 240">
                <a:extLst>
                  <a:ext uri="{FF2B5EF4-FFF2-40B4-BE49-F238E27FC236}">
                    <a16:creationId xmlns:a16="http://schemas.microsoft.com/office/drawing/2014/main" id="{B6047C56-4F40-4B57-93B3-4E8B060FB8F7}"/>
                  </a:ext>
                </a:extLst>
              </p:cNvPr>
              <p:cNvGrpSpPr>
                <a:grpSpLocks noChangeAspect="1"/>
              </p:cNvGrpSpPr>
              <p:nvPr/>
            </p:nvGrpSpPr>
            <p:grpSpPr>
              <a:xfrm>
                <a:off x="4074196" y="0"/>
                <a:ext cx="370712" cy="370712"/>
                <a:chOff x="0" y="0"/>
                <a:chExt cx="6355080" cy="6355080"/>
              </a:xfrm>
            </p:grpSpPr>
            <p:sp>
              <p:nvSpPr>
                <p:cNvPr id="267" name="Freeform 241">
                  <a:extLst>
                    <a:ext uri="{FF2B5EF4-FFF2-40B4-BE49-F238E27FC236}">
                      <a16:creationId xmlns:a16="http://schemas.microsoft.com/office/drawing/2014/main" id="{6EB4BD41-C80A-41A7-902E-074CDCDE31A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4" name="Group 242">
                <a:extLst>
                  <a:ext uri="{FF2B5EF4-FFF2-40B4-BE49-F238E27FC236}">
                    <a16:creationId xmlns:a16="http://schemas.microsoft.com/office/drawing/2014/main" id="{9BE4CA64-5C37-4BEE-813A-2C1B5315C2DD}"/>
                  </a:ext>
                </a:extLst>
              </p:cNvPr>
              <p:cNvGrpSpPr>
                <a:grpSpLocks noChangeAspect="1"/>
              </p:cNvGrpSpPr>
              <p:nvPr/>
            </p:nvGrpSpPr>
            <p:grpSpPr>
              <a:xfrm>
                <a:off x="3345469" y="0"/>
                <a:ext cx="370712" cy="370712"/>
                <a:chOff x="0" y="0"/>
                <a:chExt cx="6355080" cy="6355080"/>
              </a:xfrm>
            </p:grpSpPr>
            <p:sp>
              <p:nvSpPr>
                <p:cNvPr id="266" name="Freeform 243">
                  <a:extLst>
                    <a:ext uri="{FF2B5EF4-FFF2-40B4-BE49-F238E27FC236}">
                      <a16:creationId xmlns:a16="http://schemas.microsoft.com/office/drawing/2014/main" id="{B6DC0FF8-CC8B-49FF-843C-CA4D6A41D365}"/>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5" name="Group 244">
                <a:extLst>
                  <a:ext uri="{FF2B5EF4-FFF2-40B4-BE49-F238E27FC236}">
                    <a16:creationId xmlns:a16="http://schemas.microsoft.com/office/drawing/2014/main" id="{09C16CCD-2886-42DC-80D7-5B77B0B6515C}"/>
                  </a:ext>
                </a:extLst>
              </p:cNvPr>
              <p:cNvGrpSpPr>
                <a:grpSpLocks noChangeAspect="1"/>
              </p:cNvGrpSpPr>
              <p:nvPr/>
            </p:nvGrpSpPr>
            <p:grpSpPr>
              <a:xfrm>
                <a:off x="5531648" y="0"/>
                <a:ext cx="370712" cy="370712"/>
                <a:chOff x="0" y="0"/>
                <a:chExt cx="6355080" cy="6355080"/>
              </a:xfrm>
            </p:grpSpPr>
            <p:sp>
              <p:nvSpPr>
                <p:cNvPr id="265" name="Freeform 245">
                  <a:extLst>
                    <a:ext uri="{FF2B5EF4-FFF2-40B4-BE49-F238E27FC236}">
                      <a16:creationId xmlns:a16="http://schemas.microsoft.com/office/drawing/2014/main" id="{64666079-9EC6-41B2-A51D-469E204ACB0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6" name="Group 246">
                <a:extLst>
                  <a:ext uri="{FF2B5EF4-FFF2-40B4-BE49-F238E27FC236}">
                    <a16:creationId xmlns:a16="http://schemas.microsoft.com/office/drawing/2014/main" id="{A42392A4-0763-4AB5-91DC-CD92DE332076}"/>
                  </a:ext>
                </a:extLst>
              </p:cNvPr>
              <p:cNvGrpSpPr>
                <a:grpSpLocks noChangeAspect="1"/>
              </p:cNvGrpSpPr>
              <p:nvPr/>
            </p:nvGrpSpPr>
            <p:grpSpPr>
              <a:xfrm>
                <a:off x="6989101" y="0"/>
                <a:ext cx="370712" cy="370712"/>
                <a:chOff x="0" y="0"/>
                <a:chExt cx="6355080" cy="6355080"/>
              </a:xfrm>
            </p:grpSpPr>
            <p:sp>
              <p:nvSpPr>
                <p:cNvPr id="264" name="Freeform 247">
                  <a:extLst>
                    <a:ext uri="{FF2B5EF4-FFF2-40B4-BE49-F238E27FC236}">
                      <a16:creationId xmlns:a16="http://schemas.microsoft.com/office/drawing/2014/main" id="{F5D9FC38-A397-42D5-8395-B58A3E64270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7" name="Group 248">
                <a:extLst>
                  <a:ext uri="{FF2B5EF4-FFF2-40B4-BE49-F238E27FC236}">
                    <a16:creationId xmlns:a16="http://schemas.microsoft.com/office/drawing/2014/main" id="{93C7853D-D569-4E63-80EB-093953D2318E}"/>
                  </a:ext>
                </a:extLst>
              </p:cNvPr>
              <p:cNvGrpSpPr>
                <a:grpSpLocks noChangeAspect="1"/>
              </p:cNvGrpSpPr>
              <p:nvPr/>
            </p:nvGrpSpPr>
            <p:grpSpPr>
              <a:xfrm>
                <a:off x="4802922" y="0"/>
                <a:ext cx="370712" cy="370712"/>
                <a:chOff x="0" y="0"/>
                <a:chExt cx="6355080" cy="6355080"/>
              </a:xfrm>
            </p:grpSpPr>
            <p:sp>
              <p:nvSpPr>
                <p:cNvPr id="263" name="Freeform 249">
                  <a:extLst>
                    <a:ext uri="{FF2B5EF4-FFF2-40B4-BE49-F238E27FC236}">
                      <a16:creationId xmlns:a16="http://schemas.microsoft.com/office/drawing/2014/main" id="{7C67AE4F-5694-4054-90CF-46B69ED87DAC}"/>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8" name="Group 250">
                <a:extLst>
                  <a:ext uri="{FF2B5EF4-FFF2-40B4-BE49-F238E27FC236}">
                    <a16:creationId xmlns:a16="http://schemas.microsoft.com/office/drawing/2014/main" id="{A5ACDE93-C78E-4D83-89F9-BEB1B3711B7C}"/>
                  </a:ext>
                </a:extLst>
              </p:cNvPr>
              <p:cNvGrpSpPr>
                <a:grpSpLocks noChangeAspect="1"/>
              </p:cNvGrpSpPr>
              <p:nvPr/>
            </p:nvGrpSpPr>
            <p:grpSpPr>
              <a:xfrm>
                <a:off x="6260374" y="0"/>
                <a:ext cx="370712" cy="370712"/>
                <a:chOff x="0" y="0"/>
                <a:chExt cx="6355080" cy="6355080"/>
              </a:xfrm>
            </p:grpSpPr>
            <p:sp>
              <p:nvSpPr>
                <p:cNvPr id="262" name="Freeform 251">
                  <a:extLst>
                    <a:ext uri="{FF2B5EF4-FFF2-40B4-BE49-F238E27FC236}">
                      <a16:creationId xmlns:a16="http://schemas.microsoft.com/office/drawing/2014/main" id="{5D44FF4A-4E79-4713-92F6-8FFDDC44EA5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59" name="Group 252">
                <a:extLst>
                  <a:ext uri="{FF2B5EF4-FFF2-40B4-BE49-F238E27FC236}">
                    <a16:creationId xmlns:a16="http://schemas.microsoft.com/office/drawing/2014/main" id="{FC794521-9934-406C-86DD-D60F993EE8B8}"/>
                  </a:ext>
                </a:extLst>
              </p:cNvPr>
              <p:cNvGrpSpPr>
                <a:grpSpLocks noChangeAspect="1"/>
              </p:cNvGrpSpPr>
              <p:nvPr/>
            </p:nvGrpSpPr>
            <p:grpSpPr>
              <a:xfrm>
                <a:off x="7717827" y="0"/>
                <a:ext cx="370712" cy="370712"/>
                <a:chOff x="0" y="0"/>
                <a:chExt cx="6355080" cy="6355080"/>
              </a:xfrm>
            </p:grpSpPr>
            <p:sp>
              <p:nvSpPr>
                <p:cNvPr id="261" name="Freeform 253">
                  <a:extLst>
                    <a:ext uri="{FF2B5EF4-FFF2-40B4-BE49-F238E27FC236}">
                      <a16:creationId xmlns:a16="http://schemas.microsoft.com/office/drawing/2014/main" id="{8B5249F9-BB37-4849-ADA7-B85CC12C81A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60" name="AutoShape 254">
                <a:extLst>
                  <a:ext uri="{FF2B5EF4-FFF2-40B4-BE49-F238E27FC236}">
                    <a16:creationId xmlns:a16="http://schemas.microsoft.com/office/drawing/2014/main" id="{3C8426DD-2888-4568-904F-C845D640710B}"/>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68" name="Group 255">
              <a:extLst>
                <a:ext uri="{FF2B5EF4-FFF2-40B4-BE49-F238E27FC236}">
                  <a16:creationId xmlns:a16="http://schemas.microsoft.com/office/drawing/2014/main" id="{BCE52E45-C345-4651-9379-FA1808572A3E}"/>
                </a:ext>
              </a:extLst>
            </p:cNvPr>
            <p:cNvGrpSpPr/>
            <p:nvPr/>
          </p:nvGrpSpPr>
          <p:grpSpPr>
            <a:xfrm>
              <a:off x="882162" y="6706721"/>
              <a:ext cx="6066404" cy="278034"/>
              <a:chOff x="0" y="0"/>
              <a:chExt cx="8088539" cy="370712"/>
            </a:xfrm>
          </p:grpSpPr>
          <p:grpSp>
            <p:nvGrpSpPr>
              <p:cNvPr id="269" name="Group 256">
                <a:extLst>
                  <a:ext uri="{FF2B5EF4-FFF2-40B4-BE49-F238E27FC236}">
                    <a16:creationId xmlns:a16="http://schemas.microsoft.com/office/drawing/2014/main" id="{33D01EFA-47F7-4E3D-9DD4-444B3B761D39}"/>
                  </a:ext>
                </a:extLst>
              </p:cNvPr>
              <p:cNvGrpSpPr>
                <a:grpSpLocks noChangeAspect="1"/>
              </p:cNvGrpSpPr>
              <p:nvPr/>
            </p:nvGrpSpPr>
            <p:grpSpPr>
              <a:xfrm>
                <a:off x="4074196" y="0"/>
                <a:ext cx="370712" cy="370712"/>
                <a:chOff x="0" y="0"/>
                <a:chExt cx="6355080" cy="6355080"/>
              </a:xfrm>
            </p:grpSpPr>
            <p:sp>
              <p:nvSpPr>
                <p:cNvPr id="283" name="Freeform 257">
                  <a:extLst>
                    <a:ext uri="{FF2B5EF4-FFF2-40B4-BE49-F238E27FC236}">
                      <a16:creationId xmlns:a16="http://schemas.microsoft.com/office/drawing/2014/main" id="{D91C34DC-19B8-41F2-9F85-6C2D8C14689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0" name="Group 258">
                <a:extLst>
                  <a:ext uri="{FF2B5EF4-FFF2-40B4-BE49-F238E27FC236}">
                    <a16:creationId xmlns:a16="http://schemas.microsoft.com/office/drawing/2014/main" id="{7EC78473-8B6E-4A4B-AF27-269BBE695DD4}"/>
                  </a:ext>
                </a:extLst>
              </p:cNvPr>
              <p:cNvGrpSpPr>
                <a:grpSpLocks noChangeAspect="1"/>
              </p:cNvGrpSpPr>
              <p:nvPr/>
            </p:nvGrpSpPr>
            <p:grpSpPr>
              <a:xfrm>
                <a:off x="3345469" y="0"/>
                <a:ext cx="370712" cy="370712"/>
                <a:chOff x="0" y="0"/>
                <a:chExt cx="6355080" cy="6355080"/>
              </a:xfrm>
            </p:grpSpPr>
            <p:sp>
              <p:nvSpPr>
                <p:cNvPr id="282" name="Freeform 259">
                  <a:extLst>
                    <a:ext uri="{FF2B5EF4-FFF2-40B4-BE49-F238E27FC236}">
                      <a16:creationId xmlns:a16="http://schemas.microsoft.com/office/drawing/2014/main" id="{2CF80FC2-A7B6-4525-874A-3CB36F75E04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1" name="Group 260">
                <a:extLst>
                  <a:ext uri="{FF2B5EF4-FFF2-40B4-BE49-F238E27FC236}">
                    <a16:creationId xmlns:a16="http://schemas.microsoft.com/office/drawing/2014/main" id="{0BE5211A-402B-45BF-9658-7F6731BAAB12}"/>
                  </a:ext>
                </a:extLst>
              </p:cNvPr>
              <p:cNvGrpSpPr>
                <a:grpSpLocks noChangeAspect="1"/>
              </p:cNvGrpSpPr>
              <p:nvPr/>
            </p:nvGrpSpPr>
            <p:grpSpPr>
              <a:xfrm>
                <a:off x="5531648" y="0"/>
                <a:ext cx="370712" cy="370712"/>
                <a:chOff x="0" y="0"/>
                <a:chExt cx="6355080" cy="6355080"/>
              </a:xfrm>
            </p:grpSpPr>
            <p:sp>
              <p:nvSpPr>
                <p:cNvPr id="281" name="Freeform 261">
                  <a:extLst>
                    <a:ext uri="{FF2B5EF4-FFF2-40B4-BE49-F238E27FC236}">
                      <a16:creationId xmlns:a16="http://schemas.microsoft.com/office/drawing/2014/main" id="{35F7B070-3022-4F1D-A8B5-D9AE74E8F7E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2" name="Group 262">
                <a:extLst>
                  <a:ext uri="{FF2B5EF4-FFF2-40B4-BE49-F238E27FC236}">
                    <a16:creationId xmlns:a16="http://schemas.microsoft.com/office/drawing/2014/main" id="{8A9EBD23-5830-45CE-8F29-4D69A7A9EB57}"/>
                  </a:ext>
                </a:extLst>
              </p:cNvPr>
              <p:cNvGrpSpPr>
                <a:grpSpLocks noChangeAspect="1"/>
              </p:cNvGrpSpPr>
              <p:nvPr/>
            </p:nvGrpSpPr>
            <p:grpSpPr>
              <a:xfrm>
                <a:off x="6989101" y="0"/>
                <a:ext cx="370712" cy="370712"/>
                <a:chOff x="0" y="0"/>
                <a:chExt cx="6355080" cy="6355080"/>
              </a:xfrm>
            </p:grpSpPr>
            <p:sp>
              <p:nvSpPr>
                <p:cNvPr id="280" name="Freeform 263">
                  <a:extLst>
                    <a:ext uri="{FF2B5EF4-FFF2-40B4-BE49-F238E27FC236}">
                      <a16:creationId xmlns:a16="http://schemas.microsoft.com/office/drawing/2014/main" id="{B68D06E3-55CD-4F3E-94BA-F4BF11BEA7FB}"/>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3" name="Group 264">
                <a:extLst>
                  <a:ext uri="{FF2B5EF4-FFF2-40B4-BE49-F238E27FC236}">
                    <a16:creationId xmlns:a16="http://schemas.microsoft.com/office/drawing/2014/main" id="{6E571A00-B405-4BCE-AA01-056C6485BD1F}"/>
                  </a:ext>
                </a:extLst>
              </p:cNvPr>
              <p:cNvGrpSpPr>
                <a:grpSpLocks noChangeAspect="1"/>
              </p:cNvGrpSpPr>
              <p:nvPr/>
            </p:nvGrpSpPr>
            <p:grpSpPr>
              <a:xfrm>
                <a:off x="4802922" y="0"/>
                <a:ext cx="370712" cy="370712"/>
                <a:chOff x="0" y="0"/>
                <a:chExt cx="6355080" cy="6355080"/>
              </a:xfrm>
            </p:grpSpPr>
            <p:sp>
              <p:nvSpPr>
                <p:cNvPr id="279" name="Freeform 265">
                  <a:extLst>
                    <a:ext uri="{FF2B5EF4-FFF2-40B4-BE49-F238E27FC236}">
                      <a16:creationId xmlns:a16="http://schemas.microsoft.com/office/drawing/2014/main" id="{89F80994-F27D-4114-B642-DD5EB0EE34A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4" name="Group 266">
                <a:extLst>
                  <a:ext uri="{FF2B5EF4-FFF2-40B4-BE49-F238E27FC236}">
                    <a16:creationId xmlns:a16="http://schemas.microsoft.com/office/drawing/2014/main" id="{DAF079AE-E59B-4122-97D1-284824290780}"/>
                  </a:ext>
                </a:extLst>
              </p:cNvPr>
              <p:cNvGrpSpPr>
                <a:grpSpLocks noChangeAspect="1"/>
              </p:cNvGrpSpPr>
              <p:nvPr/>
            </p:nvGrpSpPr>
            <p:grpSpPr>
              <a:xfrm>
                <a:off x="6260374" y="0"/>
                <a:ext cx="370712" cy="370712"/>
                <a:chOff x="0" y="0"/>
                <a:chExt cx="6355080" cy="6355080"/>
              </a:xfrm>
            </p:grpSpPr>
            <p:sp>
              <p:nvSpPr>
                <p:cNvPr id="278" name="Freeform 267">
                  <a:extLst>
                    <a:ext uri="{FF2B5EF4-FFF2-40B4-BE49-F238E27FC236}">
                      <a16:creationId xmlns:a16="http://schemas.microsoft.com/office/drawing/2014/main" id="{EBC25960-FB76-4DB2-A0C0-5FA9F7760361}"/>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75" name="Group 268">
                <a:extLst>
                  <a:ext uri="{FF2B5EF4-FFF2-40B4-BE49-F238E27FC236}">
                    <a16:creationId xmlns:a16="http://schemas.microsoft.com/office/drawing/2014/main" id="{99C37DD9-AE0E-4B70-AC89-DCDB20CC1FE8}"/>
                  </a:ext>
                </a:extLst>
              </p:cNvPr>
              <p:cNvGrpSpPr>
                <a:grpSpLocks noChangeAspect="1"/>
              </p:cNvGrpSpPr>
              <p:nvPr/>
            </p:nvGrpSpPr>
            <p:grpSpPr>
              <a:xfrm>
                <a:off x="7717827" y="0"/>
                <a:ext cx="370712" cy="370712"/>
                <a:chOff x="0" y="0"/>
                <a:chExt cx="6355080" cy="6355080"/>
              </a:xfrm>
            </p:grpSpPr>
            <p:sp>
              <p:nvSpPr>
                <p:cNvPr id="277" name="Freeform 269">
                  <a:extLst>
                    <a:ext uri="{FF2B5EF4-FFF2-40B4-BE49-F238E27FC236}">
                      <a16:creationId xmlns:a16="http://schemas.microsoft.com/office/drawing/2014/main" id="{7CC47AA0-0A0F-4C7D-BFF0-1A92D520CCE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76" name="AutoShape 270">
                <a:extLst>
                  <a:ext uri="{FF2B5EF4-FFF2-40B4-BE49-F238E27FC236}">
                    <a16:creationId xmlns:a16="http://schemas.microsoft.com/office/drawing/2014/main" id="{A215B60C-47FD-45CE-B8CE-41FDDBF0A755}"/>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284" name="Group 271">
              <a:extLst>
                <a:ext uri="{FF2B5EF4-FFF2-40B4-BE49-F238E27FC236}">
                  <a16:creationId xmlns:a16="http://schemas.microsoft.com/office/drawing/2014/main" id="{F57C6DC6-9270-42AA-8612-96BC6FF1FDC0}"/>
                </a:ext>
              </a:extLst>
            </p:cNvPr>
            <p:cNvGrpSpPr/>
            <p:nvPr/>
          </p:nvGrpSpPr>
          <p:grpSpPr>
            <a:xfrm>
              <a:off x="882162" y="8392502"/>
              <a:ext cx="6066404" cy="278034"/>
              <a:chOff x="0" y="0"/>
              <a:chExt cx="8088539" cy="370712"/>
            </a:xfrm>
          </p:grpSpPr>
          <p:grpSp>
            <p:nvGrpSpPr>
              <p:cNvPr id="285" name="Group 272">
                <a:extLst>
                  <a:ext uri="{FF2B5EF4-FFF2-40B4-BE49-F238E27FC236}">
                    <a16:creationId xmlns:a16="http://schemas.microsoft.com/office/drawing/2014/main" id="{2221A848-0743-4E86-8257-FCFDEB12AC95}"/>
                  </a:ext>
                </a:extLst>
              </p:cNvPr>
              <p:cNvGrpSpPr>
                <a:grpSpLocks noChangeAspect="1"/>
              </p:cNvGrpSpPr>
              <p:nvPr/>
            </p:nvGrpSpPr>
            <p:grpSpPr>
              <a:xfrm>
                <a:off x="4074196" y="0"/>
                <a:ext cx="370712" cy="370712"/>
                <a:chOff x="0" y="0"/>
                <a:chExt cx="6355080" cy="6355080"/>
              </a:xfrm>
            </p:grpSpPr>
            <p:sp>
              <p:nvSpPr>
                <p:cNvPr id="299" name="Freeform 273">
                  <a:extLst>
                    <a:ext uri="{FF2B5EF4-FFF2-40B4-BE49-F238E27FC236}">
                      <a16:creationId xmlns:a16="http://schemas.microsoft.com/office/drawing/2014/main" id="{22B4E8B2-80F1-47F8-84D0-F3A72E4249F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6" name="Group 274">
                <a:extLst>
                  <a:ext uri="{FF2B5EF4-FFF2-40B4-BE49-F238E27FC236}">
                    <a16:creationId xmlns:a16="http://schemas.microsoft.com/office/drawing/2014/main" id="{BAD3A197-E64B-486D-8333-C5DADEB7070F}"/>
                  </a:ext>
                </a:extLst>
              </p:cNvPr>
              <p:cNvGrpSpPr>
                <a:grpSpLocks noChangeAspect="1"/>
              </p:cNvGrpSpPr>
              <p:nvPr/>
            </p:nvGrpSpPr>
            <p:grpSpPr>
              <a:xfrm>
                <a:off x="3345469" y="0"/>
                <a:ext cx="370712" cy="370712"/>
                <a:chOff x="0" y="0"/>
                <a:chExt cx="6355080" cy="6355080"/>
              </a:xfrm>
            </p:grpSpPr>
            <p:sp>
              <p:nvSpPr>
                <p:cNvPr id="298" name="Freeform 275">
                  <a:extLst>
                    <a:ext uri="{FF2B5EF4-FFF2-40B4-BE49-F238E27FC236}">
                      <a16:creationId xmlns:a16="http://schemas.microsoft.com/office/drawing/2014/main" id="{3EEE3EF8-C24B-4878-9954-8A391CF07FD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7" name="Group 276">
                <a:extLst>
                  <a:ext uri="{FF2B5EF4-FFF2-40B4-BE49-F238E27FC236}">
                    <a16:creationId xmlns:a16="http://schemas.microsoft.com/office/drawing/2014/main" id="{D48A24CF-46C1-403B-8BE3-C12E85D415E7}"/>
                  </a:ext>
                </a:extLst>
              </p:cNvPr>
              <p:cNvGrpSpPr>
                <a:grpSpLocks noChangeAspect="1"/>
              </p:cNvGrpSpPr>
              <p:nvPr/>
            </p:nvGrpSpPr>
            <p:grpSpPr>
              <a:xfrm>
                <a:off x="5531648" y="0"/>
                <a:ext cx="370712" cy="370712"/>
                <a:chOff x="0" y="0"/>
                <a:chExt cx="6355080" cy="6355080"/>
              </a:xfrm>
            </p:grpSpPr>
            <p:sp>
              <p:nvSpPr>
                <p:cNvPr id="297" name="Freeform 277">
                  <a:extLst>
                    <a:ext uri="{FF2B5EF4-FFF2-40B4-BE49-F238E27FC236}">
                      <a16:creationId xmlns:a16="http://schemas.microsoft.com/office/drawing/2014/main" id="{3AC2C9E8-2C9C-4597-ACB6-E2AF1676071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8" name="Group 278">
                <a:extLst>
                  <a:ext uri="{FF2B5EF4-FFF2-40B4-BE49-F238E27FC236}">
                    <a16:creationId xmlns:a16="http://schemas.microsoft.com/office/drawing/2014/main" id="{62DD355D-8370-4E6A-B182-65A841E063E9}"/>
                  </a:ext>
                </a:extLst>
              </p:cNvPr>
              <p:cNvGrpSpPr>
                <a:grpSpLocks noChangeAspect="1"/>
              </p:cNvGrpSpPr>
              <p:nvPr/>
            </p:nvGrpSpPr>
            <p:grpSpPr>
              <a:xfrm>
                <a:off x="6989101" y="0"/>
                <a:ext cx="370712" cy="370712"/>
                <a:chOff x="0" y="0"/>
                <a:chExt cx="6355080" cy="6355080"/>
              </a:xfrm>
            </p:grpSpPr>
            <p:sp>
              <p:nvSpPr>
                <p:cNvPr id="296" name="Freeform 279">
                  <a:extLst>
                    <a:ext uri="{FF2B5EF4-FFF2-40B4-BE49-F238E27FC236}">
                      <a16:creationId xmlns:a16="http://schemas.microsoft.com/office/drawing/2014/main" id="{5A749B23-7549-45C0-93AF-E874B3535CD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89" name="Group 280">
                <a:extLst>
                  <a:ext uri="{FF2B5EF4-FFF2-40B4-BE49-F238E27FC236}">
                    <a16:creationId xmlns:a16="http://schemas.microsoft.com/office/drawing/2014/main" id="{41B6F2B0-5E01-4783-8B03-BC0F9081E105}"/>
                  </a:ext>
                </a:extLst>
              </p:cNvPr>
              <p:cNvGrpSpPr>
                <a:grpSpLocks noChangeAspect="1"/>
              </p:cNvGrpSpPr>
              <p:nvPr/>
            </p:nvGrpSpPr>
            <p:grpSpPr>
              <a:xfrm>
                <a:off x="4802922" y="0"/>
                <a:ext cx="370712" cy="370712"/>
                <a:chOff x="0" y="0"/>
                <a:chExt cx="6355080" cy="6355080"/>
              </a:xfrm>
            </p:grpSpPr>
            <p:sp>
              <p:nvSpPr>
                <p:cNvPr id="295" name="Freeform 281">
                  <a:extLst>
                    <a:ext uri="{FF2B5EF4-FFF2-40B4-BE49-F238E27FC236}">
                      <a16:creationId xmlns:a16="http://schemas.microsoft.com/office/drawing/2014/main" id="{6FD86D38-28EC-45E0-A226-2318F4A32F8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90" name="Group 282">
                <a:extLst>
                  <a:ext uri="{FF2B5EF4-FFF2-40B4-BE49-F238E27FC236}">
                    <a16:creationId xmlns:a16="http://schemas.microsoft.com/office/drawing/2014/main" id="{F92C1FC8-132A-44BC-B39E-7C936AE223EC}"/>
                  </a:ext>
                </a:extLst>
              </p:cNvPr>
              <p:cNvGrpSpPr>
                <a:grpSpLocks noChangeAspect="1"/>
              </p:cNvGrpSpPr>
              <p:nvPr/>
            </p:nvGrpSpPr>
            <p:grpSpPr>
              <a:xfrm>
                <a:off x="6260374" y="0"/>
                <a:ext cx="370712" cy="370712"/>
                <a:chOff x="0" y="0"/>
                <a:chExt cx="6355080" cy="6355080"/>
              </a:xfrm>
            </p:grpSpPr>
            <p:sp>
              <p:nvSpPr>
                <p:cNvPr id="294" name="Freeform 283">
                  <a:extLst>
                    <a:ext uri="{FF2B5EF4-FFF2-40B4-BE49-F238E27FC236}">
                      <a16:creationId xmlns:a16="http://schemas.microsoft.com/office/drawing/2014/main" id="{6DCA8841-9443-4590-8310-A3A4B967E0DD}"/>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291" name="Group 284">
                <a:extLst>
                  <a:ext uri="{FF2B5EF4-FFF2-40B4-BE49-F238E27FC236}">
                    <a16:creationId xmlns:a16="http://schemas.microsoft.com/office/drawing/2014/main" id="{2096F739-90DD-4690-B706-FD78941F03F7}"/>
                  </a:ext>
                </a:extLst>
              </p:cNvPr>
              <p:cNvGrpSpPr>
                <a:grpSpLocks noChangeAspect="1"/>
              </p:cNvGrpSpPr>
              <p:nvPr/>
            </p:nvGrpSpPr>
            <p:grpSpPr>
              <a:xfrm>
                <a:off x="7717827" y="0"/>
                <a:ext cx="370712" cy="370712"/>
                <a:chOff x="0" y="0"/>
                <a:chExt cx="6355080" cy="6355080"/>
              </a:xfrm>
            </p:grpSpPr>
            <p:sp>
              <p:nvSpPr>
                <p:cNvPr id="293" name="Freeform 285">
                  <a:extLst>
                    <a:ext uri="{FF2B5EF4-FFF2-40B4-BE49-F238E27FC236}">
                      <a16:creationId xmlns:a16="http://schemas.microsoft.com/office/drawing/2014/main" id="{4233E4F2-8156-47FF-8892-D78D45526B5E}"/>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292" name="AutoShape 286">
                <a:extLst>
                  <a:ext uri="{FF2B5EF4-FFF2-40B4-BE49-F238E27FC236}">
                    <a16:creationId xmlns:a16="http://schemas.microsoft.com/office/drawing/2014/main" id="{87ED2AB2-02D0-41A1-BA4D-A0230DA7A021}"/>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300" name="Group 287">
              <a:extLst>
                <a:ext uri="{FF2B5EF4-FFF2-40B4-BE49-F238E27FC236}">
                  <a16:creationId xmlns:a16="http://schemas.microsoft.com/office/drawing/2014/main" id="{D7407207-3424-4D57-AD59-39A58B7075AF}"/>
                </a:ext>
              </a:extLst>
            </p:cNvPr>
            <p:cNvGrpSpPr/>
            <p:nvPr/>
          </p:nvGrpSpPr>
          <p:grpSpPr>
            <a:xfrm>
              <a:off x="882162" y="9235392"/>
              <a:ext cx="6066404" cy="278034"/>
              <a:chOff x="0" y="0"/>
              <a:chExt cx="8088539" cy="370712"/>
            </a:xfrm>
          </p:grpSpPr>
          <p:grpSp>
            <p:nvGrpSpPr>
              <p:cNvPr id="301" name="Group 288">
                <a:extLst>
                  <a:ext uri="{FF2B5EF4-FFF2-40B4-BE49-F238E27FC236}">
                    <a16:creationId xmlns:a16="http://schemas.microsoft.com/office/drawing/2014/main" id="{87D783DB-8B6B-4FDA-8DF6-8D0C4F85E3E5}"/>
                  </a:ext>
                </a:extLst>
              </p:cNvPr>
              <p:cNvGrpSpPr>
                <a:grpSpLocks noChangeAspect="1"/>
              </p:cNvGrpSpPr>
              <p:nvPr/>
            </p:nvGrpSpPr>
            <p:grpSpPr>
              <a:xfrm>
                <a:off x="4074196" y="0"/>
                <a:ext cx="370712" cy="370712"/>
                <a:chOff x="0" y="0"/>
                <a:chExt cx="6355080" cy="6355080"/>
              </a:xfrm>
            </p:grpSpPr>
            <p:sp>
              <p:nvSpPr>
                <p:cNvPr id="315" name="Freeform 289">
                  <a:extLst>
                    <a:ext uri="{FF2B5EF4-FFF2-40B4-BE49-F238E27FC236}">
                      <a16:creationId xmlns:a16="http://schemas.microsoft.com/office/drawing/2014/main" id="{3753D51C-DF0C-4668-BDB9-E91C81CEF597}"/>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2" name="Group 290">
                <a:extLst>
                  <a:ext uri="{FF2B5EF4-FFF2-40B4-BE49-F238E27FC236}">
                    <a16:creationId xmlns:a16="http://schemas.microsoft.com/office/drawing/2014/main" id="{7AB4265F-0E14-46D3-9C85-AF6994197EEF}"/>
                  </a:ext>
                </a:extLst>
              </p:cNvPr>
              <p:cNvGrpSpPr>
                <a:grpSpLocks noChangeAspect="1"/>
              </p:cNvGrpSpPr>
              <p:nvPr/>
            </p:nvGrpSpPr>
            <p:grpSpPr>
              <a:xfrm>
                <a:off x="3345469" y="0"/>
                <a:ext cx="370712" cy="370712"/>
                <a:chOff x="0" y="0"/>
                <a:chExt cx="6355080" cy="6355080"/>
              </a:xfrm>
            </p:grpSpPr>
            <p:sp>
              <p:nvSpPr>
                <p:cNvPr id="314" name="Freeform 291">
                  <a:extLst>
                    <a:ext uri="{FF2B5EF4-FFF2-40B4-BE49-F238E27FC236}">
                      <a16:creationId xmlns:a16="http://schemas.microsoft.com/office/drawing/2014/main" id="{690BD9E4-FAB2-4EB7-A542-709713D693AC}"/>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3" name="Group 292">
                <a:extLst>
                  <a:ext uri="{FF2B5EF4-FFF2-40B4-BE49-F238E27FC236}">
                    <a16:creationId xmlns:a16="http://schemas.microsoft.com/office/drawing/2014/main" id="{A0525F4D-AA6E-4381-AB14-C4A9B58BEDA2}"/>
                  </a:ext>
                </a:extLst>
              </p:cNvPr>
              <p:cNvGrpSpPr>
                <a:grpSpLocks noChangeAspect="1"/>
              </p:cNvGrpSpPr>
              <p:nvPr/>
            </p:nvGrpSpPr>
            <p:grpSpPr>
              <a:xfrm>
                <a:off x="5531648" y="0"/>
                <a:ext cx="370712" cy="370712"/>
                <a:chOff x="0" y="0"/>
                <a:chExt cx="6355080" cy="6355080"/>
              </a:xfrm>
            </p:grpSpPr>
            <p:sp>
              <p:nvSpPr>
                <p:cNvPr id="313" name="Freeform 293">
                  <a:extLst>
                    <a:ext uri="{FF2B5EF4-FFF2-40B4-BE49-F238E27FC236}">
                      <a16:creationId xmlns:a16="http://schemas.microsoft.com/office/drawing/2014/main" id="{5DDB8587-35C8-4D31-BCF7-D5857A8D91A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4" name="Group 294">
                <a:extLst>
                  <a:ext uri="{FF2B5EF4-FFF2-40B4-BE49-F238E27FC236}">
                    <a16:creationId xmlns:a16="http://schemas.microsoft.com/office/drawing/2014/main" id="{AF466384-331C-4999-9DF6-92AE46F0B4D6}"/>
                  </a:ext>
                </a:extLst>
              </p:cNvPr>
              <p:cNvGrpSpPr>
                <a:grpSpLocks noChangeAspect="1"/>
              </p:cNvGrpSpPr>
              <p:nvPr/>
            </p:nvGrpSpPr>
            <p:grpSpPr>
              <a:xfrm>
                <a:off x="6989101" y="0"/>
                <a:ext cx="370712" cy="370712"/>
                <a:chOff x="0" y="0"/>
                <a:chExt cx="6355080" cy="6355080"/>
              </a:xfrm>
            </p:grpSpPr>
            <p:sp>
              <p:nvSpPr>
                <p:cNvPr id="312" name="Freeform 295">
                  <a:extLst>
                    <a:ext uri="{FF2B5EF4-FFF2-40B4-BE49-F238E27FC236}">
                      <a16:creationId xmlns:a16="http://schemas.microsoft.com/office/drawing/2014/main" id="{63E420CE-9F36-4A7C-BB48-8562831609F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5" name="Group 296">
                <a:extLst>
                  <a:ext uri="{FF2B5EF4-FFF2-40B4-BE49-F238E27FC236}">
                    <a16:creationId xmlns:a16="http://schemas.microsoft.com/office/drawing/2014/main" id="{578E8140-B80F-4D80-9874-0432893AF3F9}"/>
                  </a:ext>
                </a:extLst>
              </p:cNvPr>
              <p:cNvGrpSpPr>
                <a:grpSpLocks noChangeAspect="1"/>
              </p:cNvGrpSpPr>
              <p:nvPr/>
            </p:nvGrpSpPr>
            <p:grpSpPr>
              <a:xfrm>
                <a:off x="4802922" y="0"/>
                <a:ext cx="370712" cy="370712"/>
                <a:chOff x="0" y="0"/>
                <a:chExt cx="6355080" cy="6355080"/>
              </a:xfrm>
            </p:grpSpPr>
            <p:sp>
              <p:nvSpPr>
                <p:cNvPr id="311" name="Freeform 297">
                  <a:extLst>
                    <a:ext uri="{FF2B5EF4-FFF2-40B4-BE49-F238E27FC236}">
                      <a16:creationId xmlns:a16="http://schemas.microsoft.com/office/drawing/2014/main" id="{D6B4F8E0-8DE8-4FED-8C53-5A6223F25B2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6" name="Group 298">
                <a:extLst>
                  <a:ext uri="{FF2B5EF4-FFF2-40B4-BE49-F238E27FC236}">
                    <a16:creationId xmlns:a16="http://schemas.microsoft.com/office/drawing/2014/main" id="{B9421016-EDFD-4CD9-94DB-EB6172DF8E80}"/>
                  </a:ext>
                </a:extLst>
              </p:cNvPr>
              <p:cNvGrpSpPr>
                <a:grpSpLocks noChangeAspect="1"/>
              </p:cNvGrpSpPr>
              <p:nvPr/>
            </p:nvGrpSpPr>
            <p:grpSpPr>
              <a:xfrm>
                <a:off x="6260374" y="0"/>
                <a:ext cx="370712" cy="370712"/>
                <a:chOff x="0" y="0"/>
                <a:chExt cx="6355080" cy="6355080"/>
              </a:xfrm>
            </p:grpSpPr>
            <p:sp>
              <p:nvSpPr>
                <p:cNvPr id="310" name="Freeform 299">
                  <a:extLst>
                    <a:ext uri="{FF2B5EF4-FFF2-40B4-BE49-F238E27FC236}">
                      <a16:creationId xmlns:a16="http://schemas.microsoft.com/office/drawing/2014/main" id="{3FD5BD5D-479E-4A0F-9A8F-3461FAD669C3}"/>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07" name="Group 300">
                <a:extLst>
                  <a:ext uri="{FF2B5EF4-FFF2-40B4-BE49-F238E27FC236}">
                    <a16:creationId xmlns:a16="http://schemas.microsoft.com/office/drawing/2014/main" id="{EB52EC2F-C23A-4AFC-BD0A-23F2B19296AE}"/>
                  </a:ext>
                </a:extLst>
              </p:cNvPr>
              <p:cNvGrpSpPr>
                <a:grpSpLocks noChangeAspect="1"/>
              </p:cNvGrpSpPr>
              <p:nvPr/>
            </p:nvGrpSpPr>
            <p:grpSpPr>
              <a:xfrm>
                <a:off x="7717827" y="0"/>
                <a:ext cx="370712" cy="370712"/>
                <a:chOff x="0" y="0"/>
                <a:chExt cx="6355080" cy="6355080"/>
              </a:xfrm>
            </p:grpSpPr>
            <p:sp>
              <p:nvSpPr>
                <p:cNvPr id="309" name="Freeform 301">
                  <a:extLst>
                    <a:ext uri="{FF2B5EF4-FFF2-40B4-BE49-F238E27FC236}">
                      <a16:creationId xmlns:a16="http://schemas.microsoft.com/office/drawing/2014/main" id="{C2042883-9F3B-4B1E-8AA3-F584D0559E50}"/>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308" name="AutoShape 302">
                <a:extLst>
                  <a:ext uri="{FF2B5EF4-FFF2-40B4-BE49-F238E27FC236}">
                    <a16:creationId xmlns:a16="http://schemas.microsoft.com/office/drawing/2014/main" id="{23DC647A-79EC-4AA6-983F-C4756E63D63A}"/>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nvGrpSpPr>
            <p:cNvPr id="316" name="Group 303">
              <a:extLst>
                <a:ext uri="{FF2B5EF4-FFF2-40B4-BE49-F238E27FC236}">
                  <a16:creationId xmlns:a16="http://schemas.microsoft.com/office/drawing/2014/main" id="{03AAA28D-903A-4E8D-BD91-46CA73D8ADD2}"/>
                </a:ext>
              </a:extLst>
            </p:cNvPr>
            <p:cNvGrpSpPr/>
            <p:nvPr/>
          </p:nvGrpSpPr>
          <p:grpSpPr>
            <a:xfrm>
              <a:off x="882162" y="9656838"/>
              <a:ext cx="6066404" cy="278034"/>
              <a:chOff x="0" y="0"/>
              <a:chExt cx="8088539" cy="370712"/>
            </a:xfrm>
          </p:grpSpPr>
          <p:grpSp>
            <p:nvGrpSpPr>
              <p:cNvPr id="317" name="Group 304">
                <a:extLst>
                  <a:ext uri="{FF2B5EF4-FFF2-40B4-BE49-F238E27FC236}">
                    <a16:creationId xmlns:a16="http://schemas.microsoft.com/office/drawing/2014/main" id="{5A79B569-9915-46F5-943E-524511D144CE}"/>
                  </a:ext>
                </a:extLst>
              </p:cNvPr>
              <p:cNvGrpSpPr>
                <a:grpSpLocks noChangeAspect="1"/>
              </p:cNvGrpSpPr>
              <p:nvPr/>
            </p:nvGrpSpPr>
            <p:grpSpPr>
              <a:xfrm>
                <a:off x="4074196" y="0"/>
                <a:ext cx="370712" cy="370712"/>
                <a:chOff x="0" y="0"/>
                <a:chExt cx="6355080" cy="6355080"/>
              </a:xfrm>
            </p:grpSpPr>
            <p:sp>
              <p:nvSpPr>
                <p:cNvPr id="331" name="Freeform 305">
                  <a:extLst>
                    <a:ext uri="{FF2B5EF4-FFF2-40B4-BE49-F238E27FC236}">
                      <a16:creationId xmlns:a16="http://schemas.microsoft.com/office/drawing/2014/main" id="{99C5B636-9DE0-4535-B33E-85FAFBD8396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18" name="Group 306">
                <a:extLst>
                  <a:ext uri="{FF2B5EF4-FFF2-40B4-BE49-F238E27FC236}">
                    <a16:creationId xmlns:a16="http://schemas.microsoft.com/office/drawing/2014/main" id="{C83C1B40-C129-441C-A7F8-988BF557736A}"/>
                  </a:ext>
                </a:extLst>
              </p:cNvPr>
              <p:cNvGrpSpPr>
                <a:grpSpLocks noChangeAspect="1"/>
              </p:cNvGrpSpPr>
              <p:nvPr/>
            </p:nvGrpSpPr>
            <p:grpSpPr>
              <a:xfrm>
                <a:off x="3345469" y="0"/>
                <a:ext cx="370712" cy="370712"/>
                <a:chOff x="0" y="0"/>
                <a:chExt cx="6355080" cy="6355080"/>
              </a:xfrm>
            </p:grpSpPr>
            <p:sp>
              <p:nvSpPr>
                <p:cNvPr id="330" name="Freeform 307">
                  <a:extLst>
                    <a:ext uri="{FF2B5EF4-FFF2-40B4-BE49-F238E27FC236}">
                      <a16:creationId xmlns:a16="http://schemas.microsoft.com/office/drawing/2014/main" id="{F38DD008-E7C1-450F-9076-9D12433DE96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19" name="Group 308">
                <a:extLst>
                  <a:ext uri="{FF2B5EF4-FFF2-40B4-BE49-F238E27FC236}">
                    <a16:creationId xmlns:a16="http://schemas.microsoft.com/office/drawing/2014/main" id="{765A6CF3-C102-469B-AE12-A5C5E65EC68B}"/>
                  </a:ext>
                </a:extLst>
              </p:cNvPr>
              <p:cNvGrpSpPr>
                <a:grpSpLocks noChangeAspect="1"/>
              </p:cNvGrpSpPr>
              <p:nvPr/>
            </p:nvGrpSpPr>
            <p:grpSpPr>
              <a:xfrm>
                <a:off x="5531648" y="0"/>
                <a:ext cx="370712" cy="370712"/>
                <a:chOff x="0" y="0"/>
                <a:chExt cx="6355080" cy="6355080"/>
              </a:xfrm>
            </p:grpSpPr>
            <p:sp>
              <p:nvSpPr>
                <p:cNvPr id="329" name="Freeform 309">
                  <a:extLst>
                    <a:ext uri="{FF2B5EF4-FFF2-40B4-BE49-F238E27FC236}">
                      <a16:creationId xmlns:a16="http://schemas.microsoft.com/office/drawing/2014/main" id="{7DB63BE3-EFD0-449A-A74B-DBA8F2FD1A79}"/>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0" name="Group 310">
                <a:extLst>
                  <a:ext uri="{FF2B5EF4-FFF2-40B4-BE49-F238E27FC236}">
                    <a16:creationId xmlns:a16="http://schemas.microsoft.com/office/drawing/2014/main" id="{9A8E5BC1-5045-485A-950D-D1F69F7220B5}"/>
                  </a:ext>
                </a:extLst>
              </p:cNvPr>
              <p:cNvGrpSpPr>
                <a:grpSpLocks noChangeAspect="1"/>
              </p:cNvGrpSpPr>
              <p:nvPr/>
            </p:nvGrpSpPr>
            <p:grpSpPr>
              <a:xfrm>
                <a:off x="6989101" y="0"/>
                <a:ext cx="370712" cy="370712"/>
                <a:chOff x="0" y="0"/>
                <a:chExt cx="6355080" cy="6355080"/>
              </a:xfrm>
            </p:grpSpPr>
            <p:sp>
              <p:nvSpPr>
                <p:cNvPr id="328" name="Freeform 311">
                  <a:extLst>
                    <a:ext uri="{FF2B5EF4-FFF2-40B4-BE49-F238E27FC236}">
                      <a16:creationId xmlns:a16="http://schemas.microsoft.com/office/drawing/2014/main" id="{CB8F5177-AAA1-4F12-B1F3-A779B6D01F98}"/>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1" name="Group 312">
                <a:extLst>
                  <a:ext uri="{FF2B5EF4-FFF2-40B4-BE49-F238E27FC236}">
                    <a16:creationId xmlns:a16="http://schemas.microsoft.com/office/drawing/2014/main" id="{F6E1A649-1D30-4AD5-A8F4-5099903CE714}"/>
                  </a:ext>
                </a:extLst>
              </p:cNvPr>
              <p:cNvGrpSpPr>
                <a:grpSpLocks noChangeAspect="1"/>
              </p:cNvGrpSpPr>
              <p:nvPr/>
            </p:nvGrpSpPr>
            <p:grpSpPr>
              <a:xfrm>
                <a:off x="4802922" y="0"/>
                <a:ext cx="370712" cy="370712"/>
                <a:chOff x="0" y="0"/>
                <a:chExt cx="6355080" cy="6355080"/>
              </a:xfrm>
            </p:grpSpPr>
            <p:sp>
              <p:nvSpPr>
                <p:cNvPr id="327" name="Freeform 313">
                  <a:extLst>
                    <a:ext uri="{FF2B5EF4-FFF2-40B4-BE49-F238E27FC236}">
                      <a16:creationId xmlns:a16="http://schemas.microsoft.com/office/drawing/2014/main" id="{FB868AC5-B58C-4317-9597-847D8DD832D6}"/>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2" name="Group 314">
                <a:extLst>
                  <a:ext uri="{FF2B5EF4-FFF2-40B4-BE49-F238E27FC236}">
                    <a16:creationId xmlns:a16="http://schemas.microsoft.com/office/drawing/2014/main" id="{9019435A-74DB-4CAB-B2CB-79CEFEAED3C5}"/>
                  </a:ext>
                </a:extLst>
              </p:cNvPr>
              <p:cNvGrpSpPr>
                <a:grpSpLocks noChangeAspect="1"/>
              </p:cNvGrpSpPr>
              <p:nvPr/>
            </p:nvGrpSpPr>
            <p:grpSpPr>
              <a:xfrm>
                <a:off x="6260374" y="0"/>
                <a:ext cx="370712" cy="370712"/>
                <a:chOff x="0" y="0"/>
                <a:chExt cx="6355080" cy="6355080"/>
              </a:xfrm>
            </p:grpSpPr>
            <p:sp>
              <p:nvSpPr>
                <p:cNvPr id="326" name="Freeform 315">
                  <a:extLst>
                    <a:ext uri="{FF2B5EF4-FFF2-40B4-BE49-F238E27FC236}">
                      <a16:creationId xmlns:a16="http://schemas.microsoft.com/office/drawing/2014/main" id="{B7A4779F-789F-487A-9137-5D8AE261A84F}"/>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grpSp>
            <p:nvGrpSpPr>
              <p:cNvPr id="323" name="Group 316">
                <a:extLst>
                  <a:ext uri="{FF2B5EF4-FFF2-40B4-BE49-F238E27FC236}">
                    <a16:creationId xmlns:a16="http://schemas.microsoft.com/office/drawing/2014/main" id="{432A6FC1-2953-4F3C-93A0-6C4DE3952EF7}"/>
                  </a:ext>
                </a:extLst>
              </p:cNvPr>
              <p:cNvGrpSpPr>
                <a:grpSpLocks noChangeAspect="1"/>
              </p:cNvGrpSpPr>
              <p:nvPr/>
            </p:nvGrpSpPr>
            <p:grpSpPr>
              <a:xfrm>
                <a:off x="7717827" y="0"/>
                <a:ext cx="370712" cy="370712"/>
                <a:chOff x="0" y="0"/>
                <a:chExt cx="6355080" cy="6355080"/>
              </a:xfrm>
            </p:grpSpPr>
            <p:sp>
              <p:nvSpPr>
                <p:cNvPr id="325" name="Freeform 317">
                  <a:extLst>
                    <a:ext uri="{FF2B5EF4-FFF2-40B4-BE49-F238E27FC236}">
                      <a16:creationId xmlns:a16="http://schemas.microsoft.com/office/drawing/2014/main" id="{C791C1FD-131F-4152-9860-21B629EADF92}"/>
                    </a:ext>
                  </a:extLst>
                </p:cNvPr>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2A5E2D"/>
                </a:solidFill>
              </p:spPr>
            </p:sp>
          </p:grpSp>
          <p:sp>
            <p:nvSpPr>
              <p:cNvPr id="324" name="AutoShape 318">
                <a:extLst>
                  <a:ext uri="{FF2B5EF4-FFF2-40B4-BE49-F238E27FC236}">
                    <a16:creationId xmlns:a16="http://schemas.microsoft.com/office/drawing/2014/main" id="{3252819F-B37E-487D-9054-D56029248B4F}"/>
                  </a:ext>
                </a:extLst>
              </p:cNvPr>
              <p:cNvSpPr/>
              <p:nvPr/>
            </p:nvSpPr>
            <p:spPr>
              <a:xfrm>
                <a:off x="0" y="283740"/>
                <a:ext cx="3010747" cy="0"/>
              </a:xfrm>
              <a:prstGeom prst="line">
                <a:avLst/>
              </a:prstGeom>
              <a:ln w="23895" cap="rnd">
                <a:solidFill>
                  <a:srgbClr val="2A5E2D"/>
                </a:solidFill>
                <a:prstDash val="solid"/>
                <a:headEnd type="none" w="sm" len="sm"/>
                <a:tailEnd type="none" w="sm" len="sm"/>
              </a:ln>
            </p:spPr>
          </p:sp>
        </p:grpSp>
      </p:grpSp>
    </p:spTree>
    <p:extLst>
      <p:ext uri="{BB962C8B-B14F-4D97-AF65-F5344CB8AC3E}">
        <p14:creationId xmlns:p14="http://schemas.microsoft.com/office/powerpoint/2010/main" val="689307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Picture 366">
            <a:extLst>
              <a:ext uri="{FF2B5EF4-FFF2-40B4-BE49-F238E27FC236}">
                <a16:creationId xmlns:a16="http://schemas.microsoft.com/office/drawing/2014/main" id="{E620A2D3-B90B-4AA4-AFAC-4BA5DD9382B9}"/>
              </a:ext>
            </a:extLst>
          </p:cNvPr>
          <p:cNvPicPr>
            <a:picLocks noChangeAspect="1"/>
          </p:cNvPicPr>
          <p:nvPr/>
        </p:nvPicPr>
        <p:blipFill rotWithShape="1">
          <a:blip r:embed="rId2">
            <a:duotone>
              <a:schemeClr val="accent4">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6284" r="8851" b="3413"/>
          <a:stretch/>
        </p:blipFill>
        <p:spPr>
          <a:xfrm>
            <a:off x="-1" y="0"/>
            <a:ext cx="7772401" cy="10058399"/>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478971" y="191367"/>
            <a:ext cx="6850743"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rPr>
              <a:t>My New Habit</a:t>
            </a:r>
          </a:p>
        </p:txBody>
      </p:sp>
      <p:grpSp>
        <p:nvGrpSpPr>
          <p:cNvPr id="2" name="Group 1">
            <a:extLst>
              <a:ext uri="{FF2B5EF4-FFF2-40B4-BE49-F238E27FC236}">
                <a16:creationId xmlns:a16="http://schemas.microsoft.com/office/drawing/2014/main" id="{84C157A3-8BC1-4708-86D9-29B5D97B0AAC}"/>
              </a:ext>
            </a:extLst>
          </p:cNvPr>
          <p:cNvGrpSpPr/>
          <p:nvPr/>
        </p:nvGrpSpPr>
        <p:grpSpPr>
          <a:xfrm>
            <a:off x="242664" y="1610539"/>
            <a:ext cx="7510235" cy="9144973"/>
            <a:chOff x="242664" y="1610539"/>
            <a:chExt cx="7510235" cy="9144973"/>
          </a:xfrm>
        </p:grpSpPr>
        <p:pic>
          <p:nvPicPr>
            <p:cNvPr id="332" name="Picture 11">
              <a:extLst>
                <a:ext uri="{FF2B5EF4-FFF2-40B4-BE49-F238E27FC236}">
                  <a16:creationId xmlns:a16="http://schemas.microsoft.com/office/drawing/2014/main" id="{7CCA6BAF-F2B1-46C0-B2A2-00AD8CAE1AC2}"/>
                </a:ext>
              </a:extLst>
            </p:cNvPr>
            <p:cNvPicPr>
              <a:picLocks noChangeAspect="1"/>
            </p:cNvPicPr>
            <p:nvPr/>
          </p:nvPicPr>
          <p:blipFill>
            <a:blip r:embed="rId4"/>
            <a:srcRect/>
            <a:stretch>
              <a:fillRect/>
            </a:stretch>
          </p:blipFill>
          <p:spPr>
            <a:xfrm rot="-4171070">
              <a:off x="242664" y="5105986"/>
              <a:ext cx="3986085" cy="3986085"/>
            </a:xfrm>
            <a:prstGeom prst="rect">
              <a:avLst/>
            </a:prstGeom>
          </p:spPr>
        </p:pic>
        <p:pic>
          <p:nvPicPr>
            <p:cNvPr id="333" name="Picture 12">
              <a:extLst>
                <a:ext uri="{FF2B5EF4-FFF2-40B4-BE49-F238E27FC236}">
                  <a16:creationId xmlns:a16="http://schemas.microsoft.com/office/drawing/2014/main" id="{7DFC60AA-E6C4-46F7-B233-9FBB71427A86}"/>
                </a:ext>
              </a:extLst>
            </p:cNvPr>
            <p:cNvPicPr>
              <a:picLocks noChangeAspect="1"/>
            </p:cNvPicPr>
            <p:nvPr/>
          </p:nvPicPr>
          <p:blipFill>
            <a:blip r:embed="rId5"/>
            <a:srcRect/>
            <a:stretch>
              <a:fillRect/>
            </a:stretch>
          </p:blipFill>
          <p:spPr>
            <a:xfrm rot="-1283936">
              <a:off x="2027220" y="1610539"/>
              <a:ext cx="4394934" cy="4394934"/>
            </a:xfrm>
            <a:prstGeom prst="rect">
              <a:avLst/>
            </a:prstGeom>
          </p:spPr>
        </p:pic>
        <p:pic>
          <p:nvPicPr>
            <p:cNvPr id="334" name="Picture 13">
              <a:extLst>
                <a:ext uri="{FF2B5EF4-FFF2-40B4-BE49-F238E27FC236}">
                  <a16:creationId xmlns:a16="http://schemas.microsoft.com/office/drawing/2014/main" id="{C5685047-A859-47CF-99B1-F38ADBBD49FF}"/>
                </a:ext>
              </a:extLst>
            </p:cNvPr>
            <p:cNvPicPr>
              <a:picLocks noChangeAspect="1"/>
            </p:cNvPicPr>
            <p:nvPr/>
          </p:nvPicPr>
          <p:blipFill>
            <a:blip r:embed="rId6"/>
            <a:srcRect/>
            <a:stretch>
              <a:fillRect/>
            </a:stretch>
          </p:blipFill>
          <p:spPr>
            <a:xfrm rot="4158613">
              <a:off x="3357965" y="4600008"/>
              <a:ext cx="4394934" cy="4394934"/>
            </a:xfrm>
            <a:prstGeom prst="rect">
              <a:avLst/>
            </a:prstGeom>
          </p:spPr>
        </p:pic>
        <p:pic>
          <p:nvPicPr>
            <p:cNvPr id="335" name="Picture 14">
              <a:extLst>
                <a:ext uri="{FF2B5EF4-FFF2-40B4-BE49-F238E27FC236}">
                  <a16:creationId xmlns:a16="http://schemas.microsoft.com/office/drawing/2014/main" id="{FA82CB84-217A-435C-BBE1-2ED954D620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938385" y="9073572"/>
              <a:ext cx="1895629" cy="1681940"/>
            </a:xfrm>
            <a:prstGeom prst="rect">
              <a:avLst/>
            </a:prstGeom>
          </p:spPr>
        </p:pic>
        <p:sp>
          <p:nvSpPr>
            <p:cNvPr id="336" name="TextBox 16">
              <a:extLst>
                <a:ext uri="{FF2B5EF4-FFF2-40B4-BE49-F238E27FC236}">
                  <a16:creationId xmlns:a16="http://schemas.microsoft.com/office/drawing/2014/main" id="{E2FF92C8-2D41-4208-8931-226C89F05705}"/>
                </a:ext>
              </a:extLst>
            </p:cNvPr>
            <p:cNvSpPr txBox="1"/>
            <p:nvPr/>
          </p:nvSpPr>
          <p:spPr>
            <a:xfrm>
              <a:off x="1645762" y="517554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a:t>
              </a:r>
            </a:p>
          </p:txBody>
        </p:sp>
        <p:sp>
          <p:nvSpPr>
            <p:cNvPr id="337" name="TextBox 17">
              <a:extLst>
                <a:ext uri="{FF2B5EF4-FFF2-40B4-BE49-F238E27FC236}">
                  <a16:creationId xmlns:a16="http://schemas.microsoft.com/office/drawing/2014/main" id="{3EB52384-F170-4116-AED6-51089CC6954D}"/>
                </a:ext>
              </a:extLst>
            </p:cNvPr>
            <p:cNvSpPr txBox="1"/>
            <p:nvPr/>
          </p:nvSpPr>
          <p:spPr>
            <a:xfrm>
              <a:off x="944590" y="5856556"/>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a:t>
              </a:r>
            </a:p>
          </p:txBody>
        </p:sp>
        <p:sp>
          <p:nvSpPr>
            <p:cNvPr id="338" name="TextBox 18">
              <a:extLst>
                <a:ext uri="{FF2B5EF4-FFF2-40B4-BE49-F238E27FC236}">
                  <a16:creationId xmlns:a16="http://schemas.microsoft.com/office/drawing/2014/main" id="{714EC5BC-AA17-46D2-8D30-8BB8144E399F}"/>
                </a:ext>
              </a:extLst>
            </p:cNvPr>
            <p:cNvSpPr txBox="1"/>
            <p:nvPr/>
          </p:nvSpPr>
          <p:spPr>
            <a:xfrm>
              <a:off x="1138210" y="6768900"/>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4</a:t>
              </a:r>
            </a:p>
          </p:txBody>
        </p:sp>
        <p:sp>
          <p:nvSpPr>
            <p:cNvPr id="339" name="TextBox 19">
              <a:extLst>
                <a:ext uri="{FF2B5EF4-FFF2-40B4-BE49-F238E27FC236}">
                  <a16:creationId xmlns:a16="http://schemas.microsoft.com/office/drawing/2014/main" id="{40FD1505-DC1E-4CEC-939D-393B322A9762}"/>
                </a:ext>
              </a:extLst>
            </p:cNvPr>
            <p:cNvSpPr txBox="1"/>
            <p:nvPr/>
          </p:nvSpPr>
          <p:spPr>
            <a:xfrm>
              <a:off x="1138210" y="757536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6</a:t>
              </a:r>
            </a:p>
          </p:txBody>
        </p:sp>
        <p:sp>
          <p:nvSpPr>
            <p:cNvPr id="340" name="TextBox 20">
              <a:extLst>
                <a:ext uri="{FF2B5EF4-FFF2-40B4-BE49-F238E27FC236}">
                  <a16:creationId xmlns:a16="http://schemas.microsoft.com/office/drawing/2014/main" id="{14723453-F342-44F2-9E51-BF81FF4389B2}"/>
                </a:ext>
              </a:extLst>
            </p:cNvPr>
            <p:cNvSpPr txBox="1"/>
            <p:nvPr/>
          </p:nvSpPr>
          <p:spPr>
            <a:xfrm>
              <a:off x="1839381" y="8543119"/>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8</a:t>
              </a:r>
            </a:p>
          </p:txBody>
        </p:sp>
        <p:sp>
          <p:nvSpPr>
            <p:cNvPr id="341" name="TextBox 21">
              <a:extLst>
                <a:ext uri="{FF2B5EF4-FFF2-40B4-BE49-F238E27FC236}">
                  <a16:creationId xmlns:a16="http://schemas.microsoft.com/office/drawing/2014/main" id="{AFDB7649-AC87-4904-8DA4-799889927490}"/>
                </a:ext>
              </a:extLst>
            </p:cNvPr>
            <p:cNvSpPr txBox="1"/>
            <p:nvPr/>
          </p:nvSpPr>
          <p:spPr>
            <a:xfrm>
              <a:off x="3425426" y="757536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9</a:t>
              </a:r>
            </a:p>
          </p:txBody>
        </p:sp>
        <p:sp>
          <p:nvSpPr>
            <p:cNvPr id="342" name="TextBox 22">
              <a:extLst>
                <a:ext uri="{FF2B5EF4-FFF2-40B4-BE49-F238E27FC236}">
                  <a16:creationId xmlns:a16="http://schemas.microsoft.com/office/drawing/2014/main" id="{E2CB6310-B18A-403D-834F-9F50BF26FB81}"/>
                </a:ext>
              </a:extLst>
            </p:cNvPr>
            <p:cNvSpPr txBox="1"/>
            <p:nvPr/>
          </p:nvSpPr>
          <p:spPr>
            <a:xfrm>
              <a:off x="3231806" y="6601162"/>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7</a:t>
              </a:r>
            </a:p>
          </p:txBody>
        </p:sp>
        <p:sp>
          <p:nvSpPr>
            <p:cNvPr id="343" name="TextBox 23">
              <a:extLst>
                <a:ext uri="{FF2B5EF4-FFF2-40B4-BE49-F238E27FC236}">
                  <a16:creationId xmlns:a16="http://schemas.microsoft.com/office/drawing/2014/main" id="{7E2DAEA3-5A46-468F-86AE-4DD1CA2ECE39}"/>
                </a:ext>
              </a:extLst>
            </p:cNvPr>
            <p:cNvSpPr txBox="1"/>
            <p:nvPr/>
          </p:nvSpPr>
          <p:spPr>
            <a:xfrm>
              <a:off x="2841576" y="6126244"/>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5</a:t>
              </a:r>
            </a:p>
          </p:txBody>
        </p:sp>
        <p:sp>
          <p:nvSpPr>
            <p:cNvPr id="344" name="TextBox 24">
              <a:extLst>
                <a:ext uri="{FF2B5EF4-FFF2-40B4-BE49-F238E27FC236}">
                  <a16:creationId xmlns:a16="http://schemas.microsoft.com/office/drawing/2014/main" id="{DC7F1BE4-B637-4BA3-A9BC-DE66F71A6D58}"/>
                </a:ext>
              </a:extLst>
            </p:cNvPr>
            <p:cNvSpPr txBox="1"/>
            <p:nvPr/>
          </p:nvSpPr>
          <p:spPr>
            <a:xfrm>
              <a:off x="2393540" y="5525877"/>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3</a:t>
              </a:r>
            </a:p>
          </p:txBody>
        </p:sp>
        <p:sp>
          <p:nvSpPr>
            <p:cNvPr id="345" name="TextBox 25">
              <a:extLst>
                <a:ext uri="{FF2B5EF4-FFF2-40B4-BE49-F238E27FC236}">
                  <a16:creationId xmlns:a16="http://schemas.microsoft.com/office/drawing/2014/main" id="{BBF649CE-C2F2-49E3-8454-810496969BB4}"/>
                </a:ext>
              </a:extLst>
            </p:cNvPr>
            <p:cNvSpPr txBox="1"/>
            <p:nvPr/>
          </p:nvSpPr>
          <p:spPr>
            <a:xfrm>
              <a:off x="2757170" y="4916756"/>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10</a:t>
              </a:r>
            </a:p>
          </p:txBody>
        </p:sp>
        <p:sp>
          <p:nvSpPr>
            <p:cNvPr id="346" name="TextBox 26">
              <a:extLst>
                <a:ext uri="{FF2B5EF4-FFF2-40B4-BE49-F238E27FC236}">
                  <a16:creationId xmlns:a16="http://schemas.microsoft.com/office/drawing/2014/main" id="{039E82E8-D9AA-4E71-8209-F3F30D31E4E0}"/>
                </a:ext>
              </a:extLst>
            </p:cNvPr>
            <p:cNvSpPr txBox="1"/>
            <p:nvPr/>
          </p:nvSpPr>
          <p:spPr>
            <a:xfrm>
              <a:off x="2490350" y="418896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11</a:t>
              </a:r>
            </a:p>
          </p:txBody>
        </p:sp>
        <p:sp>
          <p:nvSpPr>
            <p:cNvPr id="347" name="TextBox 27">
              <a:extLst>
                <a:ext uri="{FF2B5EF4-FFF2-40B4-BE49-F238E27FC236}">
                  <a16:creationId xmlns:a16="http://schemas.microsoft.com/office/drawing/2014/main" id="{C4D61D21-D2D5-4CB1-BAEF-03A070BA3EA0}"/>
                </a:ext>
              </a:extLst>
            </p:cNvPr>
            <p:cNvSpPr txBox="1"/>
            <p:nvPr/>
          </p:nvSpPr>
          <p:spPr>
            <a:xfrm>
              <a:off x="2820113" y="3819036"/>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12</a:t>
              </a:r>
            </a:p>
          </p:txBody>
        </p:sp>
        <p:sp>
          <p:nvSpPr>
            <p:cNvPr id="348" name="TextBox 28">
              <a:extLst>
                <a:ext uri="{FF2B5EF4-FFF2-40B4-BE49-F238E27FC236}">
                  <a16:creationId xmlns:a16="http://schemas.microsoft.com/office/drawing/2014/main" id="{96A3654D-E545-4609-985B-266E10083DB5}"/>
                </a:ext>
              </a:extLst>
            </p:cNvPr>
            <p:cNvSpPr txBox="1"/>
            <p:nvPr/>
          </p:nvSpPr>
          <p:spPr>
            <a:xfrm>
              <a:off x="3231806" y="2869201"/>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13</a:t>
              </a:r>
            </a:p>
          </p:txBody>
        </p:sp>
        <p:sp>
          <p:nvSpPr>
            <p:cNvPr id="349" name="TextBox 29">
              <a:extLst>
                <a:ext uri="{FF2B5EF4-FFF2-40B4-BE49-F238E27FC236}">
                  <a16:creationId xmlns:a16="http://schemas.microsoft.com/office/drawing/2014/main" id="{22B9F083-2B26-4727-B4C1-C424AF76AB41}"/>
                </a:ext>
              </a:extLst>
            </p:cNvPr>
            <p:cNvSpPr txBox="1"/>
            <p:nvPr/>
          </p:nvSpPr>
          <p:spPr>
            <a:xfrm>
              <a:off x="3522235" y="2448048"/>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14</a:t>
              </a:r>
            </a:p>
          </p:txBody>
        </p:sp>
        <p:sp>
          <p:nvSpPr>
            <p:cNvPr id="350" name="TextBox 30">
              <a:extLst>
                <a:ext uri="{FF2B5EF4-FFF2-40B4-BE49-F238E27FC236}">
                  <a16:creationId xmlns:a16="http://schemas.microsoft.com/office/drawing/2014/main" id="{5BBABC85-79F4-48E8-AD10-617BE3C4160B}"/>
                </a:ext>
              </a:extLst>
            </p:cNvPr>
            <p:cNvSpPr txBox="1"/>
            <p:nvPr/>
          </p:nvSpPr>
          <p:spPr>
            <a:xfrm>
              <a:off x="4161744" y="1847680"/>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15</a:t>
              </a:r>
            </a:p>
          </p:txBody>
        </p:sp>
        <p:sp>
          <p:nvSpPr>
            <p:cNvPr id="351" name="TextBox 31">
              <a:extLst>
                <a:ext uri="{FF2B5EF4-FFF2-40B4-BE49-F238E27FC236}">
                  <a16:creationId xmlns:a16="http://schemas.microsoft.com/office/drawing/2014/main" id="{840E4092-76B1-4A66-89CB-6848FDC24F73}"/>
                </a:ext>
              </a:extLst>
            </p:cNvPr>
            <p:cNvSpPr txBox="1"/>
            <p:nvPr/>
          </p:nvSpPr>
          <p:spPr>
            <a:xfrm>
              <a:off x="5158358" y="1679942"/>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16</a:t>
              </a:r>
            </a:p>
          </p:txBody>
        </p:sp>
        <p:sp>
          <p:nvSpPr>
            <p:cNvPr id="352" name="TextBox 32">
              <a:extLst>
                <a:ext uri="{FF2B5EF4-FFF2-40B4-BE49-F238E27FC236}">
                  <a16:creationId xmlns:a16="http://schemas.microsoft.com/office/drawing/2014/main" id="{DC27CA71-98E6-44C2-A725-B463B4CD6D65}"/>
                </a:ext>
              </a:extLst>
            </p:cNvPr>
            <p:cNvSpPr txBox="1"/>
            <p:nvPr/>
          </p:nvSpPr>
          <p:spPr>
            <a:xfrm>
              <a:off x="5255168" y="2280310"/>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17</a:t>
              </a:r>
            </a:p>
          </p:txBody>
        </p:sp>
        <p:sp>
          <p:nvSpPr>
            <p:cNvPr id="353" name="TextBox 33">
              <a:extLst>
                <a:ext uri="{FF2B5EF4-FFF2-40B4-BE49-F238E27FC236}">
                  <a16:creationId xmlns:a16="http://schemas.microsoft.com/office/drawing/2014/main" id="{64E15E82-E216-49F9-801B-DDDFC43AA354}"/>
                </a:ext>
              </a:extLst>
            </p:cNvPr>
            <p:cNvSpPr txBox="1"/>
            <p:nvPr/>
          </p:nvSpPr>
          <p:spPr>
            <a:xfrm>
              <a:off x="5158358" y="2869201"/>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18</a:t>
              </a:r>
            </a:p>
          </p:txBody>
        </p:sp>
        <p:sp>
          <p:nvSpPr>
            <p:cNvPr id="354" name="TextBox 34">
              <a:extLst>
                <a:ext uri="{FF2B5EF4-FFF2-40B4-BE49-F238E27FC236}">
                  <a16:creationId xmlns:a16="http://schemas.microsoft.com/office/drawing/2014/main" id="{A910B731-1CF4-4827-85FB-5EECBB6515A7}"/>
                </a:ext>
              </a:extLst>
            </p:cNvPr>
            <p:cNvSpPr txBox="1"/>
            <p:nvPr/>
          </p:nvSpPr>
          <p:spPr>
            <a:xfrm>
              <a:off x="5015230" y="3415804"/>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19</a:t>
              </a:r>
            </a:p>
          </p:txBody>
        </p:sp>
        <p:sp>
          <p:nvSpPr>
            <p:cNvPr id="355" name="TextBox 35">
              <a:extLst>
                <a:ext uri="{FF2B5EF4-FFF2-40B4-BE49-F238E27FC236}">
                  <a16:creationId xmlns:a16="http://schemas.microsoft.com/office/drawing/2014/main" id="{6D84F290-E6EA-46E6-AC49-14CA9E9552F8}"/>
                </a:ext>
              </a:extLst>
            </p:cNvPr>
            <p:cNvSpPr txBox="1"/>
            <p:nvPr/>
          </p:nvSpPr>
          <p:spPr>
            <a:xfrm>
              <a:off x="4964739" y="3902905"/>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20</a:t>
              </a:r>
            </a:p>
          </p:txBody>
        </p:sp>
        <p:sp>
          <p:nvSpPr>
            <p:cNvPr id="356" name="TextBox 36">
              <a:extLst>
                <a:ext uri="{FF2B5EF4-FFF2-40B4-BE49-F238E27FC236}">
                  <a16:creationId xmlns:a16="http://schemas.microsoft.com/office/drawing/2014/main" id="{BE445670-529F-4EFE-9F2C-03D9098CFC8D}"/>
                </a:ext>
              </a:extLst>
            </p:cNvPr>
            <p:cNvSpPr txBox="1"/>
            <p:nvPr/>
          </p:nvSpPr>
          <p:spPr>
            <a:xfrm>
              <a:off x="5061548" y="433827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21</a:t>
              </a:r>
            </a:p>
          </p:txBody>
        </p:sp>
        <p:sp>
          <p:nvSpPr>
            <p:cNvPr id="357" name="TextBox 37">
              <a:extLst>
                <a:ext uri="{FF2B5EF4-FFF2-40B4-BE49-F238E27FC236}">
                  <a16:creationId xmlns:a16="http://schemas.microsoft.com/office/drawing/2014/main" id="{9D1F6A8B-A1F7-4349-9B2B-B3297DBA0B02}"/>
                </a:ext>
              </a:extLst>
            </p:cNvPr>
            <p:cNvSpPr txBox="1"/>
            <p:nvPr/>
          </p:nvSpPr>
          <p:spPr>
            <a:xfrm>
              <a:off x="4918420" y="5007805"/>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22</a:t>
              </a:r>
            </a:p>
          </p:txBody>
        </p:sp>
        <p:sp>
          <p:nvSpPr>
            <p:cNvPr id="358" name="TextBox 38">
              <a:extLst>
                <a:ext uri="{FF2B5EF4-FFF2-40B4-BE49-F238E27FC236}">
                  <a16:creationId xmlns:a16="http://schemas.microsoft.com/office/drawing/2014/main" id="{ADC877ED-58E1-4044-914E-7E6A1ADCE630}"/>
                </a:ext>
              </a:extLst>
            </p:cNvPr>
            <p:cNvSpPr txBox="1"/>
            <p:nvPr/>
          </p:nvSpPr>
          <p:spPr>
            <a:xfrm>
              <a:off x="6537381" y="467924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27</a:t>
              </a:r>
            </a:p>
          </p:txBody>
        </p:sp>
        <p:sp>
          <p:nvSpPr>
            <p:cNvPr id="359" name="TextBox 39">
              <a:extLst>
                <a:ext uri="{FF2B5EF4-FFF2-40B4-BE49-F238E27FC236}">
                  <a16:creationId xmlns:a16="http://schemas.microsoft.com/office/drawing/2014/main" id="{E071D356-A52D-4CB1-A157-6375A85416A1}"/>
                </a:ext>
              </a:extLst>
            </p:cNvPr>
            <p:cNvSpPr txBox="1"/>
            <p:nvPr/>
          </p:nvSpPr>
          <p:spPr>
            <a:xfrm>
              <a:off x="5695440" y="5175543"/>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26</a:t>
              </a:r>
            </a:p>
          </p:txBody>
        </p:sp>
        <p:sp>
          <p:nvSpPr>
            <p:cNvPr id="360" name="TextBox 40">
              <a:extLst>
                <a:ext uri="{FF2B5EF4-FFF2-40B4-BE49-F238E27FC236}">
                  <a16:creationId xmlns:a16="http://schemas.microsoft.com/office/drawing/2014/main" id="{89E36159-BA7F-4018-8915-6AF5BD991F94}"/>
                </a:ext>
              </a:extLst>
            </p:cNvPr>
            <p:cNvSpPr txBox="1"/>
            <p:nvPr/>
          </p:nvSpPr>
          <p:spPr>
            <a:xfrm>
              <a:off x="4964739" y="5772687"/>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25</a:t>
              </a:r>
            </a:p>
          </p:txBody>
        </p:sp>
        <p:sp>
          <p:nvSpPr>
            <p:cNvPr id="361" name="TextBox 41">
              <a:extLst>
                <a:ext uri="{FF2B5EF4-FFF2-40B4-BE49-F238E27FC236}">
                  <a16:creationId xmlns:a16="http://schemas.microsoft.com/office/drawing/2014/main" id="{9018E7FD-9182-42C0-87E5-6D4942DC5D8A}"/>
                </a:ext>
              </a:extLst>
            </p:cNvPr>
            <p:cNvSpPr txBox="1"/>
            <p:nvPr/>
          </p:nvSpPr>
          <p:spPr>
            <a:xfrm>
              <a:off x="4321496" y="6601162"/>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24</a:t>
              </a:r>
            </a:p>
          </p:txBody>
        </p:sp>
        <p:sp>
          <p:nvSpPr>
            <p:cNvPr id="362" name="TextBox 42">
              <a:extLst>
                <a:ext uri="{FF2B5EF4-FFF2-40B4-BE49-F238E27FC236}">
                  <a16:creationId xmlns:a16="http://schemas.microsoft.com/office/drawing/2014/main" id="{B6CB4F8D-3377-47CE-A236-59A323FBB39A}"/>
                </a:ext>
              </a:extLst>
            </p:cNvPr>
            <p:cNvSpPr txBox="1"/>
            <p:nvPr/>
          </p:nvSpPr>
          <p:spPr>
            <a:xfrm>
              <a:off x="4031067" y="7743101"/>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23</a:t>
              </a:r>
            </a:p>
          </p:txBody>
        </p:sp>
        <p:sp>
          <p:nvSpPr>
            <p:cNvPr id="363" name="TextBox 43">
              <a:extLst>
                <a:ext uri="{FF2B5EF4-FFF2-40B4-BE49-F238E27FC236}">
                  <a16:creationId xmlns:a16="http://schemas.microsoft.com/office/drawing/2014/main" id="{6E74785E-03B2-4062-B0A6-28A1D769214F}"/>
                </a:ext>
              </a:extLst>
            </p:cNvPr>
            <p:cNvSpPr txBox="1"/>
            <p:nvPr/>
          </p:nvSpPr>
          <p:spPr>
            <a:xfrm>
              <a:off x="6200946" y="6685031"/>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29</a:t>
              </a:r>
            </a:p>
          </p:txBody>
        </p:sp>
        <p:sp>
          <p:nvSpPr>
            <p:cNvPr id="364" name="TextBox 44">
              <a:extLst>
                <a:ext uri="{FF2B5EF4-FFF2-40B4-BE49-F238E27FC236}">
                  <a16:creationId xmlns:a16="http://schemas.microsoft.com/office/drawing/2014/main" id="{96DBCA70-1337-42FA-8212-FE4865146C6D}"/>
                </a:ext>
              </a:extLst>
            </p:cNvPr>
            <p:cNvSpPr txBox="1"/>
            <p:nvPr/>
          </p:nvSpPr>
          <p:spPr>
            <a:xfrm>
              <a:off x="6440571" y="5856556"/>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28</a:t>
              </a:r>
            </a:p>
          </p:txBody>
        </p:sp>
        <p:sp>
          <p:nvSpPr>
            <p:cNvPr id="365" name="TextBox 45">
              <a:extLst>
                <a:ext uri="{FF2B5EF4-FFF2-40B4-BE49-F238E27FC236}">
                  <a16:creationId xmlns:a16="http://schemas.microsoft.com/office/drawing/2014/main" id="{A237044E-3670-44B6-A611-AF8275A1D9C7}"/>
                </a:ext>
              </a:extLst>
            </p:cNvPr>
            <p:cNvSpPr txBox="1"/>
            <p:nvPr/>
          </p:nvSpPr>
          <p:spPr>
            <a:xfrm>
              <a:off x="5792250" y="7491494"/>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30</a:t>
              </a:r>
            </a:p>
          </p:txBody>
        </p:sp>
        <p:sp>
          <p:nvSpPr>
            <p:cNvPr id="366" name="TextBox 46">
              <a:extLst>
                <a:ext uri="{FF2B5EF4-FFF2-40B4-BE49-F238E27FC236}">
                  <a16:creationId xmlns:a16="http://schemas.microsoft.com/office/drawing/2014/main" id="{1E40A0A0-1147-40AA-BDAD-47FB129DCC60}"/>
                </a:ext>
              </a:extLst>
            </p:cNvPr>
            <p:cNvSpPr txBox="1"/>
            <p:nvPr/>
          </p:nvSpPr>
          <p:spPr>
            <a:xfrm>
              <a:off x="5208849" y="8375381"/>
              <a:ext cx="193619" cy="198452"/>
            </a:xfrm>
            <a:prstGeom prst="rect">
              <a:avLst/>
            </a:prstGeom>
          </p:spPr>
          <p:txBody>
            <a:bodyPr wrap="square" lIns="0" tIns="0" rIns="0" bIns="0" rtlCol="0" anchor="t">
              <a:spAutoFit/>
            </a:bodyPr>
            <a:lstStyle/>
            <a:p>
              <a:pPr algn="ctr">
                <a:lnSpc>
                  <a:spcPts val="1620"/>
                </a:lnSpc>
                <a:spcBef>
                  <a:spcPct val="0"/>
                </a:spcBef>
              </a:pPr>
              <a:r>
                <a:rPr lang="en-US" sz="1157">
                  <a:solidFill>
                    <a:srgbClr val="2A5E2D"/>
                  </a:solidFill>
                  <a:latin typeface="Source Serif Pro Bold"/>
                </a:rPr>
                <a:t>31</a:t>
              </a:r>
            </a:p>
          </p:txBody>
        </p:sp>
      </p:grpSp>
    </p:spTree>
    <p:extLst>
      <p:ext uri="{BB962C8B-B14F-4D97-AF65-F5344CB8AC3E}">
        <p14:creationId xmlns:p14="http://schemas.microsoft.com/office/powerpoint/2010/main" val="23386335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descr="A picture containing curtain, fence, gate, tiled&#10;&#10;Description automatically generated">
            <a:extLst>
              <a:ext uri="{FF2B5EF4-FFF2-40B4-BE49-F238E27FC236}">
                <a16:creationId xmlns:a16="http://schemas.microsoft.com/office/drawing/2014/main" id="{A517D389-DE15-401E-917C-4333ACED4B55}"/>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3628" y="0"/>
            <a:ext cx="7772401" cy="10058400"/>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478971" y="46227"/>
            <a:ext cx="6850743"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7200" dirty="0">
                <a:ln w="0"/>
                <a:solidFill>
                  <a:srgbClr val="2A5E2D"/>
                </a:solidFill>
                <a:latin typeface="Virtual" panose="00000500000000000000" pitchFamily="50" charset="0"/>
              </a:rPr>
              <a:t>Daily Successes</a:t>
            </a:r>
            <a:endPar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grpSp>
        <p:nvGrpSpPr>
          <p:cNvPr id="3" name="Group 2">
            <a:extLst>
              <a:ext uri="{FF2B5EF4-FFF2-40B4-BE49-F238E27FC236}">
                <a16:creationId xmlns:a16="http://schemas.microsoft.com/office/drawing/2014/main" id="{2BB0AA57-124C-4733-9B1E-8173485B4E80}"/>
              </a:ext>
            </a:extLst>
          </p:cNvPr>
          <p:cNvGrpSpPr/>
          <p:nvPr/>
        </p:nvGrpSpPr>
        <p:grpSpPr>
          <a:xfrm>
            <a:off x="532076" y="1142899"/>
            <a:ext cx="6594437" cy="8724133"/>
            <a:chOff x="532077" y="1142900"/>
            <a:chExt cx="6462662" cy="8524436"/>
          </a:xfrm>
        </p:grpSpPr>
        <p:pic>
          <p:nvPicPr>
            <p:cNvPr id="39" name="Picture 3">
              <a:extLst>
                <a:ext uri="{FF2B5EF4-FFF2-40B4-BE49-F238E27FC236}">
                  <a16:creationId xmlns:a16="http://schemas.microsoft.com/office/drawing/2014/main" id="{194E6908-A3C6-4935-A392-9DA01667D9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889929">
              <a:off x="2784594" y="5499052"/>
              <a:ext cx="2030038" cy="2627107"/>
            </a:xfrm>
            <a:prstGeom prst="rect">
              <a:avLst/>
            </a:prstGeom>
          </p:spPr>
        </p:pic>
        <p:pic>
          <p:nvPicPr>
            <p:cNvPr id="40" name="Picture 4">
              <a:extLst>
                <a:ext uri="{FF2B5EF4-FFF2-40B4-BE49-F238E27FC236}">
                  <a16:creationId xmlns:a16="http://schemas.microsoft.com/office/drawing/2014/main" id="{D00BA3E9-E44F-4D13-846F-3E8CD53A566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8331138">
              <a:off x="1331444" y="1486190"/>
              <a:ext cx="2029044" cy="2625822"/>
            </a:xfrm>
            <a:prstGeom prst="rect">
              <a:avLst/>
            </a:prstGeom>
          </p:spPr>
        </p:pic>
        <p:pic>
          <p:nvPicPr>
            <p:cNvPr id="41" name="Picture 5">
              <a:extLst>
                <a:ext uri="{FF2B5EF4-FFF2-40B4-BE49-F238E27FC236}">
                  <a16:creationId xmlns:a16="http://schemas.microsoft.com/office/drawing/2014/main" id="{6A1FE222-AAD7-4F39-B774-0CE3B345D1C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3393682" y="3339397"/>
              <a:ext cx="2123682" cy="2123682"/>
            </a:xfrm>
            <a:prstGeom prst="rect">
              <a:avLst/>
            </a:prstGeom>
          </p:spPr>
        </p:pic>
        <p:grpSp>
          <p:nvGrpSpPr>
            <p:cNvPr id="42" name="Group 6">
              <a:extLst>
                <a:ext uri="{FF2B5EF4-FFF2-40B4-BE49-F238E27FC236}">
                  <a16:creationId xmlns:a16="http://schemas.microsoft.com/office/drawing/2014/main" id="{3A6FF29E-3F15-46B7-B66C-C648FE1DE4A1}"/>
                </a:ext>
              </a:extLst>
            </p:cNvPr>
            <p:cNvGrpSpPr>
              <a:grpSpLocks noChangeAspect="1"/>
            </p:cNvGrpSpPr>
            <p:nvPr/>
          </p:nvGrpSpPr>
          <p:grpSpPr>
            <a:xfrm>
              <a:off x="3354030" y="1142900"/>
              <a:ext cx="2075521" cy="2032451"/>
              <a:chOff x="-72390" y="7620"/>
              <a:chExt cx="6487160" cy="6352540"/>
            </a:xfrm>
          </p:grpSpPr>
          <p:sp>
            <p:nvSpPr>
              <p:cNvPr id="43" name="Freeform 7">
                <a:extLst>
                  <a:ext uri="{FF2B5EF4-FFF2-40B4-BE49-F238E27FC236}">
                    <a16:creationId xmlns:a16="http://schemas.microsoft.com/office/drawing/2014/main" id="{BC0DE05F-27A4-442D-838C-150E0AC46FBC}"/>
                  </a:ext>
                </a:extLst>
              </p:cNvPr>
              <p:cNvSpPr/>
              <p:nvPr/>
            </p:nvSpPr>
            <p:spPr>
              <a:xfrm>
                <a:off x="-72390" y="7620"/>
                <a:ext cx="6487160" cy="6352540"/>
              </a:xfrm>
              <a:custGeom>
                <a:avLst/>
                <a:gdLst/>
                <a:ahLst/>
                <a:cxnLst/>
                <a:rect l="l" t="t" r="r" b="b"/>
                <a:pathLst>
                  <a:path w="6487160" h="6352540">
                    <a:moveTo>
                      <a:pt x="6322060" y="3176270"/>
                    </a:moveTo>
                    <a:cubicBezTo>
                      <a:pt x="6322060" y="2844800"/>
                      <a:pt x="6487160" y="2493010"/>
                      <a:pt x="6385560" y="2194560"/>
                    </a:cubicBezTo>
                    <a:cubicBezTo>
                      <a:pt x="6281420" y="1884680"/>
                      <a:pt x="5928360" y="1694180"/>
                      <a:pt x="5734050" y="1436370"/>
                    </a:cubicBezTo>
                    <a:cubicBezTo>
                      <a:pt x="5537200" y="1176020"/>
                      <a:pt x="5455920" y="796290"/>
                      <a:pt x="5185410" y="607060"/>
                    </a:cubicBezTo>
                    <a:cubicBezTo>
                      <a:pt x="4917440" y="420370"/>
                      <a:pt x="4517390" y="462280"/>
                      <a:pt x="4196080" y="360680"/>
                    </a:cubicBezTo>
                    <a:cubicBezTo>
                      <a:pt x="3884930" y="264160"/>
                      <a:pt x="3589020" y="0"/>
                      <a:pt x="3244850" y="0"/>
                    </a:cubicBezTo>
                    <a:cubicBezTo>
                      <a:pt x="2900680" y="0"/>
                      <a:pt x="2603500" y="262890"/>
                      <a:pt x="2293620" y="360680"/>
                    </a:cubicBezTo>
                    <a:cubicBezTo>
                      <a:pt x="1972310" y="461010"/>
                      <a:pt x="1570990" y="419100"/>
                      <a:pt x="1303020" y="607060"/>
                    </a:cubicBezTo>
                    <a:cubicBezTo>
                      <a:pt x="1032510" y="796290"/>
                      <a:pt x="951230" y="1176020"/>
                      <a:pt x="754380" y="1436370"/>
                    </a:cubicBezTo>
                    <a:cubicBezTo>
                      <a:pt x="558800" y="1694180"/>
                      <a:pt x="207010" y="1884680"/>
                      <a:pt x="101600" y="2194560"/>
                    </a:cubicBezTo>
                    <a:cubicBezTo>
                      <a:pt x="1270" y="2493010"/>
                      <a:pt x="165100" y="2844800"/>
                      <a:pt x="165100" y="3176270"/>
                    </a:cubicBezTo>
                    <a:cubicBezTo>
                      <a:pt x="165100" y="3507740"/>
                      <a:pt x="0" y="3859530"/>
                      <a:pt x="101600" y="4157980"/>
                    </a:cubicBezTo>
                    <a:cubicBezTo>
                      <a:pt x="205740" y="4467860"/>
                      <a:pt x="558800" y="4658360"/>
                      <a:pt x="753110" y="4916170"/>
                    </a:cubicBezTo>
                    <a:cubicBezTo>
                      <a:pt x="949960" y="5176520"/>
                      <a:pt x="1031240" y="5556250"/>
                      <a:pt x="1301750" y="5745480"/>
                    </a:cubicBezTo>
                    <a:cubicBezTo>
                      <a:pt x="1569720" y="5933440"/>
                      <a:pt x="1969770" y="5891530"/>
                      <a:pt x="2292350" y="5991860"/>
                    </a:cubicBezTo>
                    <a:cubicBezTo>
                      <a:pt x="2603500" y="6088380"/>
                      <a:pt x="2899410" y="6352540"/>
                      <a:pt x="3243580" y="6352540"/>
                    </a:cubicBezTo>
                    <a:cubicBezTo>
                      <a:pt x="3587750" y="6352540"/>
                      <a:pt x="3884930" y="6089650"/>
                      <a:pt x="4194810" y="5991860"/>
                    </a:cubicBezTo>
                    <a:cubicBezTo>
                      <a:pt x="4516120" y="5891530"/>
                      <a:pt x="4917440" y="5933440"/>
                      <a:pt x="5185410" y="5745480"/>
                    </a:cubicBezTo>
                    <a:cubicBezTo>
                      <a:pt x="5455920" y="5556250"/>
                      <a:pt x="5537200" y="5176520"/>
                      <a:pt x="5734050" y="4916170"/>
                    </a:cubicBezTo>
                    <a:cubicBezTo>
                      <a:pt x="5929630" y="4658360"/>
                      <a:pt x="6281420" y="4467860"/>
                      <a:pt x="6385560" y="4157980"/>
                    </a:cubicBezTo>
                    <a:cubicBezTo>
                      <a:pt x="6487160" y="3858260"/>
                      <a:pt x="6322060" y="3506470"/>
                      <a:pt x="6322060" y="3176270"/>
                    </a:cubicBezTo>
                    <a:close/>
                  </a:path>
                </a:pathLst>
              </a:custGeom>
              <a:solidFill>
                <a:srgbClr val="FCE564"/>
              </a:solidFill>
            </p:spPr>
          </p:sp>
        </p:grpSp>
        <p:grpSp>
          <p:nvGrpSpPr>
            <p:cNvPr id="44" name="Group 8">
              <a:extLst>
                <a:ext uri="{FF2B5EF4-FFF2-40B4-BE49-F238E27FC236}">
                  <a16:creationId xmlns:a16="http://schemas.microsoft.com/office/drawing/2014/main" id="{3A99A883-FC8C-40EA-9947-CF3DE087C6A5}"/>
                </a:ext>
              </a:extLst>
            </p:cNvPr>
            <p:cNvGrpSpPr/>
            <p:nvPr/>
          </p:nvGrpSpPr>
          <p:grpSpPr>
            <a:xfrm>
              <a:off x="1041400" y="3858112"/>
              <a:ext cx="2135765" cy="2059441"/>
              <a:chOff x="0" y="0"/>
              <a:chExt cx="6233160" cy="6010413"/>
            </a:xfrm>
          </p:grpSpPr>
          <p:sp>
            <p:nvSpPr>
              <p:cNvPr id="45" name="Freeform 9">
                <a:extLst>
                  <a:ext uri="{FF2B5EF4-FFF2-40B4-BE49-F238E27FC236}">
                    <a16:creationId xmlns:a16="http://schemas.microsoft.com/office/drawing/2014/main" id="{DD226202-35DD-44AE-AD84-D12394ADC222}"/>
                  </a:ext>
                </a:extLst>
              </p:cNvPr>
              <p:cNvSpPr/>
              <p:nvPr/>
            </p:nvSpPr>
            <p:spPr>
              <a:xfrm>
                <a:off x="0" y="-10160"/>
                <a:ext cx="6233160" cy="6032003"/>
              </a:xfrm>
              <a:custGeom>
                <a:avLst/>
                <a:gdLst/>
                <a:ahLst/>
                <a:cxnLst/>
                <a:rect l="l" t="t" r="r" b="b"/>
                <a:pathLst>
                  <a:path w="6233160" h="6032003">
                    <a:moveTo>
                      <a:pt x="5897880" y="579120"/>
                    </a:moveTo>
                    <a:lnTo>
                      <a:pt x="3451860" y="40640"/>
                    </a:lnTo>
                    <a:cubicBezTo>
                      <a:pt x="3267710" y="0"/>
                      <a:pt x="2965450" y="0"/>
                      <a:pt x="2781300" y="40640"/>
                    </a:cubicBezTo>
                    <a:lnTo>
                      <a:pt x="335280" y="579120"/>
                    </a:lnTo>
                    <a:cubicBezTo>
                      <a:pt x="151130" y="619760"/>
                      <a:pt x="0" y="807720"/>
                      <a:pt x="0" y="996950"/>
                    </a:cubicBezTo>
                    <a:lnTo>
                      <a:pt x="0" y="5012193"/>
                    </a:lnTo>
                    <a:cubicBezTo>
                      <a:pt x="0" y="5205234"/>
                      <a:pt x="151130" y="5397004"/>
                      <a:pt x="335280" y="5438914"/>
                    </a:cubicBezTo>
                    <a:lnTo>
                      <a:pt x="2781300" y="5990093"/>
                    </a:lnTo>
                    <a:cubicBezTo>
                      <a:pt x="2965450" y="6032003"/>
                      <a:pt x="3267710" y="6032003"/>
                      <a:pt x="3451860" y="5990093"/>
                    </a:cubicBezTo>
                    <a:lnTo>
                      <a:pt x="5897880" y="5438914"/>
                    </a:lnTo>
                    <a:cubicBezTo>
                      <a:pt x="6082030" y="5397004"/>
                      <a:pt x="6233160" y="5205234"/>
                      <a:pt x="6233160" y="5012193"/>
                    </a:cubicBezTo>
                    <a:lnTo>
                      <a:pt x="6233160" y="996950"/>
                    </a:lnTo>
                    <a:cubicBezTo>
                      <a:pt x="6233160" y="807720"/>
                      <a:pt x="6082030" y="619760"/>
                      <a:pt x="5897880" y="579120"/>
                    </a:cubicBezTo>
                    <a:close/>
                  </a:path>
                </a:pathLst>
              </a:custGeom>
              <a:solidFill>
                <a:srgbClr val="FFF0AE"/>
              </a:solidFill>
            </p:spPr>
          </p:sp>
        </p:grpSp>
        <p:grpSp>
          <p:nvGrpSpPr>
            <p:cNvPr id="46" name="Group 10">
              <a:extLst>
                <a:ext uri="{FF2B5EF4-FFF2-40B4-BE49-F238E27FC236}">
                  <a16:creationId xmlns:a16="http://schemas.microsoft.com/office/drawing/2014/main" id="{B91F0CD6-F553-42E9-BF15-9652B790DBBC}"/>
                </a:ext>
              </a:extLst>
            </p:cNvPr>
            <p:cNvGrpSpPr>
              <a:grpSpLocks noChangeAspect="1"/>
            </p:cNvGrpSpPr>
            <p:nvPr/>
          </p:nvGrpSpPr>
          <p:grpSpPr>
            <a:xfrm>
              <a:off x="4939769" y="5292280"/>
              <a:ext cx="2054970" cy="2054970"/>
              <a:chOff x="0" y="0"/>
              <a:chExt cx="14400530" cy="14400530"/>
            </a:xfrm>
          </p:grpSpPr>
          <p:sp>
            <p:nvSpPr>
              <p:cNvPr id="47" name="Freeform 11">
                <a:extLst>
                  <a:ext uri="{FF2B5EF4-FFF2-40B4-BE49-F238E27FC236}">
                    <a16:creationId xmlns:a16="http://schemas.microsoft.com/office/drawing/2014/main" id="{161E44DB-5EE6-45AF-AB42-9F5162BDE639}"/>
                  </a:ext>
                </a:extLst>
              </p:cNvPr>
              <p:cNvSpPr/>
              <p:nvPr/>
            </p:nvSpPr>
            <p:spPr>
              <a:xfrm>
                <a:off x="0" y="0"/>
                <a:ext cx="14400530" cy="14399261"/>
              </a:xfrm>
              <a:custGeom>
                <a:avLst/>
                <a:gdLst/>
                <a:ahLst/>
                <a:cxnLst/>
                <a:rect l="l" t="t" r="r" b="b"/>
                <a:pathLst>
                  <a:path w="14400530" h="14399261">
                    <a:moveTo>
                      <a:pt x="7199630" y="0"/>
                    </a:moveTo>
                    <a:cubicBezTo>
                      <a:pt x="3223260" y="0"/>
                      <a:pt x="0" y="3223260"/>
                      <a:pt x="0" y="7199630"/>
                    </a:cubicBezTo>
                    <a:cubicBezTo>
                      <a:pt x="0" y="11176001"/>
                      <a:pt x="3223260" y="14399261"/>
                      <a:pt x="7199630" y="14399261"/>
                    </a:cubicBezTo>
                    <a:lnTo>
                      <a:pt x="14399261" y="14399261"/>
                    </a:lnTo>
                    <a:lnTo>
                      <a:pt x="14399261" y="7199630"/>
                    </a:lnTo>
                    <a:cubicBezTo>
                      <a:pt x="14400530" y="3223260"/>
                      <a:pt x="11176000" y="0"/>
                      <a:pt x="7199630" y="0"/>
                    </a:cubicBezTo>
                    <a:close/>
                  </a:path>
                </a:pathLst>
              </a:custGeom>
              <a:solidFill>
                <a:srgbClr val="FEE67C"/>
              </a:solidFill>
            </p:spPr>
          </p:sp>
        </p:grpSp>
        <p:pic>
          <p:nvPicPr>
            <p:cNvPr id="48" name="Picture 12">
              <a:extLst>
                <a:ext uri="{FF2B5EF4-FFF2-40B4-BE49-F238E27FC236}">
                  <a16:creationId xmlns:a16="http://schemas.microsoft.com/office/drawing/2014/main" id="{A70B71A1-99FE-462A-B1B5-5CC2EAEF7B6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5036385">
              <a:off x="4394997" y="2575387"/>
              <a:ext cx="3447211" cy="1528019"/>
            </a:xfrm>
            <a:prstGeom prst="rect">
              <a:avLst/>
            </a:prstGeom>
          </p:spPr>
        </p:pic>
        <p:pic>
          <p:nvPicPr>
            <p:cNvPr id="49" name="Picture 13">
              <a:extLst>
                <a:ext uri="{FF2B5EF4-FFF2-40B4-BE49-F238E27FC236}">
                  <a16:creationId xmlns:a16="http://schemas.microsoft.com/office/drawing/2014/main" id="{A559A035-63A0-4DE3-BCC9-51F0557E8DB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854951" y="7347251"/>
              <a:ext cx="2732015" cy="1124286"/>
            </a:xfrm>
            <a:prstGeom prst="rect">
              <a:avLst/>
            </a:prstGeom>
          </p:spPr>
        </p:pic>
        <p:pic>
          <p:nvPicPr>
            <p:cNvPr id="50" name="Picture 14">
              <a:extLst>
                <a:ext uri="{FF2B5EF4-FFF2-40B4-BE49-F238E27FC236}">
                  <a16:creationId xmlns:a16="http://schemas.microsoft.com/office/drawing/2014/main" id="{722E1B3D-4859-46D9-B1FD-9E73FD1FD60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1318972">
              <a:off x="532077" y="6249515"/>
              <a:ext cx="2732015" cy="2127738"/>
            </a:xfrm>
            <a:prstGeom prst="rect">
              <a:avLst/>
            </a:prstGeom>
          </p:spPr>
        </p:pic>
        <p:pic>
          <p:nvPicPr>
            <p:cNvPr id="51" name="Picture 16">
              <a:extLst>
                <a:ext uri="{FF2B5EF4-FFF2-40B4-BE49-F238E27FC236}">
                  <a16:creationId xmlns:a16="http://schemas.microsoft.com/office/drawing/2014/main" id="{99C16831-0A02-4EB0-B4CB-A077F937E4F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958836" flipH="1">
              <a:off x="2956926" y="8406393"/>
              <a:ext cx="2033779" cy="1260943"/>
            </a:xfrm>
            <a:prstGeom prst="rect">
              <a:avLst/>
            </a:prstGeom>
          </p:spPr>
        </p:pic>
      </p:grpSp>
    </p:spTree>
    <p:extLst>
      <p:ext uri="{BB962C8B-B14F-4D97-AF65-F5344CB8AC3E}">
        <p14:creationId xmlns:p14="http://schemas.microsoft.com/office/powerpoint/2010/main" val="3485936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7511BF4D-9CC3-4D08-8C25-8B5926F870F7}"/>
              </a:ext>
            </a:extLst>
          </p:cNvPr>
          <p:cNvPicPr>
            <a:picLocks noChangeAspect="1"/>
          </p:cNvPicPr>
          <p:nvPr/>
        </p:nvPicPr>
        <p:blipFill rotWithShape="1">
          <a:blip r:embed="rId2">
            <a:duotone>
              <a:schemeClr val="accent4">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40000" contrast="-40000"/>
                    </a14:imgEffect>
                  </a14:imgLayer>
                </a14:imgProps>
              </a:ext>
            </a:extLst>
          </a:blip>
          <a:srcRect l="8176" t="3548" r="6460" b="3412"/>
          <a:stretch/>
        </p:blipFill>
        <p:spPr>
          <a:xfrm>
            <a:off x="-1" y="-14513"/>
            <a:ext cx="7772401" cy="10072914"/>
          </a:xfrm>
          <a:prstGeom prst="rect">
            <a:avLst/>
          </a:prstGeom>
        </p:spPr>
      </p:pic>
      <p:sp>
        <p:nvSpPr>
          <p:cNvPr id="14" name="Rectangle 13">
            <a:extLst>
              <a:ext uri="{FF2B5EF4-FFF2-40B4-BE49-F238E27FC236}">
                <a16:creationId xmlns:a16="http://schemas.microsoft.com/office/drawing/2014/main" id="{F7F14275-C1BA-4660-B23E-13CD44B6890B}"/>
              </a:ext>
            </a:extLst>
          </p:cNvPr>
          <p:cNvSpPr/>
          <p:nvPr/>
        </p:nvSpPr>
        <p:spPr>
          <a:xfrm>
            <a:off x="478971" y="46227"/>
            <a:ext cx="6850743" cy="1200329"/>
          </a:xfrm>
          <a:prstGeom prst="rect">
            <a:avLst/>
          </a:prstGeom>
          <a:noFill/>
        </p:spPr>
        <p:txBody>
          <a:bodyPr wrap="squar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lang="en-US" sz="7200" dirty="0">
                <a:ln w="0"/>
                <a:solidFill>
                  <a:srgbClr val="2A5E2D"/>
                </a:solidFill>
                <a:latin typeface="Virtual" panose="00000500000000000000" pitchFamily="50" charset="0"/>
              </a:rPr>
              <a:t>Reward Your Milestones</a:t>
            </a:r>
            <a:endParaRPr kumimoji="0" lang="en-US" sz="7200" b="0" i="0" u="none" strike="noStrike" kern="1200" cap="none" spc="0" normalizeH="0" baseline="0" noProof="0" dirty="0">
              <a:ln w="0"/>
              <a:solidFill>
                <a:srgbClr val="2A5E2D"/>
              </a:solidFill>
              <a:effectLst/>
              <a:uLnTx/>
              <a:uFillTx/>
              <a:latin typeface="Virtual" panose="00000500000000000000" pitchFamily="50" charset="0"/>
              <a:ea typeface="+mn-ea"/>
              <a:cs typeface="+mn-cs"/>
            </a:endParaRPr>
          </a:p>
        </p:txBody>
      </p:sp>
      <p:sp>
        <p:nvSpPr>
          <p:cNvPr id="17" name="TextBox 12">
            <a:extLst>
              <a:ext uri="{FF2B5EF4-FFF2-40B4-BE49-F238E27FC236}">
                <a16:creationId xmlns:a16="http://schemas.microsoft.com/office/drawing/2014/main" id="{77E52F67-2A8A-412A-A1A5-1E6242512DC1}"/>
              </a:ext>
            </a:extLst>
          </p:cNvPr>
          <p:cNvSpPr txBox="1"/>
          <p:nvPr/>
        </p:nvSpPr>
        <p:spPr>
          <a:xfrm>
            <a:off x="973666" y="1658248"/>
            <a:ext cx="2912533" cy="221214"/>
          </a:xfrm>
          <a:prstGeom prst="rect">
            <a:avLst/>
          </a:prstGeom>
        </p:spPr>
        <p:txBody>
          <a:bodyPr wrap="square" lIns="0" tIns="0" rIns="0" bIns="0" rtlCol="0" anchor="t">
            <a:spAutoFit/>
          </a:bodyPr>
          <a:lstStyle/>
          <a:p>
            <a:pPr>
              <a:lnSpc>
                <a:spcPts val="1526"/>
              </a:lnSpc>
            </a:pPr>
            <a:r>
              <a:rPr lang="en-US" sz="2000" dirty="0">
                <a:solidFill>
                  <a:srgbClr val="2A5E2D"/>
                </a:solidFill>
                <a:latin typeface="Source Serif Pro"/>
              </a:rPr>
              <a:t>New Mindfulness Habit</a:t>
            </a:r>
          </a:p>
        </p:txBody>
      </p:sp>
      <p:grpSp>
        <p:nvGrpSpPr>
          <p:cNvPr id="18" name="Group 17">
            <a:extLst>
              <a:ext uri="{FF2B5EF4-FFF2-40B4-BE49-F238E27FC236}">
                <a16:creationId xmlns:a16="http://schemas.microsoft.com/office/drawing/2014/main" id="{A900E39D-454C-4049-9BEA-0F87DC914201}"/>
              </a:ext>
            </a:extLst>
          </p:cNvPr>
          <p:cNvGrpSpPr/>
          <p:nvPr/>
        </p:nvGrpSpPr>
        <p:grpSpPr>
          <a:xfrm>
            <a:off x="1153086" y="2210674"/>
            <a:ext cx="205351" cy="205351"/>
            <a:chOff x="0" y="0"/>
            <a:chExt cx="273802" cy="273802"/>
          </a:xfrm>
        </p:grpSpPr>
        <p:grpSp>
          <p:nvGrpSpPr>
            <p:cNvPr id="19" name="Group 18">
              <a:extLst>
                <a:ext uri="{FF2B5EF4-FFF2-40B4-BE49-F238E27FC236}">
                  <a16:creationId xmlns:a16="http://schemas.microsoft.com/office/drawing/2014/main" id="{6AD53F1B-CD0D-4620-86B0-598A2020E3FD}"/>
                </a:ext>
              </a:extLst>
            </p:cNvPr>
            <p:cNvGrpSpPr>
              <a:grpSpLocks noChangeAspect="1"/>
            </p:cNvGrpSpPr>
            <p:nvPr/>
          </p:nvGrpSpPr>
          <p:grpSpPr>
            <a:xfrm>
              <a:off x="0" y="0"/>
              <a:ext cx="273802" cy="273802"/>
              <a:chOff x="0" y="0"/>
              <a:chExt cx="2787650" cy="2787650"/>
            </a:xfrm>
          </p:grpSpPr>
          <p:sp>
            <p:nvSpPr>
              <p:cNvPr id="22" name="Freeform 19">
                <a:extLst>
                  <a:ext uri="{FF2B5EF4-FFF2-40B4-BE49-F238E27FC236}">
                    <a16:creationId xmlns:a16="http://schemas.microsoft.com/office/drawing/2014/main" id="{93808704-02B2-4A80-86E7-D22954CA7E25}"/>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20" name="Group 20">
              <a:extLst>
                <a:ext uri="{FF2B5EF4-FFF2-40B4-BE49-F238E27FC236}">
                  <a16:creationId xmlns:a16="http://schemas.microsoft.com/office/drawing/2014/main" id="{5CA5AC5E-1C83-4FAA-BFEC-E0BB14B8F6A6}"/>
                </a:ext>
              </a:extLst>
            </p:cNvPr>
            <p:cNvGrpSpPr/>
            <p:nvPr/>
          </p:nvGrpSpPr>
          <p:grpSpPr>
            <a:xfrm>
              <a:off x="48077" y="48077"/>
              <a:ext cx="177648" cy="177648"/>
              <a:chOff x="0" y="0"/>
              <a:chExt cx="6350000" cy="6350000"/>
            </a:xfrm>
          </p:grpSpPr>
          <p:sp>
            <p:nvSpPr>
              <p:cNvPr id="21" name="Freeform 21">
                <a:extLst>
                  <a:ext uri="{FF2B5EF4-FFF2-40B4-BE49-F238E27FC236}">
                    <a16:creationId xmlns:a16="http://schemas.microsoft.com/office/drawing/2014/main" id="{AD3F9C30-FAB1-4FCF-9C70-0EE6B5059F0D}"/>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3" name="Group 22">
            <a:extLst>
              <a:ext uri="{FF2B5EF4-FFF2-40B4-BE49-F238E27FC236}">
                <a16:creationId xmlns:a16="http://schemas.microsoft.com/office/drawing/2014/main" id="{D41CB307-92D3-403A-9551-953F55CD83D6}"/>
              </a:ext>
            </a:extLst>
          </p:cNvPr>
          <p:cNvGrpSpPr/>
          <p:nvPr/>
        </p:nvGrpSpPr>
        <p:grpSpPr>
          <a:xfrm>
            <a:off x="1153086" y="3155306"/>
            <a:ext cx="205351" cy="205351"/>
            <a:chOff x="0" y="0"/>
            <a:chExt cx="273802" cy="273802"/>
          </a:xfrm>
        </p:grpSpPr>
        <p:grpSp>
          <p:nvGrpSpPr>
            <p:cNvPr id="24" name="Group 23">
              <a:extLst>
                <a:ext uri="{FF2B5EF4-FFF2-40B4-BE49-F238E27FC236}">
                  <a16:creationId xmlns:a16="http://schemas.microsoft.com/office/drawing/2014/main" id="{7B604470-7D59-46FF-A215-496D6FB762F4}"/>
                </a:ext>
              </a:extLst>
            </p:cNvPr>
            <p:cNvGrpSpPr>
              <a:grpSpLocks noChangeAspect="1"/>
            </p:cNvGrpSpPr>
            <p:nvPr/>
          </p:nvGrpSpPr>
          <p:grpSpPr>
            <a:xfrm>
              <a:off x="0" y="0"/>
              <a:ext cx="273802" cy="273802"/>
              <a:chOff x="0" y="0"/>
              <a:chExt cx="2787650" cy="2787650"/>
            </a:xfrm>
          </p:grpSpPr>
          <p:sp>
            <p:nvSpPr>
              <p:cNvPr id="27" name="Freeform 24">
                <a:extLst>
                  <a:ext uri="{FF2B5EF4-FFF2-40B4-BE49-F238E27FC236}">
                    <a16:creationId xmlns:a16="http://schemas.microsoft.com/office/drawing/2014/main" id="{4058C737-E64C-416D-8A1D-66AFD02DB2D8}"/>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25" name="Group 25">
              <a:extLst>
                <a:ext uri="{FF2B5EF4-FFF2-40B4-BE49-F238E27FC236}">
                  <a16:creationId xmlns:a16="http://schemas.microsoft.com/office/drawing/2014/main" id="{CB240593-DCCA-45B2-8220-05F73BD59C82}"/>
                </a:ext>
              </a:extLst>
            </p:cNvPr>
            <p:cNvGrpSpPr/>
            <p:nvPr/>
          </p:nvGrpSpPr>
          <p:grpSpPr>
            <a:xfrm>
              <a:off x="48077" y="48077"/>
              <a:ext cx="177648" cy="177648"/>
              <a:chOff x="0" y="0"/>
              <a:chExt cx="6350000" cy="6350000"/>
            </a:xfrm>
          </p:grpSpPr>
          <p:sp>
            <p:nvSpPr>
              <p:cNvPr id="26" name="Freeform 26">
                <a:extLst>
                  <a:ext uri="{FF2B5EF4-FFF2-40B4-BE49-F238E27FC236}">
                    <a16:creationId xmlns:a16="http://schemas.microsoft.com/office/drawing/2014/main" id="{59E360EF-3909-455F-AEA0-BF484171AC93}"/>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pSp>
        <p:nvGrpSpPr>
          <p:cNvPr id="28" name="Group 27">
            <a:extLst>
              <a:ext uri="{FF2B5EF4-FFF2-40B4-BE49-F238E27FC236}">
                <a16:creationId xmlns:a16="http://schemas.microsoft.com/office/drawing/2014/main" id="{DE950D87-AB37-4051-A10B-1B16729C9648}"/>
              </a:ext>
            </a:extLst>
          </p:cNvPr>
          <p:cNvGrpSpPr/>
          <p:nvPr/>
        </p:nvGrpSpPr>
        <p:grpSpPr>
          <a:xfrm>
            <a:off x="1153086" y="2682990"/>
            <a:ext cx="205351" cy="205351"/>
            <a:chOff x="0" y="0"/>
            <a:chExt cx="273802" cy="273802"/>
          </a:xfrm>
        </p:grpSpPr>
        <p:grpSp>
          <p:nvGrpSpPr>
            <p:cNvPr id="29" name="Group 28">
              <a:extLst>
                <a:ext uri="{FF2B5EF4-FFF2-40B4-BE49-F238E27FC236}">
                  <a16:creationId xmlns:a16="http://schemas.microsoft.com/office/drawing/2014/main" id="{74A0BD13-EC97-4AD8-80F7-2DCB0B7E94B6}"/>
                </a:ext>
              </a:extLst>
            </p:cNvPr>
            <p:cNvGrpSpPr>
              <a:grpSpLocks noChangeAspect="1"/>
            </p:cNvGrpSpPr>
            <p:nvPr/>
          </p:nvGrpSpPr>
          <p:grpSpPr>
            <a:xfrm>
              <a:off x="0" y="0"/>
              <a:ext cx="273802" cy="273802"/>
              <a:chOff x="0" y="0"/>
              <a:chExt cx="2787650" cy="2787650"/>
            </a:xfrm>
          </p:grpSpPr>
          <p:sp>
            <p:nvSpPr>
              <p:cNvPr id="32" name="Freeform 29">
                <a:extLst>
                  <a:ext uri="{FF2B5EF4-FFF2-40B4-BE49-F238E27FC236}">
                    <a16:creationId xmlns:a16="http://schemas.microsoft.com/office/drawing/2014/main" id="{9BB1BC84-09C1-4D80-9F07-917C6D54517C}"/>
                  </a:ext>
                </a:extLst>
              </p:cNvPr>
              <p:cNvSpPr/>
              <p:nvPr/>
            </p:nvSpPr>
            <p:spPr>
              <a:xfrm>
                <a:off x="0" y="0"/>
                <a:ext cx="2787650" cy="2787650"/>
              </a:xfrm>
              <a:custGeom>
                <a:avLst/>
                <a:gdLst/>
                <a:ahLst/>
                <a:cxnLst/>
                <a:rect l="l" t="t" r="r" b="b"/>
                <a:pathLst>
                  <a:path w="2787650" h="2787650">
                    <a:moveTo>
                      <a:pt x="81280" y="1861820"/>
                    </a:moveTo>
                    <a:cubicBezTo>
                      <a:pt x="73660" y="1841500"/>
                      <a:pt x="67310" y="1819910"/>
                      <a:pt x="60960" y="1799590"/>
                    </a:cubicBezTo>
                    <a:lnTo>
                      <a:pt x="1800860" y="59690"/>
                    </a:lnTo>
                    <a:cubicBezTo>
                      <a:pt x="1821180" y="66040"/>
                      <a:pt x="1842770" y="72390"/>
                      <a:pt x="1863090" y="80010"/>
                    </a:cubicBezTo>
                    <a:lnTo>
                      <a:pt x="81280" y="1861820"/>
                    </a:lnTo>
                    <a:close/>
                    <a:moveTo>
                      <a:pt x="1597660" y="15240"/>
                    </a:moveTo>
                    <a:cubicBezTo>
                      <a:pt x="1573530" y="11430"/>
                      <a:pt x="1548130" y="8890"/>
                      <a:pt x="1524000" y="6350"/>
                    </a:cubicBezTo>
                    <a:lnTo>
                      <a:pt x="6350" y="1524000"/>
                    </a:lnTo>
                    <a:cubicBezTo>
                      <a:pt x="8890" y="1548130"/>
                      <a:pt x="11430" y="1573530"/>
                      <a:pt x="15240" y="1597660"/>
                    </a:cubicBezTo>
                    <a:lnTo>
                      <a:pt x="1597660" y="15240"/>
                    </a:lnTo>
                    <a:close/>
                    <a:moveTo>
                      <a:pt x="2189480" y="248920"/>
                    </a:moveTo>
                    <a:cubicBezTo>
                      <a:pt x="2172970" y="237490"/>
                      <a:pt x="2156460" y="226060"/>
                      <a:pt x="2139950" y="215900"/>
                    </a:cubicBezTo>
                    <a:lnTo>
                      <a:pt x="215900" y="2139950"/>
                    </a:lnTo>
                    <a:cubicBezTo>
                      <a:pt x="226060" y="2156460"/>
                      <a:pt x="237490" y="2172970"/>
                      <a:pt x="248920" y="2189480"/>
                    </a:cubicBezTo>
                    <a:lnTo>
                      <a:pt x="2189480" y="248920"/>
                    </a:lnTo>
                    <a:close/>
                    <a:moveTo>
                      <a:pt x="1979930" y="128270"/>
                    </a:moveTo>
                    <a:cubicBezTo>
                      <a:pt x="1960880" y="119380"/>
                      <a:pt x="1941830" y="110490"/>
                      <a:pt x="1922780" y="102870"/>
                    </a:cubicBezTo>
                    <a:lnTo>
                      <a:pt x="104140" y="1921510"/>
                    </a:lnTo>
                    <a:cubicBezTo>
                      <a:pt x="111760" y="1940560"/>
                      <a:pt x="120650" y="1959610"/>
                      <a:pt x="129540" y="1978660"/>
                    </a:cubicBezTo>
                    <a:lnTo>
                      <a:pt x="1979930" y="128270"/>
                    </a:lnTo>
                    <a:close/>
                    <a:moveTo>
                      <a:pt x="2087880" y="185420"/>
                    </a:moveTo>
                    <a:cubicBezTo>
                      <a:pt x="2070100" y="175260"/>
                      <a:pt x="2052320" y="165100"/>
                      <a:pt x="2034540" y="156210"/>
                    </a:cubicBezTo>
                    <a:lnTo>
                      <a:pt x="154940" y="2035810"/>
                    </a:lnTo>
                    <a:cubicBezTo>
                      <a:pt x="163830" y="2053590"/>
                      <a:pt x="173990" y="2071370"/>
                      <a:pt x="184150" y="2089150"/>
                    </a:cubicBezTo>
                    <a:lnTo>
                      <a:pt x="2087880" y="185420"/>
                    </a:lnTo>
                    <a:close/>
                    <a:moveTo>
                      <a:pt x="834390" y="116840"/>
                    </a:moveTo>
                    <a:cubicBezTo>
                      <a:pt x="774700" y="143510"/>
                      <a:pt x="716280" y="173990"/>
                      <a:pt x="660400" y="208280"/>
                    </a:cubicBezTo>
                    <a:lnTo>
                      <a:pt x="208280" y="660400"/>
                    </a:lnTo>
                    <a:cubicBezTo>
                      <a:pt x="172720" y="716280"/>
                      <a:pt x="142240" y="774700"/>
                      <a:pt x="116840" y="834390"/>
                    </a:cubicBezTo>
                    <a:lnTo>
                      <a:pt x="834390" y="116840"/>
                    </a:lnTo>
                    <a:close/>
                    <a:moveTo>
                      <a:pt x="1363980" y="0"/>
                    </a:moveTo>
                    <a:lnTo>
                      <a:pt x="0" y="1363980"/>
                    </a:lnTo>
                    <a:cubicBezTo>
                      <a:pt x="0" y="1391920"/>
                      <a:pt x="0" y="1418590"/>
                      <a:pt x="1270" y="1446530"/>
                    </a:cubicBezTo>
                    <a:lnTo>
                      <a:pt x="1445260" y="1270"/>
                    </a:lnTo>
                    <a:cubicBezTo>
                      <a:pt x="1418590" y="0"/>
                      <a:pt x="1390650" y="0"/>
                      <a:pt x="1363980" y="0"/>
                    </a:cubicBezTo>
                    <a:close/>
                    <a:moveTo>
                      <a:pt x="2787650" y="1386840"/>
                    </a:moveTo>
                    <a:lnTo>
                      <a:pt x="1386840" y="2787650"/>
                    </a:lnTo>
                    <a:cubicBezTo>
                      <a:pt x="1414780" y="2787650"/>
                      <a:pt x="1443990" y="2787650"/>
                      <a:pt x="1471930" y="2785110"/>
                    </a:cubicBezTo>
                    <a:lnTo>
                      <a:pt x="2785110" y="1471930"/>
                    </a:lnTo>
                    <a:cubicBezTo>
                      <a:pt x="2786380" y="1443990"/>
                      <a:pt x="2787650" y="1414780"/>
                      <a:pt x="2787650" y="1386840"/>
                    </a:cubicBezTo>
                    <a:close/>
                    <a:moveTo>
                      <a:pt x="2283460" y="321310"/>
                    </a:moveTo>
                    <a:cubicBezTo>
                      <a:pt x="2268220" y="308610"/>
                      <a:pt x="2252980" y="295910"/>
                      <a:pt x="2237740" y="284480"/>
                    </a:cubicBezTo>
                    <a:lnTo>
                      <a:pt x="284480" y="2237740"/>
                    </a:lnTo>
                    <a:cubicBezTo>
                      <a:pt x="295910" y="2252980"/>
                      <a:pt x="308610" y="2268220"/>
                      <a:pt x="321310" y="2283460"/>
                    </a:cubicBezTo>
                    <a:lnTo>
                      <a:pt x="2283460" y="321310"/>
                    </a:lnTo>
                    <a:close/>
                    <a:moveTo>
                      <a:pt x="1276350" y="5080"/>
                    </a:moveTo>
                    <a:cubicBezTo>
                      <a:pt x="1244600" y="7620"/>
                      <a:pt x="1214120" y="11430"/>
                      <a:pt x="1182370" y="16510"/>
                    </a:cubicBezTo>
                    <a:lnTo>
                      <a:pt x="16510" y="1182370"/>
                    </a:lnTo>
                    <a:cubicBezTo>
                      <a:pt x="11430" y="1214120"/>
                      <a:pt x="7620" y="1244600"/>
                      <a:pt x="5080" y="1276350"/>
                    </a:cubicBezTo>
                    <a:lnTo>
                      <a:pt x="1276350" y="5080"/>
                    </a:lnTo>
                    <a:close/>
                    <a:moveTo>
                      <a:pt x="1080770" y="35560"/>
                    </a:moveTo>
                    <a:cubicBezTo>
                      <a:pt x="1042670" y="44450"/>
                      <a:pt x="1004570" y="54610"/>
                      <a:pt x="966470" y="67310"/>
                    </a:cubicBezTo>
                    <a:lnTo>
                      <a:pt x="66040" y="966470"/>
                    </a:lnTo>
                    <a:cubicBezTo>
                      <a:pt x="54610" y="1004570"/>
                      <a:pt x="43180" y="1041400"/>
                      <a:pt x="34290" y="1080770"/>
                    </a:cubicBezTo>
                    <a:lnTo>
                      <a:pt x="1080770" y="35560"/>
                    </a:lnTo>
                    <a:close/>
                    <a:moveTo>
                      <a:pt x="1734820" y="41910"/>
                    </a:moveTo>
                    <a:cubicBezTo>
                      <a:pt x="1711960" y="36830"/>
                      <a:pt x="1690370" y="31750"/>
                      <a:pt x="1667510" y="26670"/>
                    </a:cubicBezTo>
                    <a:lnTo>
                      <a:pt x="26670" y="1667510"/>
                    </a:lnTo>
                    <a:cubicBezTo>
                      <a:pt x="31750" y="1690370"/>
                      <a:pt x="36830" y="1711960"/>
                      <a:pt x="41910" y="1734820"/>
                    </a:cubicBezTo>
                    <a:lnTo>
                      <a:pt x="1734820" y="41910"/>
                    </a:lnTo>
                    <a:close/>
                    <a:moveTo>
                      <a:pt x="2762250" y="1659890"/>
                    </a:moveTo>
                    <a:cubicBezTo>
                      <a:pt x="2768600" y="1626870"/>
                      <a:pt x="2773680" y="1595120"/>
                      <a:pt x="2777490" y="1562100"/>
                    </a:cubicBezTo>
                    <a:lnTo>
                      <a:pt x="1562100" y="2777490"/>
                    </a:lnTo>
                    <a:cubicBezTo>
                      <a:pt x="1595120" y="2773680"/>
                      <a:pt x="1628140" y="2768600"/>
                      <a:pt x="1659890" y="2762250"/>
                    </a:cubicBezTo>
                    <a:lnTo>
                      <a:pt x="2762250" y="1659890"/>
                    </a:lnTo>
                    <a:close/>
                    <a:moveTo>
                      <a:pt x="2785110" y="1306830"/>
                    </a:moveTo>
                    <a:cubicBezTo>
                      <a:pt x="2783840" y="1281430"/>
                      <a:pt x="2781300" y="1256030"/>
                      <a:pt x="2778760" y="1230630"/>
                    </a:cubicBezTo>
                    <a:lnTo>
                      <a:pt x="1230630" y="2777490"/>
                    </a:lnTo>
                    <a:cubicBezTo>
                      <a:pt x="1256030" y="2780030"/>
                      <a:pt x="1281430" y="2782570"/>
                      <a:pt x="1306830" y="2783840"/>
                    </a:cubicBezTo>
                    <a:lnTo>
                      <a:pt x="2785110" y="1306830"/>
                    </a:lnTo>
                    <a:close/>
                    <a:moveTo>
                      <a:pt x="2767330" y="1158240"/>
                    </a:moveTo>
                    <a:cubicBezTo>
                      <a:pt x="2763520" y="1135380"/>
                      <a:pt x="2758440" y="1112520"/>
                      <a:pt x="2753360" y="1089660"/>
                    </a:cubicBezTo>
                    <a:lnTo>
                      <a:pt x="1088390" y="2753360"/>
                    </a:lnTo>
                    <a:cubicBezTo>
                      <a:pt x="1111250" y="2758440"/>
                      <a:pt x="1134110" y="2763520"/>
                      <a:pt x="1156970" y="2767330"/>
                    </a:cubicBezTo>
                    <a:lnTo>
                      <a:pt x="2767330" y="1158240"/>
                    </a:lnTo>
                    <a:close/>
                    <a:moveTo>
                      <a:pt x="2369820" y="398780"/>
                    </a:moveTo>
                    <a:cubicBezTo>
                      <a:pt x="2355850" y="384810"/>
                      <a:pt x="2341880" y="372110"/>
                      <a:pt x="2327910" y="358140"/>
                    </a:cubicBezTo>
                    <a:lnTo>
                      <a:pt x="359410" y="2326640"/>
                    </a:lnTo>
                    <a:cubicBezTo>
                      <a:pt x="372110" y="2340610"/>
                      <a:pt x="386080" y="2354580"/>
                      <a:pt x="400050" y="2368550"/>
                    </a:cubicBezTo>
                    <a:lnTo>
                      <a:pt x="2369820" y="398780"/>
                    </a:lnTo>
                    <a:close/>
                    <a:moveTo>
                      <a:pt x="2451100" y="2301240"/>
                    </a:moveTo>
                    <a:cubicBezTo>
                      <a:pt x="2520950" y="2219960"/>
                      <a:pt x="2579370" y="2133600"/>
                      <a:pt x="2627630" y="2042160"/>
                    </a:cubicBezTo>
                    <a:lnTo>
                      <a:pt x="2042160" y="2627630"/>
                    </a:lnTo>
                    <a:cubicBezTo>
                      <a:pt x="2133600" y="2579370"/>
                      <a:pt x="2219960" y="2520950"/>
                      <a:pt x="2301240" y="2451100"/>
                    </a:cubicBezTo>
                    <a:lnTo>
                      <a:pt x="2451100" y="2301240"/>
                    </a:lnTo>
                    <a:close/>
                    <a:moveTo>
                      <a:pt x="2736850" y="1023620"/>
                    </a:moveTo>
                    <a:cubicBezTo>
                      <a:pt x="2730500" y="1002030"/>
                      <a:pt x="2724150" y="981710"/>
                      <a:pt x="2717800" y="960120"/>
                    </a:cubicBezTo>
                    <a:lnTo>
                      <a:pt x="960120" y="2717800"/>
                    </a:lnTo>
                    <a:cubicBezTo>
                      <a:pt x="981710" y="2724150"/>
                      <a:pt x="1002030" y="2730500"/>
                      <a:pt x="1023620" y="2736850"/>
                    </a:cubicBezTo>
                    <a:lnTo>
                      <a:pt x="2736850" y="1023620"/>
                    </a:lnTo>
                    <a:close/>
                    <a:moveTo>
                      <a:pt x="2696210" y="1892300"/>
                    </a:moveTo>
                    <a:cubicBezTo>
                      <a:pt x="2711450" y="1851660"/>
                      <a:pt x="2725420" y="1811020"/>
                      <a:pt x="2736850" y="1769110"/>
                    </a:cubicBezTo>
                    <a:lnTo>
                      <a:pt x="1769110" y="2736850"/>
                    </a:lnTo>
                    <a:cubicBezTo>
                      <a:pt x="1811020" y="2725420"/>
                      <a:pt x="1851660" y="2711450"/>
                      <a:pt x="1892300" y="2696210"/>
                    </a:cubicBezTo>
                    <a:lnTo>
                      <a:pt x="2696210" y="1892300"/>
                    </a:lnTo>
                    <a:close/>
                    <a:moveTo>
                      <a:pt x="2523490" y="576580"/>
                    </a:moveTo>
                    <a:cubicBezTo>
                      <a:pt x="2512060" y="561340"/>
                      <a:pt x="2500630" y="544830"/>
                      <a:pt x="2487930" y="529590"/>
                    </a:cubicBezTo>
                    <a:lnTo>
                      <a:pt x="529590" y="2486660"/>
                    </a:lnTo>
                    <a:cubicBezTo>
                      <a:pt x="544830" y="2499360"/>
                      <a:pt x="561340" y="2510790"/>
                      <a:pt x="576580" y="2522220"/>
                    </a:cubicBezTo>
                    <a:lnTo>
                      <a:pt x="2523490" y="576580"/>
                    </a:lnTo>
                    <a:close/>
                    <a:moveTo>
                      <a:pt x="2696210" y="899160"/>
                    </a:moveTo>
                    <a:cubicBezTo>
                      <a:pt x="2688590" y="878840"/>
                      <a:pt x="2680970" y="859790"/>
                      <a:pt x="2672080" y="840740"/>
                    </a:cubicBezTo>
                    <a:lnTo>
                      <a:pt x="839470" y="2673350"/>
                    </a:lnTo>
                    <a:cubicBezTo>
                      <a:pt x="858520" y="2682240"/>
                      <a:pt x="878840" y="2689860"/>
                      <a:pt x="897890" y="2697480"/>
                    </a:cubicBezTo>
                    <a:lnTo>
                      <a:pt x="2696210" y="899160"/>
                    </a:lnTo>
                    <a:close/>
                    <a:moveTo>
                      <a:pt x="2449830" y="483870"/>
                    </a:moveTo>
                    <a:cubicBezTo>
                      <a:pt x="2437130" y="468630"/>
                      <a:pt x="2424430" y="454660"/>
                      <a:pt x="2410460" y="440690"/>
                    </a:cubicBezTo>
                    <a:lnTo>
                      <a:pt x="440690" y="2410460"/>
                    </a:lnTo>
                    <a:cubicBezTo>
                      <a:pt x="454660" y="2424430"/>
                      <a:pt x="469900" y="2437130"/>
                      <a:pt x="483870" y="2449830"/>
                    </a:cubicBezTo>
                    <a:lnTo>
                      <a:pt x="2449830" y="483870"/>
                    </a:lnTo>
                    <a:close/>
                    <a:moveTo>
                      <a:pt x="2588260" y="675640"/>
                    </a:moveTo>
                    <a:cubicBezTo>
                      <a:pt x="2578100" y="659130"/>
                      <a:pt x="2567940" y="641350"/>
                      <a:pt x="2556510" y="624840"/>
                    </a:cubicBezTo>
                    <a:lnTo>
                      <a:pt x="624840" y="2556510"/>
                    </a:lnTo>
                    <a:cubicBezTo>
                      <a:pt x="641350" y="2567940"/>
                      <a:pt x="657860" y="2578100"/>
                      <a:pt x="675640" y="2588260"/>
                    </a:cubicBezTo>
                    <a:lnTo>
                      <a:pt x="2588260" y="675640"/>
                    </a:lnTo>
                    <a:close/>
                    <a:moveTo>
                      <a:pt x="2646680" y="783590"/>
                    </a:moveTo>
                    <a:cubicBezTo>
                      <a:pt x="2637790" y="765810"/>
                      <a:pt x="2628900" y="746760"/>
                      <a:pt x="2618740" y="728980"/>
                    </a:cubicBezTo>
                    <a:lnTo>
                      <a:pt x="728980" y="2618740"/>
                    </a:lnTo>
                    <a:cubicBezTo>
                      <a:pt x="746760" y="2628900"/>
                      <a:pt x="764540" y="2637790"/>
                      <a:pt x="783590" y="2646680"/>
                    </a:cubicBezTo>
                    <a:lnTo>
                      <a:pt x="2646680" y="783590"/>
                    </a:lnTo>
                    <a:close/>
                  </a:path>
                </a:pathLst>
              </a:custGeom>
              <a:solidFill>
                <a:srgbClr val="2A5E2D"/>
              </a:solidFill>
            </p:spPr>
          </p:sp>
        </p:grpSp>
        <p:grpSp>
          <p:nvGrpSpPr>
            <p:cNvPr id="30" name="Group 30">
              <a:extLst>
                <a:ext uri="{FF2B5EF4-FFF2-40B4-BE49-F238E27FC236}">
                  <a16:creationId xmlns:a16="http://schemas.microsoft.com/office/drawing/2014/main" id="{97FFB8D9-9D47-4EE2-8030-282C4AEC90B7}"/>
                </a:ext>
              </a:extLst>
            </p:cNvPr>
            <p:cNvGrpSpPr/>
            <p:nvPr/>
          </p:nvGrpSpPr>
          <p:grpSpPr>
            <a:xfrm>
              <a:off x="48077" y="48077"/>
              <a:ext cx="177648" cy="177648"/>
              <a:chOff x="0" y="0"/>
              <a:chExt cx="6350000" cy="6350000"/>
            </a:xfrm>
          </p:grpSpPr>
          <p:sp>
            <p:nvSpPr>
              <p:cNvPr id="31" name="Freeform 31">
                <a:extLst>
                  <a:ext uri="{FF2B5EF4-FFF2-40B4-BE49-F238E27FC236}">
                    <a16:creationId xmlns:a16="http://schemas.microsoft.com/office/drawing/2014/main" id="{D7884A79-E628-4240-B4A5-5EFD476CCA78}"/>
                  </a:ext>
                </a:extLst>
              </p:cNvPr>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graphicFrame>
        <p:nvGraphicFramePr>
          <p:cNvPr id="2" name="Table 3">
            <a:extLst>
              <a:ext uri="{FF2B5EF4-FFF2-40B4-BE49-F238E27FC236}">
                <a16:creationId xmlns:a16="http://schemas.microsoft.com/office/drawing/2014/main" id="{39101CB7-2206-4DF5-B02E-67EDF4998B11}"/>
              </a:ext>
            </a:extLst>
          </p:cNvPr>
          <p:cNvGraphicFramePr>
            <a:graphicFrameLocks noGrp="1"/>
          </p:cNvGraphicFramePr>
          <p:nvPr>
            <p:extLst>
              <p:ext uri="{D42A27DB-BD31-4B8C-83A1-F6EECF244321}">
                <p14:modId xmlns:p14="http://schemas.microsoft.com/office/powerpoint/2010/main" val="3106466192"/>
              </p:ext>
            </p:extLst>
          </p:nvPr>
        </p:nvGraphicFramePr>
        <p:xfrm>
          <a:off x="817032" y="3324600"/>
          <a:ext cx="6138334" cy="3474720"/>
        </p:xfrm>
        <a:graphic>
          <a:graphicData uri="http://schemas.openxmlformats.org/drawingml/2006/table">
            <a:tbl>
              <a:tblPr firstRow="1" bandRow="1">
                <a:tableStyleId>{5940675A-B579-460E-94D1-54222C63F5DA}</a:tableStyleId>
              </a:tblPr>
              <a:tblGrid>
                <a:gridCol w="6138334">
                  <a:extLst>
                    <a:ext uri="{9D8B030D-6E8A-4147-A177-3AD203B41FA5}">
                      <a16:colId xmlns:a16="http://schemas.microsoft.com/office/drawing/2014/main" val="3697923499"/>
                    </a:ext>
                  </a:extLst>
                </a:gridCol>
              </a:tblGrid>
              <a:tr h="579120">
                <a:tc>
                  <a:txBody>
                    <a:bodyPr/>
                    <a:lstStyle/>
                    <a:p>
                      <a:endParaRPr lang="en-PH"/>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8359064"/>
                  </a:ext>
                </a:extLst>
              </a:tr>
              <a:tr h="579120">
                <a:tc>
                  <a:txBody>
                    <a:bodyPr/>
                    <a:lstStyle/>
                    <a:p>
                      <a:endParaRPr lang="en-PH"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65074500"/>
                  </a:ext>
                </a:extLst>
              </a:tr>
              <a:tr h="579120">
                <a:tc>
                  <a:txBody>
                    <a:bodyPr/>
                    <a:lstStyle/>
                    <a:p>
                      <a:endParaRPr lang="en-PH"/>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94493843"/>
                  </a:ext>
                </a:extLst>
              </a:tr>
              <a:tr h="579120">
                <a:tc>
                  <a:txBody>
                    <a:bodyPr/>
                    <a:lstStyle/>
                    <a:p>
                      <a:endParaRPr lang="en-PH"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496661"/>
                  </a:ext>
                </a:extLst>
              </a:tr>
              <a:tr h="579120">
                <a:tc>
                  <a:txBody>
                    <a:bodyPr/>
                    <a:lstStyle/>
                    <a:p>
                      <a:endParaRPr lang="en-PH"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4329713"/>
                  </a:ext>
                </a:extLst>
              </a:tr>
              <a:tr h="579120">
                <a:tc>
                  <a:txBody>
                    <a:bodyPr/>
                    <a:lstStyle/>
                    <a:p>
                      <a:endParaRPr lang="en-PH"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37016247"/>
                  </a:ext>
                </a:extLst>
              </a:tr>
            </a:tbl>
          </a:graphicData>
        </a:graphic>
      </p:graphicFrame>
      <p:sp>
        <p:nvSpPr>
          <p:cNvPr id="34" name="Rectangle: Rounded Corners 33">
            <a:extLst>
              <a:ext uri="{FF2B5EF4-FFF2-40B4-BE49-F238E27FC236}">
                <a16:creationId xmlns:a16="http://schemas.microsoft.com/office/drawing/2014/main" id="{E7EB6461-4B39-4EFA-81A4-8F45F561D386}"/>
              </a:ext>
            </a:extLst>
          </p:cNvPr>
          <p:cNvSpPr/>
          <p:nvPr/>
        </p:nvSpPr>
        <p:spPr>
          <a:xfrm>
            <a:off x="773340" y="6772574"/>
            <a:ext cx="6182025" cy="2647195"/>
          </a:xfrm>
          <a:prstGeom prst="roundRect">
            <a:avLst>
              <a:gd name="adj" fmla="val 3545"/>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PH" dirty="0">
                <a:solidFill>
                  <a:srgbClr val="2A5E2D"/>
                </a:solidFill>
                <a:latin typeface="Source Serif Pro" panose="02040603050405020204" pitchFamily="18" charset="0"/>
                <a:ea typeface="Source Serif Pro" panose="02040603050405020204" pitchFamily="18" charset="0"/>
              </a:rPr>
              <a:t>Milestones: </a:t>
            </a:r>
          </a:p>
        </p:txBody>
      </p:sp>
    </p:spTree>
    <p:extLst>
      <p:ext uri="{BB962C8B-B14F-4D97-AF65-F5344CB8AC3E}">
        <p14:creationId xmlns:p14="http://schemas.microsoft.com/office/powerpoint/2010/main" val="3949799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AAE5A20-6F95-48C8-9D8D-9811A20360E7}"/>
              </a:ext>
            </a:extLst>
          </p:cNvPr>
          <p:cNvPicPr>
            <a:picLocks noChangeAspect="1"/>
          </p:cNvPicPr>
          <p:nvPr/>
        </p:nvPicPr>
        <p:blipFill rotWithShape="1">
          <a:blip r:embed="rId2"/>
          <a:srcRect l="14326" t="12720" r="12698"/>
          <a:stretch/>
        </p:blipFill>
        <p:spPr>
          <a:xfrm>
            <a:off x="0" y="0"/>
            <a:ext cx="7772400" cy="9099727"/>
          </a:xfrm>
          <a:prstGeom prst="rect">
            <a:avLst/>
          </a:prstGeom>
        </p:spPr>
      </p:pic>
      <p:sp>
        <p:nvSpPr>
          <p:cNvPr id="32" name="Rectangle 31">
            <a:extLst>
              <a:ext uri="{FF2B5EF4-FFF2-40B4-BE49-F238E27FC236}">
                <a16:creationId xmlns:a16="http://schemas.microsoft.com/office/drawing/2014/main" id="{0DFE2E89-31C9-4B3F-AF80-DEA792395E42}"/>
              </a:ext>
            </a:extLst>
          </p:cNvPr>
          <p:cNvSpPr/>
          <p:nvPr/>
        </p:nvSpPr>
        <p:spPr>
          <a:xfrm>
            <a:off x="1833812" y="65854"/>
            <a:ext cx="4083169" cy="1323439"/>
          </a:xfrm>
          <a:prstGeom prst="rect">
            <a:avLst/>
          </a:prstGeom>
          <a:noFill/>
        </p:spPr>
        <p:txBody>
          <a:bodyPr wrap="none" lIns="91440" tIns="45720" rIns="91440" bIns="45720">
            <a:spAutoFit/>
          </a:bodyPr>
          <a:lstStyle/>
          <a:p>
            <a:pPr algn="ctr"/>
            <a:r>
              <a:rPr lang="en-US" sz="8000" b="0" cap="none" spc="0" dirty="0">
                <a:ln w="0"/>
                <a:solidFill>
                  <a:schemeClr val="accent1"/>
                </a:solidFill>
                <a:latin typeface="Virtual" panose="00000500000000000000" pitchFamily="50" charset="0"/>
              </a:rPr>
              <a:t>Weekly To Do List</a:t>
            </a:r>
          </a:p>
        </p:txBody>
      </p:sp>
      <p:grpSp>
        <p:nvGrpSpPr>
          <p:cNvPr id="8" name="Group 7">
            <a:extLst>
              <a:ext uri="{FF2B5EF4-FFF2-40B4-BE49-F238E27FC236}">
                <a16:creationId xmlns:a16="http://schemas.microsoft.com/office/drawing/2014/main" id="{3F836E28-EBF1-4B59-A4FD-A9A829D371BF}"/>
              </a:ext>
            </a:extLst>
          </p:cNvPr>
          <p:cNvGrpSpPr/>
          <p:nvPr/>
        </p:nvGrpSpPr>
        <p:grpSpPr>
          <a:xfrm>
            <a:off x="491576" y="1399415"/>
            <a:ext cx="6792658" cy="6945420"/>
            <a:chOff x="491576" y="1399415"/>
            <a:chExt cx="6792658" cy="6945420"/>
          </a:xfrm>
        </p:grpSpPr>
        <p:sp>
          <p:nvSpPr>
            <p:cNvPr id="41" name="Rectangle 40">
              <a:extLst>
                <a:ext uri="{FF2B5EF4-FFF2-40B4-BE49-F238E27FC236}">
                  <a16:creationId xmlns:a16="http://schemas.microsoft.com/office/drawing/2014/main" id="{0A4EBD4C-4ADE-4E2D-8D34-C32FCB111A33}"/>
                </a:ext>
              </a:extLst>
            </p:cNvPr>
            <p:cNvSpPr/>
            <p:nvPr/>
          </p:nvSpPr>
          <p:spPr>
            <a:xfrm>
              <a:off x="3976199" y="1399415"/>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2" name="Rectangle 41">
              <a:extLst>
                <a:ext uri="{FF2B5EF4-FFF2-40B4-BE49-F238E27FC236}">
                  <a16:creationId xmlns:a16="http://schemas.microsoft.com/office/drawing/2014/main" id="{AD93A8AD-B22F-4A5D-92DA-5C7D1ED9D5AF}"/>
                </a:ext>
              </a:extLst>
            </p:cNvPr>
            <p:cNvSpPr/>
            <p:nvPr/>
          </p:nvSpPr>
          <p:spPr>
            <a:xfrm>
              <a:off x="491577" y="1415601"/>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6" name="Rectangle 55">
              <a:extLst>
                <a:ext uri="{FF2B5EF4-FFF2-40B4-BE49-F238E27FC236}">
                  <a16:creationId xmlns:a16="http://schemas.microsoft.com/office/drawing/2014/main" id="{3A361260-788A-4141-948F-83621C86E6D7}"/>
                </a:ext>
              </a:extLst>
            </p:cNvPr>
            <p:cNvSpPr/>
            <p:nvPr/>
          </p:nvSpPr>
          <p:spPr>
            <a:xfrm>
              <a:off x="634622" y="1486164"/>
              <a:ext cx="788999"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Mon</a:t>
              </a:r>
              <a:r>
                <a:rPr lang="en-US" sz="2000" dirty="0">
                  <a:ln w="0"/>
                  <a:solidFill>
                    <a:schemeClr val="accent1"/>
                  </a:solidFill>
                  <a:latin typeface="Source Serif Pro" panose="02040603050405020204" pitchFamily="18" charset="0"/>
                  <a:ea typeface="Source Serif Pro" panose="02040603050405020204" pitchFamily="18" charset="0"/>
                </a:rPr>
                <a:t>:</a:t>
              </a:r>
              <a:endParaRPr lang="en-US" sz="2000" cap="none" dirty="0">
                <a:ln w="0"/>
                <a:solidFill>
                  <a:schemeClr val="accent1"/>
                </a:solidFill>
                <a:latin typeface="Source Serif Pro" panose="02040603050405020204" pitchFamily="18" charset="0"/>
                <a:ea typeface="Source Serif Pro" panose="02040603050405020204" pitchFamily="18" charset="0"/>
              </a:endParaRPr>
            </a:p>
          </p:txBody>
        </p:sp>
        <p:sp>
          <p:nvSpPr>
            <p:cNvPr id="43" name="Rectangle 42">
              <a:extLst>
                <a:ext uri="{FF2B5EF4-FFF2-40B4-BE49-F238E27FC236}">
                  <a16:creationId xmlns:a16="http://schemas.microsoft.com/office/drawing/2014/main" id="{E6E48401-5CFB-4A1E-94D1-BB410CDD68D7}"/>
                </a:ext>
              </a:extLst>
            </p:cNvPr>
            <p:cNvSpPr/>
            <p:nvPr/>
          </p:nvSpPr>
          <p:spPr>
            <a:xfrm>
              <a:off x="3976199" y="3777796"/>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4" name="Rectangle 43">
              <a:extLst>
                <a:ext uri="{FF2B5EF4-FFF2-40B4-BE49-F238E27FC236}">
                  <a16:creationId xmlns:a16="http://schemas.microsoft.com/office/drawing/2014/main" id="{C1AFF1D1-A910-4F54-9BB3-FD0FA9252A6A}"/>
                </a:ext>
              </a:extLst>
            </p:cNvPr>
            <p:cNvSpPr/>
            <p:nvPr/>
          </p:nvSpPr>
          <p:spPr>
            <a:xfrm>
              <a:off x="491577" y="3779234"/>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6" name="Rectangle 45">
              <a:extLst>
                <a:ext uri="{FF2B5EF4-FFF2-40B4-BE49-F238E27FC236}">
                  <a16:creationId xmlns:a16="http://schemas.microsoft.com/office/drawing/2014/main" id="{350668B8-89CE-44D0-B317-B9C41F9A504A}"/>
                </a:ext>
              </a:extLst>
            </p:cNvPr>
            <p:cNvSpPr/>
            <p:nvPr/>
          </p:nvSpPr>
          <p:spPr>
            <a:xfrm>
              <a:off x="491576" y="6142927"/>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7" name="Rectangle 46">
              <a:extLst>
                <a:ext uri="{FF2B5EF4-FFF2-40B4-BE49-F238E27FC236}">
                  <a16:creationId xmlns:a16="http://schemas.microsoft.com/office/drawing/2014/main" id="{C94DA291-A04E-4A0E-B754-8B9D80208C87}"/>
                </a:ext>
              </a:extLst>
            </p:cNvPr>
            <p:cNvSpPr/>
            <p:nvPr/>
          </p:nvSpPr>
          <p:spPr>
            <a:xfrm>
              <a:off x="3976198" y="6128179"/>
              <a:ext cx="3308035" cy="2201908"/>
            </a:xfrm>
            <a:prstGeom prst="rect">
              <a:avLst/>
            </a:prstGeom>
            <a:solidFill>
              <a:srgbClr val="FFF6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9" name="Rectangle 58">
              <a:extLst>
                <a:ext uri="{FF2B5EF4-FFF2-40B4-BE49-F238E27FC236}">
                  <a16:creationId xmlns:a16="http://schemas.microsoft.com/office/drawing/2014/main" id="{C339BA73-F8AC-443B-8371-087FCD016229}"/>
                </a:ext>
              </a:extLst>
            </p:cNvPr>
            <p:cNvSpPr/>
            <p:nvPr/>
          </p:nvSpPr>
          <p:spPr>
            <a:xfrm>
              <a:off x="3976197" y="7139138"/>
              <a:ext cx="3308035" cy="1799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76" name="Rectangle 75">
              <a:extLst>
                <a:ext uri="{FF2B5EF4-FFF2-40B4-BE49-F238E27FC236}">
                  <a16:creationId xmlns:a16="http://schemas.microsoft.com/office/drawing/2014/main" id="{2E25BA5F-8BB3-46A3-8236-35425F976E13}"/>
                </a:ext>
              </a:extLst>
            </p:cNvPr>
            <p:cNvSpPr/>
            <p:nvPr/>
          </p:nvSpPr>
          <p:spPr>
            <a:xfrm>
              <a:off x="611986" y="3850478"/>
              <a:ext cx="845103"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Wed: </a:t>
              </a:r>
            </a:p>
          </p:txBody>
        </p:sp>
        <p:sp>
          <p:nvSpPr>
            <p:cNvPr id="77" name="Rectangle 76">
              <a:extLst>
                <a:ext uri="{FF2B5EF4-FFF2-40B4-BE49-F238E27FC236}">
                  <a16:creationId xmlns:a16="http://schemas.microsoft.com/office/drawing/2014/main" id="{884C1D6E-65F4-4303-8AA8-045B7AB4811C}"/>
                </a:ext>
              </a:extLst>
            </p:cNvPr>
            <p:cNvSpPr/>
            <p:nvPr/>
          </p:nvSpPr>
          <p:spPr>
            <a:xfrm>
              <a:off x="701145" y="6231761"/>
              <a:ext cx="655950"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Fri: </a:t>
              </a:r>
            </a:p>
          </p:txBody>
        </p:sp>
        <p:sp>
          <p:nvSpPr>
            <p:cNvPr id="78" name="Rectangle 77">
              <a:extLst>
                <a:ext uri="{FF2B5EF4-FFF2-40B4-BE49-F238E27FC236}">
                  <a16:creationId xmlns:a16="http://schemas.microsoft.com/office/drawing/2014/main" id="{BE371086-DAB2-4B7E-9181-7036D312E4CB}"/>
                </a:ext>
              </a:extLst>
            </p:cNvPr>
            <p:cNvSpPr/>
            <p:nvPr/>
          </p:nvSpPr>
          <p:spPr>
            <a:xfrm>
              <a:off x="3982450" y="1415601"/>
              <a:ext cx="1045479"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  Tues:  </a:t>
              </a:r>
            </a:p>
          </p:txBody>
        </p:sp>
        <p:sp>
          <p:nvSpPr>
            <p:cNvPr id="79" name="Rectangle 78">
              <a:extLst>
                <a:ext uri="{FF2B5EF4-FFF2-40B4-BE49-F238E27FC236}">
                  <a16:creationId xmlns:a16="http://schemas.microsoft.com/office/drawing/2014/main" id="{41B6EF77-715A-4EF6-8B0C-AF19C92A1772}"/>
                </a:ext>
              </a:extLst>
            </p:cNvPr>
            <p:cNvSpPr/>
            <p:nvPr/>
          </p:nvSpPr>
          <p:spPr>
            <a:xfrm>
              <a:off x="4085843" y="3811219"/>
              <a:ext cx="838691"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 Thu: </a:t>
              </a:r>
            </a:p>
          </p:txBody>
        </p:sp>
        <p:sp>
          <p:nvSpPr>
            <p:cNvPr id="80" name="Rectangle 79">
              <a:extLst>
                <a:ext uri="{FF2B5EF4-FFF2-40B4-BE49-F238E27FC236}">
                  <a16:creationId xmlns:a16="http://schemas.microsoft.com/office/drawing/2014/main" id="{4000860F-92C0-422A-94F1-C4EFB54883AD}"/>
                </a:ext>
              </a:extLst>
            </p:cNvPr>
            <p:cNvSpPr/>
            <p:nvPr/>
          </p:nvSpPr>
          <p:spPr>
            <a:xfrm>
              <a:off x="4187397" y="6233549"/>
              <a:ext cx="665568"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Sat: </a:t>
              </a:r>
            </a:p>
          </p:txBody>
        </p:sp>
        <p:sp>
          <p:nvSpPr>
            <p:cNvPr id="81" name="Rectangle 80">
              <a:extLst>
                <a:ext uri="{FF2B5EF4-FFF2-40B4-BE49-F238E27FC236}">
                  <a16:creationId xmlns:a16="http://schemas.microsoft.com/office/drawing/2014/main" id="{89FF0488-7EB4-4BF5-8543-451C421BB7A7}"/>
                </a:ext>
              </a:extLst>
            </p:cNvPr>
            <p:cNvSpPr/>
            <p:nvPr/>
          </p:nvSpPr>
          <p:spPr>
            <a:xfrm>
              <a:off x="4126720" y="7368213"/>
              <a:ext cx="756938"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Sun: </a:t>
              </a:r>
            </a:p>
          </p:txBody>
        </p:sp>
      </p:grpSp>
      <p:grpSp>
        <p:nvGrpSpPr>
          <p:cNvPr id="7" name="Group 6">
            <a:extLst>
              <a:ext uri="{FF2B5EF4-FFF2-40B4-BE49-F238E27FC236}">
                <a16:creationId xmlns:a16="http://schemas.microsoft.com/office/drawing/2014/main" id="{2778E03E-4064-47E0-9B1C-EC383884A231}"/>
              </a:ext>
            </a:extLst>
          </p:cNvPr>
          <p:cNvGrpSpPr/>
          <p:nvPr/>
        </p:nvGrpSpPr>
        <p:grpSpPr>
          <a:xfrm>
            <a:off x="431010" y="8463700"/>
            <a:ext cx="6853222" cy="1321331"/>
            <a:chOff x="431010" y="8463700"/>
            <a:chExt cx="6853222" cy="1321331"/>
          </a:xfrm>
        </p:grpSpPr>
        <p:cxnSp>
          <p:nvCxnSpPr>
            <p:cNvPr id="82" name="Straight Connector 81">
              <a:extLst>
                <a:ext uri="{FF2B5EF4-FFF2-40B4-BE49-F238E27FC236}">
                  <a16:creationId xmlns:a16="http://schemas.microsoft.com/office/drawing/2014/main" id="{F733D8F1-B3BF-4310-B9FB-C288EADB34A4}"/>
                </a:ext>
              </a:extLst>
            </p:cNvPr>
            <p:cNvCxnSpPr>
              <a:cxnSpLocks/>
            </p:cNvCxnSpPr>
            <p:nvPr/>
          </p:nvCxnSpPr>
          <p:spPr>
            <a:xfrm>
              <a:off x="437602" y="9023120"/>
              <a:ext cx="6846630"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3" name="Straight Connector 82">
              <a:extLst>
                <a:ext uri="{FF2B5EF4-FFF2-40B4-BE49-F238E27FC236}">
                  <a16:creationId xmlns:a16="http://schemas.microsoft.com/office/drawing/2014/main" id="{419A4B2B-AE48-4D50-8DC8-2137FFEB807F}"/>
                </a:ext>
              </a:extLst>
            </p:cNvPr>
            <p:cNvCxnSpPr>
              <a:cxnSpLocks/>
            </p:cNvCxnSpPr>
            <p:nvPr/>
          </p:nvCxnSpPr>
          <p:spPr>
            <a:xfrm>
              <a:off x="437602" y="9411534"/>
              <a:ext cx="6846630"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4" name="Straight Connector 83">
              <a:extLst>
                <a:ext uri="{FF2B5EF4-FFF2-40B4-BE49-F238E27FC236}">
                  <a16:creationId xmlns:a16="http://schemas.microsoft.com/office/drawing/2014/main" id="{1DC60945-9EF6-47A1-9D28-B73CB8AA2801}"/>
                </a:ext>
              </a:extLst>
            </p:cNvPr>
            <p:cNvCxnSpPr>
              <a:cxnSpLocks/>
            </p:cNvCxnSpPr>
            <p:nvPr/>
          </p:nvCxnSpPr>
          <p:spPr>
            <a:xfrm>
              <a:off x="431010" y="9779995"/>
              <a:ext cx="6846630" cy="5036"/>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85" name="Rectangle 84">
              <a:extLst>
                <a:ext uri="{FF2B5EF4-FFF2-40B4-BE49-F238E27FC236}">
                  <a16:creationId xmlns:a16="http://schemas.microsoft.com/office/drawing/2014/main" id="{D47A8FE1-49CA-48E9-97F8-FCAD67DA012C}"/>
                </a:ext>
              </a:extLst>
            </p:cNvPr>
            <p:cNvSpPr/>
            <p:nvPr/>
          </p:nvSpPr>
          <p:spPr>
            <a:xfrm>
              <a:off x="434348" y="8463700"/>
              <a:ext cx="1043876" cy="400110"/>
            </a:xfrm>
            <a:prstGeom prst="rect">
              <a:avLst/>
            </a:prstGeom>
            <a:noFill/>
          </p:spPr>
          <p:txBody>
            <a:bodyPr wrap="non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Note:    </a:t>
              </a:r>
            </a:p>
          </p:txBody>
        </p:sp>
      </p:grpSp>
    </p:spTree>
    <p:extLst>
      <p:ext uri="{BB962C8B-B14F-4D97-AF65-F5344CB8AC3E}">
        <p14:creationId xmlns:p14="http://schemas.microsoft.com/office/powerpoint/2010/main" val="3135294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A picture containing curtain, fence, gate, tiled&#10;&#10;Description automatically generated">
            <a:extLst>
              <a:ext uri="{FF2B5EF4-FFF2-40B4-BE49-F238E27FC236}">
                <a16:creationId xmlns:a16="http://schemas.microsoft.com/office/drawing/2014/main" id="{C73E0ECE-C4A6-433F-8235-EB7B0154198B}"/>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18142" y="0"/>
            <a:ext cx="7772401" cy="10058400"/>
          </a:xfrm>
          <a:prstGeom prst="rect">
            <a:avLst/>
          </a:prstGeom>
        </p:spPr>
      </p:pic>
      <p:sp>
        <p:nvSpPr>
          <p:cNvPr id="35" name="Rectangle 34">
            <a:extLst>
              <a:ext uri="{FF2B5EF4-FFF2-40B4-BE49-F238E27FC236}">
                <a16:creationId xmlns:a16="http://schemas.microsoft.com/office/drawing/2014/main" id="{A3BC2325-EA75-4781-BDCA-F873BBB4209D}"/>
              </a:ext>
            </a:extLst>
          </p:cNvPr>
          <p:cNvSpPr/>
          <p:nvPr/>
        </p:nvSpPr>
        <p:spPr>
          <a:xfrm>
            <a:off x="1844234" y="65854"/>
            <a:ext cx="4062331" cy="1323439"/>
          </a:xfrm>
          <a:prstGeom prst="rect">
            <a:avLst/>
          </a:prstGeom>
          <a:noFill/>
        </p:spPr>
        <p:txBody>
          <a:bodyPr wrap="none" lIns="91440" tIns="45720" rIns="91440" bIns="45720">
            <a:spAutoFit/>
          </a:bodyPr>
          <a:lstStyle/>
          <a:p>
            <a:pPr algn="ctr"/>
            <a:r>
              <a:rPr lang="en-US" sz="8000" b="0" cap="none" spc="0" dirty="0">
                <a:ln w="0"/>
                <a:solidFill>
                  <a:schemeClr val="accent1"/>
                </a:solidFill>
                <a:latin typeface="Virtual" panose="00000500000000000000" pitchFamily="50" charset="0"/>
              </a:rPr>
              <a:t>Monthly Calendar</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extLst>
              <p:ext uri="{D42A27DB-BD31-4B8C-83A1-F6EECF244321}">
                <p14:modId xmlns:p14="http://schemas.microsoft.com/office/powerpoint/2010/main" val="976968857"/>
              </p:ext>
            </p:extLst>
          </p:nvPr>
        </p:nvGraphicFramePr>
        <p:xfrm>
          <a:off x="474891" y="1978000"/>
          <a:ext cx="6879772" cy="7528855"/>
        </p:xfrm>
        <a:graphic>
          <a:graphicData uri="http://schemas.openxmlformats.org/drawingml/2006/table">
            <a:tbl>
              <a:tblPr firstRow="1" bandRow="1">
                <a:tableStyleId>{5940675A-B579-460E-94D1-54222C63F5DA}</a:tableStyleId>
              </a:tblPr>
              <a:tblGrid>
                <a:gridCol w="1719943">
                  <a:extLst>
                    <a:ext uri="{9D8B030D-6E8A-4147-A177-3AD203B41FA5}">
                      <a16:colId xmlns:a16="http://schemas.microsoft.com/office/drawing/2014/main" val="423332812"/>
                    </a:ext>
                  </a:extLst>
                </a:gridCol>
                <a:gridCol w="1719943">
                  <a:extLst>
                    <a:ext uri="{9D8B030D-6E8A-4147-A177-3AD203B41FA5}">
                      <a16:colId xmlns:a16="http://schemas.microsoft.com/office/drawing/2014/main" val="2498350413"/>
                    </a:ext>
                  </a:extLst>
                </a:gridCol>
                <a:gridCol w="1719943">
                  <a:extLst>
                    <a:ext uri="{9D8B030D-6E8A-4147-A177-3AD203B41FA5}">
                      <a16:colId xmlns:a16="http://schemas.microsoft.com/office/drawing/2014/main" val="2301696065"/>
                    </a:ext>
                  </a:extLst>
                </a:gridCol>
                <a:gridCol w="1719943">
                  <a:extLst>
                    <a:ext uri="{9D8B030D-6E8A-4147-A177-3AD203B41FA5}">
                      <a16:colId xmlns:a16="http://schemas.microsoft.com/office/drawing/2014/main" val="2533197996"/>
                    </a:ext>
                  </a:extLst>
                </a:gridCol>
              </a:tblGrid>
              <a:tr h="1505771">
                <a:tc>
                  <a:txBody>
                    <a:bodyPr/>
                    <a:lstStyle/>
                    <a:p>
                      <a:endParaRPr lang="en-PH" dirty="0"/>
                    </a:p>
                  </a:txBody>
                  <a:tcPr/>
                </a:tc>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441136721"/>
                  </a:ext>
                </a:extLst>
              </a:tr>
              <a:tr h="1505771">
                <a:tc>
                  <a:txBody>
                    <a:bodyPr/>
                    <a:lstStyle/>
                    <a:p>
                      <a:endParaRPr lang="en-PH"/>
                    </a:p>
                  </a:txBody>
                  <a:tcPr/>
                </a:tc>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3145989518"/>
                  </a:ext>
                </a:extLst>
              </a:tr>
              <a:tr h="1505771">
                <a:tc>
                  <a:txBody>
                    <a:bodyPr/>
                    <a:lstStyle/>
                    <a:p>
                      <a:endParaRPr lang="en-PH"/>
                    </a:p>
                  </a:txBody>
                  <a:tcPr/>
                </a:tc>
                <a:tc>
                  <a:txBody>
                    <a:bodyPr/>
                    <a:lstStyle/>
                    <a:p>
                      <a:endParaRPr lang="en-PH"/>
                    </a:p>
                  </a:txBody>
                  <a:tcPr/>
                </a:tc>
                <a:tc>
                  <a:txBody>
                    <a:bodyPr/>
                    <a:lstStyle/>
                    <a:p>
                      <a:endParaRPr lang="en-PH"/>
                    </a:p>
                  </a:txBody>
                  <a:tcPr/>
                </a:tc>
                <a:tc>
                  <a:txBody>
                    <a:bodyPr/>
                    <a:lstStyle/>
                    <a:p>
                      <a:endParaRPr lang="en-PH" dirty="0"/>
                    </a:p>
                  </a:txBody>
                  <a:tcPr/>
                </a:tc>
                <a:extLst>
                  <a:ext uri="{0D108BD9-81ED-4DB2-BD59-A6C34878D82A}">
                    <a16:rowId xmlns:a16="http://schemas.microsoft.com/office/drawing/2014/main" val="2514257755"/>
                  </a:ext>
                </a:extLst>
              </a:tr>
              <a:tr h="1505771">
                <a:tc>
                  <a:txBody>
                    <a:bodyPr/>
                    <a:lstStyle/>
                    <a:p>
                      <a:endParaRPr lang="en-PH"/>
                    </a:p>
                  </a:txBody>
                  <a:tcPr/>
                </a:tc>
                <a:tc>
                  <a:txBody>
                    <a:bodyPr/>
                    <a:lstStyle/>
                    <a:p>
                      <a:endParaRPr lang="en-PH"/>
                    </a:p>
                  </a:txBody>
                  <a:tcPr/>
                </a:tc>
                <a:tc>
                  <a:txBody>
                    <a:bodyPr/>
                    <a:lstStyle/>
                    <a:p>
                      <a:endParaRPr lang="en-PH" dirty="0"/>
                    </a:p>
                  </a:txBody>
                  <a:tcPr/>
                </a:tc>
                <a:tc>
                  <a:txBody>
                    <a:bodyPr/>
                    <a:lstStyle/>
                    <a:p>
                      <a:endParaRPr lang="en-PH"/>
                    </a:p>
                  </a:txBody>
                  <a:tcPr/>
                </a:tc>
                <a:extLst>
                  <a:ext uri="{0D108BD9-81ED-4DB2-BD59-A6C34878D82A}">
                    <a16:rowId xmlns:a16="http://schemas.microsoft.com/office/drawing/2014/main" val="1549466399"/>
                  </a:ext>
                </a:extLst>
              </a:tr>
              <a:tr h="1505771">
                <a:tc>
                  <a:txBody>
                    <a:bodyPr/>
                    <a:lstStyle/>
                    <a:p>
                      <a:endParaRPr lang="en-PH" dirty="0"/>
                    </a:p>
                  </a:txBody>
                  <a:tcPr/>
                </a:tc>
                <a:tc>
                  <a:txBody>
                    <a:bodyPr/>
                    <a:lstStyle/>
                    <a:p>
                      <a:endParaRPr lang="en-PH"/>
                    </a:p>
                  </a:txBody>
                  <a:tcPr/>
                </a:tc>
                <a:tc>
                  <a:txBody>
                    <a:bodyPr/>
                    <a:lstStyle/>
                    <a:p>
                      <a:endParaRPr lang="en-PH"/>
                    </a:p>
                  </a:txBody>
                  <a:tcPr/>
                </a:tc>
                <a:tc>
                  <a:txBody>
                    <a:bodyPr/>
                    <a:lstStyle/>
                    <a:p>
                      <a:endParaRPr lang="en-PH" dirty="0"/>
                    </a:p>
                  </a:txBody>
                  <a:tcPr/>
                </a:tc>
                <a:extLst>
                  <a:ext uri="{0D108BD9-81ED-4DB2-BD59-A6C34878D82A}">
                    <a16:rowId xmlns:a16="http://schemas.microsoft.com/office/drawing/2014/main" val="3331770391"/>
                  </a:ext>
                </a:extLst>
              </a:tr>
            </a:tbl>
          </a:graphicData>
        </a:graphic>
      </p:graphicFrame>
      <p:grpSp>
        <p:nvGrpSpPr>
          <p:cNvPr id="5" name="Group 4">
            <a:extLst>
              <a:ext uri="{FF2B5EF4-FFF2-40B4-BE49-F238E27FC236}">
                <a16:creationId xmlns:a16="http://schemas.microsoft.com/office/drawing/2014/main" id="{E74AC9C7-4615-4149-9750-17D571D467F1}"/>
              </a:ext>
            </a:extLst>
          </p:cNvPr>
          <p:cNvGrpSpPr/>
          <p:nvPr/>
        </p:nvGrpSpPr>
        <p:grpSpPr>
          <a:xfrm>
            <a:off x="450125" y="1482840"/>
            <a:ext cx="5990749" cy="6993670"/>
            <a:chOff x="450125" y="1482840"/>
            <a:chExt cx="5990749" cy="6993670"/>
          </a:xfrm>
        </p:grpSpPr>
        <p:sp>
          <p:nvSpPr>
            <p:cNvPr id="36" name="Rectangle 35">
              <a:extLst>
                <a:ext uri="{FF2B5EF4-FFF2-40B4-BE49-F238E27FC236}">
                  <a16:creationId xmlns:a16="http://schemas.microsoft.com/office/drawing/2014/main" id="{2513A820-3AC7-4FF4-A11C-594CEF900BC6}"/>
                </a:ext>
              </a:extLst>
            </p:cNvPr>
            <p:cNvSpPr/>
            <p:nvPr/>
          </p:nvSpPr>
          <p:spPr>
            <a:xfrm>
              <a:off x="474891" y="1482840"/>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Mon</a:t>
              </a:r>
            </a:p>
          </p:txBody>
        </p:sp>
        <p:sp>
          <p:nvSpPr>
            <p:cNvPr id="37" name="Rectangle 36">
              <a:extLst>
                <a:ext uri="{FF2B5EF4-FFF2-40B4-BE49-F238E27FC236}">
                  <a16:creationId xmlns:a16="http://schemas.microsoft.com/office/drawing/2014/main" id="{6018702A-9FAF-49E0-9BAD-AB92218765B6}"/>
                </a:ext>
              </a:extLst>
            </p:cNvPr>
            <p:cNvSpPr/>
            <p:nvPr/>
          </p:nvSpPr>
          <p:spPr>
            <a:xfrm>
              <a:off x="2095037" y="1486918"/>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Tues</a:t>
              </a:r>
            </a:p>
          </p:txBody>
        </p:sp>
        <p:sp>
          <p:nvSpPr>
            <p:cNvPr id="38" name="Rectangle 37">
              <a:extLst>
                <a:ext uri="{FF2B5EF4-FFF2-40B4-BE49-F238E27FC236}">
                  <a16:creationId xmlns:a16="http://schemas.microsoft.com/office/drawing/2014/main" id="{401111FB-C719-4BC9-B57A-73401D6BDE8F}"/>
                </a:ext>
              </a:extLst>
            </p:cNvPr>
            <p:cNvSpPr/>
            <p:nvPr/>
          </p:nvSpPr>
          <p:spPr>
            <a:xfrm>
              <a:off x="3792753" y="1487198"/>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Wed</a:t>
              </a:r>
            </a:p>
          </p:txBody>
        </p:sp>
        <p:sp>
          <p:nvSpPr>
            <p:cNvPr id="39" name="Rectangle 38">
              <a:extLst>
                <a:ext uri="{FF2B5EF4-FFF2-40B4-BE49-F238E27FC236}">
                  <a16:creationId xmlns:a16="http://schemas.microsoft.com/office/drawing/2014/main" id="{F19F19AA-B0C6-4A14-923F-6545E48F0B6A}"/>
                </a:ext>
              </a:extLst>
            </p:cNvPr>
            <p:cNvSpPr/>
            <p:nvPr/>
          </p:nvSpPr>
          <p:spPr>
            <a:xfrm>
              <a:off x="5459339" y="1485896"/>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Thu</a:t>
              </a:r>
            </a:p>
          </p:txBody>
        </p:sp>
        <p:sp>
          <p:nvSpPr>
            <p:cNvPr id="45" name="Rectangle 44">
              <a:extLst>
                <a:ext uri="{FF2B5EF4-FFF2-40B4-BE49-F238E27FC236}">
                  <a16:creationId xmlns:a16="http://schemas.microsoft.com/office/drawing/2014/main" id="{46010A25-B9D0-4939-90A4-5683D67A14AA}"/>
                </a:ext>
              </a:extLst>
            </p:cNvPr>
            <p:cNvSpPr/>
            <p:nvPr/>
          </p:nvSpPr>
          <p:spPr>
            <a:xfrm>
              <a:off x="450125"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Rectangle 47">
              <a:extLst>
                <a:ext uri="{FF2B5EF4-FFF2-40B4-BE49-F238E27FC236}">
                  <a16:creationId xmlns:a16="http://schemas.microsoft.com/office/drawing/2014/main" id="{5DB54BB9-ED7D-42B2-928C-E9996ADC0722}"/>
                </a:ext>
              </a:extLst>
            </p:cNvPr>
            <p:cNvSpPr/>
            <p:nvPr/>
          </p:nvSpPr>
          <p:spPr>
            <a:xfrm>
              <a:off x="2182123"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9" name="Rectangle 48">
              <a:extLst>
                <a:ext uri="{FF2B5EF4-FFF2-40B4-BE49-F238E27FC236}">
                  <a16:creationId xmlns:a16="http://schemas.microsoft.com/office/drawing/2014/main" id="{B35280C4-54A0-4BDD-8DFF-6A4194483298}"/>
                </a:ext>
              </a:extLst>
            </p:cNvPr>
            <p:cNvSpPr/>
            <p:nvPr/>
          </p:nvSpPr>
          <p:spPr>
            <a:xfrm>
              <a:off x="3904343" y="198869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0" name="Rectangle 49">
              <a:extLst>
                <a:ext uri="{FF2B5EF4-FFF2-40B4-BE49-F238E27FC236}">
                  <a16:creationId xmlns:a16="http://schemas.microsoft.com/office/drawing/2014/main" id="{6A758D3A-D4E3-4EA8-9264-BD1F83A1BB71}"/>
                </a:ext>
              </a:extLst>
            </p:cNvPr>
            <p:cNvSpPr/>
            <p:nvPr/>
          </p:nvSpPr>
          <p:spPr>
            <a:xfrm>
              <a:off x="5624286"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Rectangle 50">
              <a:extLst>
                <a:ext uri="{FF2B5EF4-FFF2-40B4-BE49-F238E27FC236}">
                  <a16:creationId xmlns:a16="http://schemas.microsoft.com/office/drawing/2014/main" id="{8BBF7FEB-CB40-4F4D-9601-D18A95EE37A8}"/>
                </a:ext>
              </a:extLst>
            </p:cNvPr>
            <p:cNvSpPr/>
            <p:nvPr/>
          </p:nvSpPr>
          <p:spPr>
            <a:xfrm>
              <a:off x="460377" y="3489868"/>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Rectangle 51">
              <a:extLst>
                <a:ext uri="{FF2B5EF4-FFF2-40B4-BE49-F238E27FC236}">
                  <a16:creationId xmlns:a16="http://schemas.microsoft.com/office/drawing/2014/main" id="{099686FF-74B0-487A-81C7-11AC97B96F36}"/>
                </a:ext>
              </a:extLst>
            </p:cNvPr>
            <p:cNvSpPr/>
            <p:nvPr/>
          </p:nvSpPr>
          <p:spPr>
            <a:xfrm>
              <a:off x="464639"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Rectangle 52">
              <a:extLst>
                <a:ext uri="{FF2B5EF4-FFF2-40B4-BE49-F238E27FC236}">
                  <a16:creationId xmlns:a16="http://schemas.microsoft.com/office/drawing/2014/main" id="{EA1AAF3B-CBE6-4716-8673-27F29F1D50BC}"/>
                </a:ext>
              </a:extLst>
            </p:cNvPr>
            <p:cNvSpPr/>
            <p:nvPr/>
          </p:nvSpPr>
          <p:spPr>
            <a:xfrm>
              <a:off x="2196637"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4" name="Rectangle 53">
              <a:extLst>
                <a:ext uri="{FF2B5EF4-FFF2-40B4-BE49-F238E27FC236}">
                  <a16:creationId xmlns:a16="http://schemas.microsoft.com/office/drawing/2014/main" id="{EBDB7143-43C5-49C5-BBF9-18495B0D9C23}"/>
                </a:ext>
              </a:extLst>
            </p:cNvPr>
            <p:cNvSpPr/>
            <p:nvPr/>
          </p:nvSpPr>
          <p:spPr>
            <a:xfrm>
              <a:off x="3904343" y="4987996"/>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5" name="Rectangle 54">
              <a:extLst>
                <a:ext uri="{FF2B5EF4-FFF2-40B4-BE49-F238E27FC236}">
                  <a16:creationId xmlns:a16="http://schemas.microsoft.com/office/drawing/2014/main" id="{CA9E9287-C1B7-48CC-AFCE-E0A8F165C764}"/>
                </a:ext>
              </a:extLst>
            </p:cNvPr>
            <p:cNvSpPr/>
            <p:nvPr/>
          </p:nvSpPr>
          <p:spPr>
            <a:xfrm>
              <a:off x="5624286" y="4991818"/>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8" name="Rectangle 57">
              <a:extLst>
                <a:ext uri="{FF2B5EF4-FFF2-40B4-BE49-F238E27FC236}">
                  <a16:creationId xmlns:a16="http://schemas.microsoft.com/office/drawing/2014/main" id="{B6937CFF-C157-46F0-B1F9-B7B178301704}"/>
                </a:ext>
              </a:extLst>
            </p:cNvPr>
            <p:cNvSpPr/>
            <p:nvPr/>
          </p:nvSpPr>
          <p:spPr>
            <a:xfrm>
              <a:off x="2182123" y="347954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0" name="Rectangle 59">
              <a:extLst>
                <a:ext uri="{FF2B5EF4-FFF2-40B4-BE49-F238E27FC236}">
                  <a16:creationId xmlns:a16="http://schemas.microsoft.com/office/drawing/2014/main" id="{8665E274-1FA7-4E8A-9EC6-63F73A2A43A4}"/>
                </a:ext>
              </a:extLst>
            </p:cNvPr>
            <p:cNvSpPr/>
            <p:nvPr/>
          </p:nvSpPr>
          <p:spPr>
            <a:xfrm>
              <a:off x="3904343" y="349023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1" name="Rectangle 60">
              <a:extLst>
                <a:ext uri="{FF2B5EF4-FFF2-40B4-BE49-F238E27FC236}">
                  <a16:creationId xmlns:a16="http://schemas.microsoft.com/office/drawing/2014/main" id="{3B5B8B00-3301-430E-BBBB-5A0AA7729F48}"/>
                </a:ext>
              </a:extLst>
            </p:cNvPr>
            <p:cNvSpPr/>
            <p:nvPr/>
          </p:nvSpPr>
          <p:spPr>
            <a:xfrm>
              <a:off x="5624286" y="347954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2" name="Rectangle 61">
              <a:extLst>
                <a:ext uri="{FF2B5EF4-FFF2-40B4-BE49-F238E27FC236}">
                  <a16:creationId xmlns:a16="http://schemas.microsoft.com/office/drawing/2014/main" id="{D8199B18-B8D5-4E8E-BFD1-C76E0E9151E8}"/>
                </a:ext>
              </a:extLst>
            </p:cNvPr>
            <p:cNvSpPr/>
            <p:nvPr/>
          </p:nvSpPr>
          <p:spPr>
            <a:xfrm>
              <a:off x="450125"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3" name="Rectangle 62">
              <a:extLst>
                <a:ext uri="{FF2B5EF4-FFF2-40B4-BE49-F238E27FC236}">
                  <a16:creationId xmlns:a16="http://schemas.microsoft.com/office/drawing/2014/main" id="{807C4546-2A68-4BD8-BD27-7A8280C64E8A}"/>
                </a:ext>
              </a:extLst>
            </p:cNvPr>
            <p:cNvSpPr/>
            <p:nvPr/>
          </p:nvSpPr>
          <p:spPr>
            <a:xfrm>
              <a:off x="2182123"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4" name="Rectangle 63">
              <a:extLst>
                <a:ext uri="{FF2B5EF4-FFF2-40B4-BE49-F238E27FC236}">
                  <a16:creationId xmlns:a16="http://schemas.microsoft.com/office/drawing/2014/main" id="{F1391554-AD7D-4B0C-A564-16497195262B}"/>
                </a:ext>
              </a:extLst>
            </p:cNvPr>
            <p:cNvSpPr/>
            <p:nvPr/>
          </p:nvSpPr>
          <p:spPr>
            <a:xfrm>
              <a:off x="3889829" y="6480841"/>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5" name="Rectangle 64">
              <a:extLst>
                <a:ext uri="{FF2B5EF4-FFF2-40B4-BE49-F238E27FC236}">
                  <a16:creationId xmlns:a16="http://schemas.microsoft.com/office/drawing/2014/main" id="{3130A579-7C32-4B42-93C1-4DF00F56E3E3}"/>
                </a:ext>
              </a:extLst>
            </p:cNvPr>
            <p:cNvSpPr/>
            <p:nvPr/>
          </p:nvSpPr>
          <p:spPr>
            <a:xfrm>
              <a:off x="5609772"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6" name="Rectangle 65">
              <a:extLst>
                <a:ext uri="{FF2B5EF4-FFF2-40B4-BE49-F238E27FC236}">
                  <a16:creationId xmlns:a16="http://schemas.microsoft.com/office/drawing/2014/main" id="{4448A2AC-90E4-4F5C-AE05-E7F241208E1D}"/>
                </a:ext>
              </a:extLst>
            </p:cNvPr>
            <p:cNvSpPr/>
            <p:nvPr/>
          </p:nvSpPr>
          <p:spPr>
            <a:xfrm>
              <a:off x="460196"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7" name="Rectangle 66">
              <a:extLst>
                <a:ext uri="{FF2B5EF4-FFF2-40B4-BE49-F238E27FC236}">
                  <a16:creationId xmlns:a16="http://schemas.microsoft.com/office/drawing/2014/main" id="{9C28C7A5-C5B9-4134-B799-0C1B6B0D7AC0}"/>
                </a:ext>
              </a:extLst>
            </p:cNvPr>
            <p:cNvSpPr/>
            <p:nvPr/>
          </p:nvSpPr>
          <p:spPr>
            <a:xfrm>
              <a:off x="2192194"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8" name="Rectangle 67">
              <a:extLst>
                <a:ext uri="{FF2B5EF4-FFF2-40B4-BE49-F238E27FC236}">
                  <a16:creationId xmlns:a16="http://schemas.microsoft.com/office/drawing/2014/main" id="{BC824B38-4815-4128-9485-EC658BCE3385}"/>
                </a:ext>
              </a:extLst>
            </p:cNvPr>
            <p:cNvSpPr/>
            <p:nvPr/>
          </p:nvSpPr>
          <p:spPr>
            <a:xfrm>
              <a:off x="3914414" y="8014845"/>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9" name="Rectangle 68">
              <a:extLst>
                <a:ext uri="{FF2B5EF4-FFF2-40B4-BE49-F238E27FC236}">
                  <a16:creationId xmlns:a16="http://schemas.microsoft.com/office/drawing/2014/main" id="{8D30D879-5FC4-4E07-AA89-5D71344F6EB1}"/>
                </a:ext>
              </a:extLst>
            </p:cNvPr>
            <p:cNvSpPr/>
            <p:nvPr/>
          </p:nvSpPr>
          <p:spPr>
            <a:xfrm>
              <a:off x="5634357"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Tree>
    <p:extLst>
      <p:ext uri="{BB962C8B-B14F-4D97-AF65-F5344CB8AC3E}">
        <p14:creationId xmlns:p14="http://schemas.microsoft.com/office/powerpoint/2010/main" val="2874581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A picture containing curtain, fence, gate, tiled&#10;&#10;Description automatically generated">
            <a:extLst>
              <a:ext uri="{FF2B5EF4-FFF2-40B4-BE49-F238E27FC236}">
                <a16:creationId xmlns:a16="http://schemas.microsoft.com/office/drawing/2014/main" id="{C73E0ECE-C4A6-433F-8235-EB7B0154198B}"/>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27427" t="6454" r="16352" b="20788"/>
          <a:stretch/>
        </p:blipFill>
        <p:spPr>
          <a:xfrm>
            <a:off x="18142" y="0"/>
            <a:ext cx="7772401" cy="10058400"/>
          </a:xfrm>
          <a:prstGeom prst="rect">
            <a:avLst/>
          </a:prstGeom>
        </p:spPr>
      </p:pic>
      <p:sp>
        <p:nvSpPr>
          <p:cNvPr id="35" name="Rectangle 34">
            <a:extLst>
              <a:ext uri="{FF2B5EF4-FFF2-40B4-BE49-F238E27FC236}">
                <a16:creationId xmlns:a16="http://schemas.microsoft.com/office/drawing/2014/main" id="{A3BC2325-EA75-4781-BDCA-F873BBB4209D}"/>
              </a:ext>
            </a:extLst>
          </p:cNvPr>
          <p:cNvSpPr/>
          <p:nvPr/>
        </p:nvSpPr>
        <p:spPr>
          <a:xfrm>
            <a:off x="1844234" y="65854"/>
            <a:ext cx="4062331" cy="1323439"/>
          </a:xfrm>
          <a:prstGeom prst="rect">
            <a:avLst/>
          </a:prstGeom>
          <a:noFill/>
        </p:spPr>
        <p:txBody>
          <a:bodyPr wrap="none" lIns="91440" tIns="45720" rIns="91440" bIns="45720">
            <a:spAutoFit/>
          </a:bodyPr>
          <a:lstStyle/>
          <a:p>
            <a:pPr algn="ctr"/>
            <a:r>
              <a:rPr lang="en-US" sz="8000" b="0" cap="none" spc="0" dirty="0">
                <a:ln w="0"/>
                <a:solidFill>
                  <a:schemeClr val="accent1"/>
                </a:solidFill>
                <a:latin typeface="Virtual" panose="00000500000000000000" pitchFamily="50" charset="0"/>
              </a:rPr>
              <a:t>Monthly Calendar</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extLst>
              <p:ext uri="{D42A27DB-BD31-4B8C-83A1-F6EECF244321}">
                <p14:modId xmlns:p14="http://schemas.microsoft.com/office/powerpoint/2010/main" val="3863664259"/>
              </p:ext>
            </p:extLst>
          </p:nvPr>
        </p:nvGraphicFramePr>
        <p:xfrm>
          <a:off x="474891" y="1978000"/>
          <a:ext cx="5159829" cy="7528855"/>
        </p:xfrm>
        <a:graphic>
          <a:graphicData uri="http://schemas.openxmlformats.org/drawingml/2006/table">
            <a:tbl>
              <a:tblPr firstRow="1" bandRow="1">
                <a:tableStyleId>{5940675A-B579-460E-94D1-54222C63F5DA}</a:tableStyleId>
              </a:tblPr>
              <a:tblGrid>
                <a:gridCol w="1719943">
                  <a:extLst>
                    <a:ext uri="{9D8B030D-6E8A-4147-A177-3AD203B41FA5}">
                      <a16:colId xmlns:a16="http://schemas.microsoft.com/office/drawing/2014/main" val="423332812"/>
                    </a:ext>
                  </a:extLst>
                </a:gridCol>
                <a:gridCol w="1719943">
                  <a:extLst>
                    <a:ext uri="{9D8B030D-6E8A-4147-A177-3AD203B41FA5}">
                      <a16:colId xmlns:a16="http://schemas.microsoft.com/office/drawing/2014/main" val="2498350413"/>
                    </a:ext>
                  </a:extLst>
                </a:gridCol>
                <a:gridCol w="1719943">
                  <a:extLst>
                    <a:ext uri="{9D8B030D-6E8A-4147-A177-3AD203B41FA5}">
                      <a16:colId xmlns:a16="http://schemas.microsoft.com/office/drawing/2014/main" val="2301696065"/>
                    </a:ext>
                  </a:extLst>
                </a:gridCol>
              </a:tblGrid>
              <a:tr h="1505771">
                <a:tc>
                  <a:txBody>
                    <a:bodyPr/>
                    <a:lstStyle/>
                    <a:p>
                      <a:endParaRPr lang="en-PH" dirty="0"/>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441136721"/>
                  </a:ext>
                </a:extLst>
              </a:tr>
              <a:tr h="1505771">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3145989518"/>
                  </a:ext>
                </a:extLst>
              </a:tr>
              <a:tr h="1505771">
                <a:tc>
                  <a:txBody>
                    <a:bodyPr/>
                    <a:lstStyle/>
                    <a:p>
                      <a:endParaRPr lang="en-PH"/>
                    </a:p>
                  </a:txBody>
                  <a:tcPr/>
                </a:tc>
                <a:tc>
                  <a:txBody>
                    <a:bodyPr/>
                    <a:lstStyle/>
                    <a:p>
                      <a:endParaRPr lang="en-PH"/>
                    </a:p>
                  </a:txBody>
                  <a:tcPr/>
                </a:tc>
                <a:tc>
                  <a:txBody>
                    <a:bodyPr/>
                    <a:lstStyle/>
                    <a:p>
                      <a:endParaRPr lang="en-PH"/>
                    </a:p>
                  </a:txBody>
                  <a:tcPr/>
                </a:tc>
                <a:extLst>
                  <a:ext uri="{0D108BD9-81ED-4DB2-BD59-A6C34878D82A}">
                    <a16:rowId xmlns:a16="http://schemas.microsoft.com/office/drawing/2014/main" val="2514257755"/>
                  </a:ext>
                </a:extLst>
              </a:tr>
              <a:tr h="1505771">
                <a:tc>
                  <a:txBody>
                    <a:bodyPr/>
                    <a:lstStyle/>
                    <a:p>
                      <a:endParaRPr lang="en-PH"/>
                    </a:p>
                  </a:txBody>
                  <a:tcPr/>
                </a:tc>
                <a:tc>
                  <a:txBody>
                    <a:bodyPr/>
                    <a:lstStyle/>
                    <a:p>
                      <a:endParaRPr lang="en-PH"/>
                    </a:p>
                  </a:txBody>
                  <a:tcPr/>
                </a:tc>
                <a:tc>
                  <a:txBody>
                    <a:bodyPr/>
                    <a:lstStyle/>
                    <a:p>
                      <a:endParaRPr lang="en-PH" dirty="0"/>
                    </a:p>
                  </a:txBody>
                  <a:tcPr/>
                </a:tc>
                <a:extLst>
                  <a:ext uri="{0D108BD9-81ED-4DB2-BD59-A6C34878D82A}">
                    <a16:rowId xmlns:a16="http://schemas.microsoft.com/office/drawing/2014/main" val="1549466399"/>
                  </a:ext>
                </a:extLst>
              </a:tr>
              <a:tr h="1505771">
                <a:tc>
                  <a:txBody>
                    <a:bodyPr/>
                    <a:lstStyle/>
                    <a:p>
                      <a:endParaRPr lang="en-PH" dirty="0"/>
                    </a:p>
                  </a:txBody>
                  <a:tcPr/>
                </a:tc>
                <a:tc>
                  <a:txBody>
                    <a:bodyPr/>
                    <a:lstStyle/>
                    <a:p>
                      <a:endParaRPr lang="en-PH"/>
                    </a:p>
                  </a:txBody>
                  <a:tcPr/>
                </a:tc>
                <a:tc>
                  <a:txBody>
                    <a:bodyPr/>
                    <a:lstStyle/>
                    <a:p>
                      <a:endParaRPr lang="en-PH" dirty="0"/>
                    </a:p>
                  </a:txBody>
                  <a:tcPr/>
                </a:tc>
                <a:extLst>
                  <a:ext uri="{0D108BD9-81ED-4DB2-BD59-A6C34878D82A}">
                    <a16:rowId xmlns:a16="http://schemas.microsoft.com/office/drawing/2014/main" val="3331770391"/>
                  </a:ext>
                </a:extLst>
              </a:tr>
            </a:tbl>
          </a:graphicData>
        </a:graphic>
      </p:graphicFrame>
      <p:grpSp>
        <p:nvGrpSpPr>
          <p:cNvPr id="5" name="Group 4">
            <a:extLst>
              <a:ext uri="{FF2B5EF4-FFF2-40B4-BE49-F238E27FC236}">
                <a16:creationId xmlns:a16="http://schemas.microsoft.com/office/drawing/2014/main" id="{7EC95391-58C8-4FA0-88A2-FAA26ECBBFCB}"/>
              </a:ext>
            </a:extLst>
          </p:cNvPr>
          <p:cNvGrpSpPr/>
          <p:nvPr/>
        </p:nvGrpSpPr>
        <p:grpSpPr>
          <a:xfrm>
            <a:off x="450125" y="1482840"/>
            <a:ext cx="4324163" cy="6982978"/>
            <a:chOff x="450125" y="1482840"/>
            <a:chExt cx="4324163" cy="6982978"/>
          </a:xfrm>
        </p:grpSpPr>
        <p:sp>
          <p:nvSpPr>
            <p:cNvPr id="36" name="Rectangle 35">
              <a:extLst>
                <a:ext uri="{FF2B5EF4-FFF2-40B4-BE49-F238E27FC236}">
                  <a16:creationId xmlns:a16="http://schemas.microsoft.com/office/drawing/2014/main" id="{2513A820-3AC7-4FF4-A11C-594CEF900BC6}"/>
                </a:ext>
              </a:extLst>
            </p:cNvPr>
            <p:cNvSpPr/>
            <p:nvPr/>
          </p:nvSpPr>
          <p:spPr>
            <a:xfrm>
              <a:off x="474891" y="1482840"/>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Mon</a:t>
              </a:r>
            </a:p>
          </p:txBody>
        </p:sp>
        <p:sp>
          <p:nvSpPr>
            <p:cNvPr id="37" name="Rectangle 36">
              <a:extLst>
                <a:ext uri="{FF2B5EF4-FFF2-40B4-BE49-F238E27FC236}">
                  <a16:creationId xmlns:a16="http://schemas.microsoft.com/office/drawing/2014/main" id="{6018702A-9FAF-49E0-9BAD-AB92218765B6}"/>
                </a:ext>
              </a:extLst>
            </p:cNvPr>
            <p:cNvSpPr/>
            <p:nvPr/>
          </p:nvSpPr>
          <p:spPr>
            <a:xfrm>
              <a:off x="2095037" y="1486918"/>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Tues</a:t>
              </a:r>
            </a:p>
          </p:txBody>
        </p:sp>
        <p:sp>
          <p:nvSpPr>
            <p:cNvPr id="38" name="Rectangle 37">
              <a:extLst>
                <a:ext uri="{FF2B5EF4-FFF2-40B4-BE49-F238E27FC236}">
                  <a16:creationId xmlns:a16="http://schemas.microsoft.com/office/drawing/2014/main" id="{401111FB-C719-4BC9-B57A-73401D6BDE8F}"/>
                </a:ext>
              </a:extLst>
            </p:cNvPr>
            <p:cNvSpPr/>
            <p:nvPr/>
          </p:nvSpPr>
          <p:spPr>
            <a:xfrm>
              <a:off x="3792753" y="1487198"/>
              <a:ext cx="981535" cy="461665"/>
            </a:xfrm>
            <a:prstGeom prst="rect">
              <a:avLst/>
            </a:prstGeom>
            <a:noFill/>
          </p:spPr>
          <p:txBody>
            <a:bodyPr wrap="square" lIns="91440" tIns="45720" rIns="91440" bIns="45720">
              <a:spAutoFit/>
            </a:bodyPr>
            <a:lstStyle/>
            <a:p>
              <a:pPr algn="ctr"/>
              <a:r>
                <a:rPr lang="en-US" sz="2400" cap="none" dirty="0">
                  <a:ln w="0"/>
                  <a:solidFill>
                    <a:schemeClr val="accent1"/>
                  </a:solidFill>
                  <a:latin typeface="Source Serif Pro" panose="02040603050405020204" pitchFamily="18" charset="0"/>
                  <a:ea typeface="Source Serif Pro" panose="02040603050405020204" pitchFamily="18" charset="0"/>
                </a:rPr>
                <a:t>Wed</a:t>
              </a:r>
            </a:p>
          </p:txBody>
        </p:sp>
        <p:sp>
          <p:nvSpPr>
            <p:cNvPr id="45" name="Rectangle 44">
              <a:extLst>
                <a:ext uri="{FF2B5EF4-FFF2-40B4-BE49-F238E27FC236}">
                  <a16:creationId xmlns:a16="http://schemas.microsoft.com/office/drawing/2014/main" id="{46010A25-B9D0-4939-90A4-5683D67A14AA}"/>
                </a:ext>
              </a:extLst>
            </p:cNvPr>
            <p:cNvSpPr/>
            <p:nvPr/>
          </p:nvSpPr>
          <p:spPr>
            <a:xfrm>
              <a:off x="450125"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Rectangle 47">
              <a:extLst>
                <a:ext uri="{FF2B5EF4-FFF2-40B4-BE49-F238E27FC236}">
                  <a16:creationId xmlns:a16="http://schemas.microsoft.com/office/drawing/2014/main" id="{5DB54BB9-ED7D-42B2-928C-E9996ADC0722}"/>
                </a:ext>
              </a:extLst>
            </p:cNvPr>
            <p:cNvSpPr/>
            <p:nvPr/>
          </p:nvSpPr>
          <p:spPr>
            <a:xfrm>
              <a:off x="2182123" y="197800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9" name="Rectangle 48">
              <a:extLst>
                <a:ext uri="{FF2B5EF4-FFF2-40B4-BE49-F238E27FC236}">
                  <a16:creationId xmlns:a16="http://schemas.microsoft.com/office/drawing/2014/main" id="{B35280C4-54A0-4BDD-8DFF-6A4194483298}"/>
                </a:ext>
              </a:extLst>
            </p:cNvPr>
            <p:cNvSpPr/>
            <p:nvPr/>
          </p:nvSpPr>
          <p:spPr>
            <a:xfrm>
              <a:off x="3904343" y="197504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Rectangle 50">
              <a:extLst>
                <a:ext uri="{FF2B5EF4-FFF2-40B4-BE49-F238E27FC236}">
                  <a16:creationId xmlns:a16="http://schemas.microsoft.com/office/drawing/2014/main" id="{8BBF7FEB-CB40-4F4D-9601-D18A95EE37A8}"/>
                </a:ext>
              </a:extLst>
            </p:cNvPr>
            <p:cNvSpPr/>
            <p:nvPr/>
          </p:nvSpPr>
          <p:spPr>
            <a:xfrm>
              <a:off x="460377" y="3476220"/>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Rectangle 51">
              <a:extLst>
                <a:ext uri="{FF2B5EF4-FFF2-40B4-BE49-F238E27FC236}">
                  <a16:creationId xmlns:a16="http://schemas.microsoft.com/office/drawing/2014/main" id="{099686FF-74B0-487A-81C7-11AC97B96F36}"/>
                </a:ext>
              </a:extLst>
            </p:cNvPr>
            <p:cNvSpPr/>
            <p:nvPr/>
          </p:nvSpPr>
          <p:spPr>
            <a:xfrm>
              <a:off x="464639"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Rectangle 52">
              <a:extLst>
                <a:ext uri="{FF2B5EF4-FFF2-40B4-BE49-F238E27FC236}">
                  <a16:creationId xmlns:a16="http://schemas.microsoft.com/office/drawing/2014/main" id="{EA1AAF3B-CBE6-4716-8673-27F29F1D50BC}"/>
                </a:ext>
              </a:extLst>
            </p:cNvPr>
            <p:cNvSpPr/>
            <p:nvPr/>
          </p:nvSpPr>
          <p:spPr>
            <a:xfrm>
              <a:off x="2196637" y="4977304"/>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4" name="Rectangle 53">
              <a:extLst>
                <a:ext uri="{FF2B5EF4-FFF2-40B4-BE49-F238E27FC236}">
                  <a16:creationId xmlns:a16="http://schemas.microsoft.com/office/drawing/2014/main" id="{EBDB7143-43C5-49C5-BBF9-18495B0D9C23}"/>
                </a:ext>
              </a:extLst>
            </p:cNvPr>
            <p:cNvSpPr/>
            <p:nvPr/>
          </p:nvSpPr>
          <p:spPr>
            <a:xfrm>
              <a:off x="3904343" y="4987996"/>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8" name="Rectangle 57">
              <a:extLst>
                <a:ext uri="{FF2B5EF4-FFF2-40B4-BE49-F238E27FC236}">
                  <a16:creationId xmlns:a16="http://schemas.microsoft.com/office/drawing/2014/main" id="{B6937CFF-C157-46F0-B1F9-B7B178301704}"/>
                </a:ext>
              </a:extLst>
            </p:cNvPr>
            <p:cNvSpPr/>
            <p:nvPr/>
          </p:nvSpPr>
          <p:spPr>
            <a:xfrm>
              <a:off x="2182123" y="3479542"/>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0" name="Rectangle 59">
              <a:extLst>
                <a:ext uri="{FF2B5EF4-FFF2-40B4-BE49-F238E27FC236}">
                  <a16:creationId xmlns:a16="http://schemas.microsoft.com/office/drawing/2014/main" id="{8665E274-1FA7-4E8A-9EC6-63F73A2A43A4}"/>
                </a:ext>
              </a:extLst>
            </p:cNvPr>
            <p:cNvSpPr/>
            <p:nvPr/>
          </p:nvSpPr>
          <p:spPr>
            <a:xfrm>
              <a:off x="3904343" y="3476586"/>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2" name="Rectangle 61">
              <a:extLst>
                <a:ext uri="{FF2B5EF4-FFF2-40B4-BE49-F238E27FC236}">
                  <a16:creationId xmlns:a16="http://schemas.microsoft.com/office/drawing/2014/main" id="{D8199B18-B8D5-4E8E-BFD1-C76E0E9151E8}"/>
                </a:ext>
              </a:extLst>
            </p:cNvPr>
            <p:cNvSpPr/>
            <p:nvPr/>
          </p:nvSpPr>
          <p:spPr>
            <a:xfrm>
              <a:off x="450125"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3" name="Rectangle 62">
              <a:extLst>
                <a:ext uri="{FF2B5EF4-FFF2-40B4-BE49-F238E27FC236}">
                  <a16:creationId xmlns:a16="http://schemas.microsoft.com/office/drawing/2014/main" id="{807C4546-2A68-4BD8-BD27-7A8280C64E8A}"/>
                </a:ext>
              </a:extLst>
            </p:cNvPr>
            <p:cNvSpPr/>
            <p:nvPr/>
          </p:nvSpPr>
          <p:spPr>
            <a:xfrm>
              <a:off x="2182123" y="648466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4" name="Rectangle 63">
              <a:extLst>
                <a:ext uri="{FF2B5EF4-FFF2-40B4-BE49-F238E27FC236}">
                  <a16:creationId xmlns:a16="http://schemas.microsoft.com/office/drawing/2014/main" id="{F1391554-AD7D-4B0C-A564-16497195262B}"/>
                </a:ext>
              </a:extLst>
            </p:cNvPr>
            <p:cNvSpPr/>
            <p:nvPr/>
          </p:nvSpPr>
          <p:spPr>
            <a:xfrm>
              <a:off x="3903477" y="6480841"/>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6" name="Rectangle 65">
              <a:extLst>
                <a:ext uri="{FF2B5EF4-FFF2-40B4-BE49-F238E27FC236}">
                  <a16:creationId xmlns:a16="http://schemas.microsoft.com/office/drawing/2014/main" id="{4448A2AC-90E4-4F5C-AE05-E7F241208E1D}"/>
                </a:ext>
              </a:extLst>
            </p:cNvPr>
            <p:cNvSpPr/>
            <p:nvPr/>
          </p:nvSpPr>
          <p:spPr>
            <a:xfrm>
              <a:off x="460196"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7" name="Rectangle 66">
              <a:extLst>
                <a:ext uri="{FF2B5EF4-FFF2-40B4-BE49-F238E27FC236}">
                  <a16:creationId xmlns:a16="http://schemas.microsoft.com/office/drawing/2014/main" id="{9C28C7A5-C5B9-4134-B799-0C1B6B0D7AC0}"/>
                </a:ext>
              </a:extLst>
            </p:cNvPr>
            <p:cNvSpPr/>
            <p:nvPr/>
          </p:nvSpPr>
          <p:spPr>
            <a:xfrm>
              <a:off x="2192194" y="8004153"/>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8" name="Rectangle 67">
              <a:extLst>
                <a:ext uri="{FF2B5EF4-FFF2-40B4-BE49-F238E27FC236}">
                  <a16:creationId xmlns:a16="http://schemas.microsoft.com/office/drawing/2014/main" id="{BC824B38-4815-4128-9485-EC658BCE3385}"/>
                </a:ext>
              </a:extLst>
            </p:cNvPr>
            <p:cNvSpPr/>
            <p:nvPr/>
          </p:nvSpPr>
          <p:spPr>
            <a:xfrm>
              <a:off x="3914414" y="8001197"/>
              <a:ext cx="464275" cy="461665"/>
            </a:xfrm>
            <a:prstGeom prst="rect">
              <a:avLst/>
            </a:prstGeom>
            <a:no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2" name="Group 1">
            <a:extLst>
              <a:ext uri="{FF2B5EF4-FFF2-40B4-BE49-F238E27FC236}">
                <a16:creationId xmlns:a16="http://schemas.microsoft.com/office/drawing/2014/main" id="{E124859F-9C50-4208-8FC2-DF3A8601C82B}"/>
              </a:ext>
            </a:extLst>
          </p:cNvPr>
          <p:cNvGrpSpPr/>
          <p:nvPr/>
        </p:nvGrpSpPr>
        <p:grpSpPr>
          <a:xfrm>
            <a:off x="5634720" y="1520789"/>
            <a:ext cx="1710792" cy="8012832"/>
            <a:chOff x="5634720" y="1520789"/>
            <a:chExt cx="1710792" cy="8012832"/>
          </a:xfrm>
        </p:grpSpPr>
        <p:cxnSp>
          <p:nvCxnSpPr>
            <p:cNvPr id="30" name="Straight Connector 29">
              <a:extLst>
                <a:ext uri="{FF2B5EF4-FFF2-40B4-BE49-F238E27FC236}">
                  <a16:creationId xmlns:a16="http://schemas.microsoft.com/office/drawing/2014/main" id="{3A31E7CF-9858-4446-B15A-55DA3EDD0354}"/>
                </a:ext>
              </a:extLst>
            </p:cNvPr>
            <p:cNvCxnSpPr>
              <a:cxnSpLocks/>
            </p:cNvCxnSpPr>
            <p:nvPr/>
          </p:nvCxnSpPr>
          <p:spPr>
            <a:xfrm>
              <a:off x="5800881" y="2018627"/>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31" name="Straight Connector 30">
              <a:extLst>
                <a:ext uri="{FF2B5EF4-FFF2-40B4-BE49-F238E27FC236}">
                  <a16:creationId xmlns:a16="http://schemas.microsoft.com/office/drawing/2014/main" id="{E52698E0-D12C-4C2E-BD01-A23CDAE491C0}"/>
                </a:ext>
              </a:extLst>
            </p:cNvPr>
            <p:cNvCxnSpPr>
              <a:cxnSpLocks/>
            </p:cNvCxnSpPr>
            <p:nvPr/>
          </p:nvCxnSpPr>
          <p:spPr>
            <a:xfrm>
              <a:off x="5800881" y="2407041"/>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32" name="Straight Connector 31">
              <a:extLst>
                <a:ext uri="{FF2B5EF4-FFF2-40B4-BE49-F238E27FC236}">
                  <a16:creationId xmlns:a16="http://schemas.microsoft.com/office/drawing/2014/main" id="{059436F5-18BE-4301-92A3-23B5AE3D1FCB}"/>
                </a:ext>
              </a:extLst>
            </p:cNvPr>
            <p:cNvCxnSpPr>
              <a:cxnSpLocks/>
            </p:cNvCxnSpPr>
            <p:nvPr/>
          </p:nvCxnSpPr>
          <p:spPr>
            <a:xfrm>
              <a:off x="5799416" y="2775502"/>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33" name="Rectangle 32">
              <a:extLst>
                <a:ext uri="{FF2B5EF4-FFF2-40B4-BE49-F238E27FC236}">
                  <a16:creationId xmlns:a16="http://schemas.microsoft.com/office/drawing/2014/main" id="{911B8970-057C-4F60-814A-4EB8AB618C4E}"/>
                </a:ext>
              </a:extLst>
            </p:cNvPr>
            <p:cNvSpPr/>
            <p:nvPr/>
          </p:nvSpPr>
          <p:spPr>
            <a:xfrm>
              <a:off x="5634720" y="1520789"/>
              <a:ext cx="981535" cy="400110"/>
            </a:xfrm>
            <a:prstGeom prst="rect">
              <a:avLst/>
            </a:prstGeom>
            <a:noFill/>
          </p:spPr>
          <p:txBody>
            <a:bodyPr wrap="square" lIns="91440" tIns="45720" rIns="91440" bIns="45720">
              <a:spAutoFit/>
            </a:bodyPr>
            <a:lstStyle/>
            <a:p>
              <a:pPr algn="ctr"/>
              <a:r>
                <a:rPr lang="en-US" sz="2000" cap="none" dirty="0">
                  <a:ln w="0"/>
                  <a:solidFill>
                    <a:schemeClr val="accent1"/>
                  </a:solidFill>
                  <a:latin typeface="Source Serif Pro" panose="02040603050405020204" pitchFamily="18" charset="0"/>
                  <a:ea typeface="Source Serif Pro" panose="02040603050405020204" pitchFamily="18" charset="0"/>
                </a:rPr>
                <a:t>Note:    </a:t>
              </a:r>
            </a:p>
          </p:txBody>
        </p:sp>
        <p:cxnSp>
          <p:nvCxnSpPr>
            <p:cNvPr id="34" name="Straight Connector 33">
              <a:extLst>
                <a:ext uri="{FF2B5EF4-FFF2-40B4-BE49-F238E27FC236}">
                  <a16:creationId xmlns:a16="http://schemas.microsoft.com/office/drawing/2014/main" id="{129F8ED7-BE70-4504-B0FA-AF35BC2362B9}"/>
                </a:ext>
              </a:extLst>
            </p:cNvPr>
            <p:cNvCxnSpPr>
              <a:cxnSpLocks/>
            </p:cNvCxnSpPr>
            <p:nvPr/>
          </p:nvCxnSpPr>
          <p:spPr>
            <a:xfrm>
              <a:off x="5813426" y="3143963"/>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0" name="Straight Connector 39">
              <a:extLst>
                <a:ext uri="{FF2B5EF4-FFF2-40B4-BE49-F238E27FC236}">
                  <a16:creationId xmlns:a16="http://schemas.microsoft.com/office/drawing/2014/main" id="{A78B3A5B-3042-46EF-88B0-AB6306612056}"/>
                </a:ext>
              </a:extLst>
            </p:cNvPr>
            <p:cNvCxnSpPr>
              <a:cxnSpLocks/>
            </p:cNvCxnSpPr>
            <p:nvPr/>
          </p:nvCxnSpPr>
          <p:spPr>
            <a:xfrm>
              <a:off x="5813426" y="3532377"/>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A44436EE-E586-49A4-8A1D-C999FA576537}"/>
                </a:ext>
              </a:extLst>
            </p:cNvPr>
            <p:cNvCxnSpPr>
              <a:cxnSpLocks/>
            </p:cNvCxnSpPr>
            <p:nvPr/>
          </p:nvCxnSpPr>
          <p:spPr>
            <a:xfrm>
              <a:off x="5811961" y="3900838"/>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2" name="Straight Connector 41">
              <a:extLst>
                <a:ext uri="{FF2B5EF4-FFF2-40B4-BE49-F238E27FC236}">
                  <a16:creationId xmlns:a16="http://schemas.microsoft.com/office/drawing/2014/main" id="{E3B07417-E3A8-489C-9978-D64CC5EE0C73}"/>
                </a:ext>
              </a:extLst>
            </p:cNvPr>
            <p:cNvCxnSpPr>
              <a:cxnSpLocks/>
            </p:cNvCxnSpPr>
            <p:nvPr/>
          </p:nvCxnSpPr>
          <p:spPr>
            <a:xfrm>
              <a:off x="5811133" y="428979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3" name="Straight Connector 42">
              <a:extLst>
                <a:ext uri="{FF2B5EF4-FFF2-40B4-BE49-F238E27FC236}">
                  <a16:creationId xmlns:a16="http://schemas.microsoft.com/office/drawing/2014/main" id="{BE27A975-2BAC-450C-A8AF-6164A42CEC4C}"/>
                </a:ext>
              </a:extLst>
            </p:cNvPr>
            <p:cNvCxnSpPr>
              <a:cxnSpLocks/>
            </p:cNvCxnSpPr>
            <p:nvPr/>
          </p:nvCxnSpPr>
          <p:spPr>
            <a:xfrm>
              <a:off x="5811133" y="4678208"/>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4" name="Straight Connector 43">
              <a:extLst>
                <a:ext uri="{FF2B5EF4-FFF2-40B4-BE49-F238E27FC236}">
                  <a16:creationId xmlns:a16="http://schemas.microsoft.com/office/drawing/2014/main" id="{4250932E-817B-4FB5-ABDD-3713B7D160AF}"/>
                </a:ext>
              </a:extLst>
            </p:cNvPr>
            <p:cNvCxnSpPr>
              <a:cxnSpLocks/>
            </p:cNvCxnSpPr>
            <p:nvPr/>
          </p:nvCxnSpPr>
          <p:spPr>
            <a:xfrm>
              <a:off x="5809668" y="5046669"/>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6" name="Straight Connector 45">
              <a:extLst>
                <a:ext uri="{FF2B5EF4-FFF2-40B4-BE49-F238E27FC236}">
                  <a16:creationId xmlns:a16="http://schemas.microsoft.com/office/drawing/2014/main" id="{0541D0A4-B02F-408B-850B-A9077BCEB1C1}"/>
                </a:ext>
              </a:extLst>
            </p:cNvPr>
            <p:cNvCxnSpPr>
              <a:cxnSpLocks/>
            </p:cNvCxnSpPr>
            <p:nvPr/>
          </p:nvCxnSpPr>
          <p:spPr>
            <a:xfrm>
              <a:off x="5823678" y="541513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47" name="Straight Connector 46">
              <a:extLst>
                <a:ext uri="{FF2B5EF4-FFF2-40B4-BE49-F238E27FC236}">
                  <a16:creationId xmlns:a16="http://schemas.microsoft.com/office/drawing/2014/main" id="{DC07109A-A0D0-4A5B-B91D-42B855BC2CF9}"/>
                </a:ext>
              </a:extLst>
            </p:cNvPr>
            <p:cNvCxnSpPr>
              <a:cxnSpLocks/>
            </p:cNvCxnSpPr>
            <p:nvPr/>
          </p:nvCxnSpPr>
          <p:spPr>
            <a:xfrm>
              <a:off x="5823678" y="580354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56" name="Straight Connector 55">
              <a:extLst>
                <a:ext uri="{FF2B5EF4-FFF2-40B4-BE49-F238E27FC236}">
                  <a16:creationId xmlns:a16="http://schemas.microsoft.com/office/drawing/2014/main" id="{23C9415C-5382-49D4-B1FF-52754C683A60}"/>
                </a:ext>
              </a:extLst>
            </p:cNvPr>
            <p:cNvCxnSpPr>
              <a:cxnSpLocks/>
            </p:cNvCxnSpPr>
            <p:nvPr/>
          </p:nvCxnSpPr>
          <p:spPr>
            <a:xfrm>
              <a:off x="5822213" y="6172005"/>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57" name="Straight Connector 56">
              <a:extLst>
                <a:ext uri="{FF2B5EF4-FFF2-40B4-BE49-F238E27FC236}">
                  <a16:creationId xmlns:a16="http://schemas.microsoft.com/office/drawing/2014/main" id="{28E24D92-B190-4448-BBCB-207484CD60D4}"/>
                </a:ext>
              </a:extLst>
            </p:cNvPr>
            <p:cNvCxnSpPr>
              <a:cxnSpLocks/>
            </p:cNvCxnSpPr>
            <p:nvPr/>
          </p:nvCxnSpPr>
          <p:spPr>
            <a:xfrm>
              <a:off x="5811133" y="653327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59" name="Straight Connector 58">
              <a:extLst>
                <a:ext uri="{FF2B5EF4-FFF2-40B4-BE49-F238E27FC236}">
                  <a16:creationId xmlns:a16="http://schemas.microsoft.com/office/drawing/2014/main" id="{20EF881C-7ABF-4780-81A1-D6049F9291A1}"/>
                </a:ext>
              </a:extLst>
            </p:cNvPr>
            <p:cNvCxnSpPr>
              <a:cxnSpLocks/>
            </p:cNvCxnSpPr>
            <p:nvPr/>
          </p:nvCxnSpPr>
          <p:spPr>
            <a:xfrm>
              <a:off x="5811133" y="692168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0" name="Straight Connector 69">
              <a:extLst>
                <a:ext uri="{FF2B5EF4-FFF2-40B4-BE49-F238E27FC236}">
                  <a16:creationId xmlns:a16="http://schemas.microsoft.com/office/drawing/2014/main" id="{CBD3B862-FA3F-4AE1-9DC2-86A03564A42C}"/>
                </a:ext>
              </a:extLst>
            </p:cNvPr>
            <p:cNvCxnSpPr>
              <a:cxnSpLocks/>
            </p:cNvCxnSpPr>
            <p:nvPr/>
          </p:nvCxnSpPr>
          <p:spPr>
            <a:xfrm>
              <a:off x="5809668" y="7290145"/>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1" name="Straight Connector 70">
              <a:extLst>
                <a:ext uri="{FF2B5EF4-FFF2-40B4-BE49-F238E27FC236}">
                  <a16:creationId xmlns:a16="http://schemas.microsoft.com/office/drawing/2014/main" id="{A53EE0D9-EFEE-47CD-95D4-6854C973E8D9}"/>
                </a:ext>
              </a:extLst>
            </p:cNvPr>
            <p:cNvCxnSpPr>
              <a:cxnSpLocks/>
            </p:cNvCxnSpPr>
            <p:nvPr/>
          </p:nvCxnSpPr>
          <p:spPr>
            <a:xfrm>
              <a:off x="5823678" y="7658606"/>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2" name="Straight Connector 71">
              <a:extLst>
                <a:ext uri="{FF2B5EF4-FFF2-40B4-BE49-F238E27FC236}">
                  <a16:creationId xmlns:a16="http://schemas.microsoft.com/office/drawing/2014/main" id="{73AB4F27-26B1-4C13-B387-CDDF9F127CA3}"/>
                </a:ext>
              </a:extLst>
            </p:cNvPr>
            <p:cNvCxnSpPr>
              <a:cxnSpLocks/>
            </p:cNvCxnSpPr>
            <p:nvPr/>
          </p:nvCxnSpPr>
          <p:spPr>
            <a:xfrm>
              <a:off x="5823678" y="804702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73" name="Straight Connector 72">
              <a:extLst>
                <a:ext uri="{FF2B5EF4-FFF2-40B4-BE49-F238E27FC236}">
                  <a16:creationId xmlns:a16="http://schemas.microsoft.com/office/drawing/2014/main" id="{A9A0462E-0553-458F-BA11-DA40ED112D9B}"/>
                </a:ext>
              </a:extLst>
            </p:cNvPr>
            <p:cNvCxnSpPr>
              <a:cxnSpLocks/>
            </p:cNvCxnSpPr>
            <p:nvPr/>
          </p:nvCxnSpPr>
          <p:spPr>
            <a:xfrm>
              <a:off x="5822213" y="8415481"/>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0" name="Straight Connector 79">
              <a:extLst>
                <a:ext uri="{FF2B5EF4-FFF2-40B4-BE49-F238E27FC236}">
                  <a16:creationId xmlns:a16="http://schemas.microsoft.com/office/drawing/2014/main" id="{BC3A8419-E311-4807-8485-4B3553A8B65B}"/>
                </a:ext>
              </a:extLst>
            </p:cNvPr>
            <p:cNvCxnSpPr>
              <a:cxnSpLocks/>
            </p:cNvCxnSpPr>
            <p:nvPr/>
          </p:nvCxnSpPr>
          <p:spPr>
            <a:xfrm>
              <a:off x="5801342" y="8771710"/>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1" name="Straight Connector 80">
              <a:extLst>
                <a:ext uri="{FF2B5EF4-FFF2-40B4-BE49-F238E27FC236}">
                  <a16:creationId xmlns:a16="http://schemas.microsoft.com/office/drawing/2014/main" id="{947A9938-1B42-49A6-914B-65CA483C2A9D}"/>
                </a:ext>
              </a:extLst>
            </p:cNvPr>
            <p:cNvCxnSpPr>
              <a:cxnSpLocks/>
            </p:cNvCxnSpPr>
            <p:nvPr/>
          </p:nvCxnSpPr>
          <p:spPr>
            <a:xfrm>
              <a:off x="5801342" y="9160124"/>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82" name="Straight Connector 81">
              <a:extLst>
                <a:ext uri="{FF2B5EF4-FFF2-40B4-BE49-F238E27FC236}">
                  <a16:creationId xmlns:a16="http://schemas.microsoft.com/office/drawing/2014/main" id="{431B0D7C-BC56-4BAA-9108-8D21E98FC8EF}"/>
                </a:ext>
              </a:extLst>
            </p:cNvPr>
            <p:cNvCxnSpPr>
              <a:cxnSpLocks/>
            </p:cNvCxnSpPr>
            <p:nvPr/>
          </p:nvCxnSpPr>
          <p:spPr>
            <a:xfrm>
              <a:off x="5799877" y="9528585"/>
              <a:ext cx="1521834" cy="5036"/>
            </a:xfrm>
            <a:prstGeom prst="line">
              <a:avLst/>
            </a:prstGeom>
            <a:ln w="28575"/>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651760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3BC2325-EA75-4781-BDCA-F873BBB4209D}"/>
              </a:ext>
            </a:extLst>
          </p:cNvPr>
          <p:cNvSpPr/>
          <p:nvPr/>
        </p:nvSpPr>
        <p:spPr>
          <a:xfrm>
            <a:off x="924920" y="65854"/>
            <a:ext cx="5900974" cy="1323439"/>
          </a:xfrm>
          <a:prstGeom prst="rect">
            <a:avLst/>
          </a:prstGeom>
          <a:noFill/>
        </p:spPr>
        <p:txBody>
          <a:bodyPr wrap="none" lIns="91440" tIns="45720" rIns="91440" bIns="45720">
            <a:spAutoFit/>
          </a:bodyPr>
          <a:lstStyle/>
          <a:p>
            <a:pPr algn="ctr"/>
            <a:r>
              <a:rPr lang="en-US" sz="8000" b="0" cap="none" spc="0" dirty="0">
                <a:ln w="0"/>
                <a:solidFill>
                  <a:schemeClr val="accent1"/>
                </a:solidFill>
                <a:latin typeface="Virtual" panose="00000500000000000000" pitchFamily="50" charset="0"/>
              </a:rPr>
              <a:t>Monthly Workout Schedule</a:t>
            </a:r>
          </a:p>
        </p:txBody>
      </p:sp>
      <p:graphicFrame>
        <p:nvGraphicFramePr>
          <p:cNvPr id="4" name="Table 4">
            <a:extLst>
              <a:ext uri="{FF2B5EF4-FFF2-40B4-BE49-F238E27FC236}">
                <a16:creationId xmlns:a16="http://schemas.microsoft.com/office/drawing/2014/main" id="{5E69B5D3-E215-484D-A08C-D17087B0EDFB}"/>
              </a:ext>
            </a:extLst>
          </p:cNvPr>
          <p:cNvGraphicFramePr>
            <a:graphicFrameLocks noGrp="1"/>
          </p:cNvGraphicFramePr>
          <p:nvPr>
            <p:extLst>
              <p:ext uri="{D42A27DB-BD31-4B8C-83A1-F6EECF244321}">
                <p14:modId xmlns:p14="http://schemas.microsoft.com/office/powerpoint/2010/main" val="396355713"/>
              </p:ext>
            </p:extLst>
          </p:nvPr>
        </p:nvGraphicFramePr>
        <p:xfrm>
          <a:off x="474891" y="1978000"/>
          <a:ext cx="6832868" cy="7528855"/>
        </p:xfrm>
        <a:graphic>
          <a:graphicData uri="http://schemas.openxmlformats.org/drawingml/2006/table">
            <a:tbl>
              <a:tblPr firstRow="1" bandRow="1">
                <a:tableStyleId>{5940675A-B579-460E-94D1-54222C63F5DA}</a:tableStyleId>
              </a:tblPr>
              <a:tblGrid>
                <a:gridCol w="976124">
                  <a:extLst>
                    <a:ext uri="{9D8B030D-6E8A-4147-A177-3AD203B41FA5}">
                      <a16:colId xmlns:a16="http://schemas.microsoft.com/office/drawing/2014/main" val="423332812"/>
                    </a:ext>
                  </a:extLst>
                </a:gridCol>
                <a:gridCol w="976124">
                  <a:extLst>
                    <a:ext uri="{9D8B030D-6E8A-4147-A177-3AD203B41FA5}">
                      <a16:colId xmlns:a16="http://schemas.microsoft.com/office/drawing/2014/main" val="2498350413"/>
                    </a:ext>
                  </a:extLst>
                </a:gridCol>
                <a:gridCol w="976124">
                  <a:extLst>
                    <a:ext uri="{9D8B030D-6E8A-4147-A177-3AD203B41FA5}">
                      <a16:colId xmlns:a16="http://schemas.microsoft.com/office/drawing/2014/main" val="2301696065"/>
                    </a:ext>
                  </a:extLst>
                </a:gridCol>
                <a:gridCol w="976124">
                  <a:extLst>
                    <a:ext uri="{9D8B030D-6E8A-4147-A177-3AD203B41FA5}">
                      <a16:colId xmlns:a16="http://schemas.microsoft.com/office/drawing/2014/main" val="4114639249"/>
                    </a:ext>
                  </a:extLst>
                </a:gridCol>
                <a:gridCol w="976124">
                  <a:extLst>
                    <a:ext uri="{9D8B030D-6E8A-4147-A177-3AD203B41FA5}">
                      <a16:colId xmlns:a16="http://schemas.microsoft.com/office/drawing/2014/main" val="2213685023"/>
                    </a:ext>
                  </a:extLst>
                </a:gridCol>
                <a:gridCol w="976124">
                  <a:extLst>
                    <a:ext uri="{9D8B030D-6E8A-4147-A177-3AD203B41FA5}">
                      <a16:colId xmlns:a16="http://schemas.microsoft.com/office/drawing/2014/main" val="2987420533"/>
                    </a:ext>
                  </a:extLst>
                </a:gridCol>
                <a:gridCol w="976124">
                  <a:extLst>
                    <a:ext uri="{9D8B030D-6E8A-4147-A177-3AD203B41FA5}">
                      <a16:colId xmlns:a16="http://schemas.microsoft.com/office/drawing/2014/main" val="2084898800"/>
                    </a:ext>
                  </a:extLst>
                </a:gridCol>
              </a:tblGrid>
              <a:tr h="1505771">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441136721"/>
                  </a:ext>
                </a:extLst>
              </a:tr>
              <a:tr h="1505771">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145989518"/>
                  </a:ext>
                </a:extLst>
              </a:tr>
              <a:tr h="1505771">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2514257755"/>
                  </a:ext>
                </a:extLst>
              </a:tr>
              <a:tr h="1505771">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549466399"/>
                  </a:ext>
                </a:extLst>
              </a:tr>
              <a:tr h="1505771">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tc>
                  <a:txBody>
                    <a:bodyPr/>
                    <a:lstStyle/>
                    <a:p>
                      <a:endParaRPr lang="en-PH"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3331770391"/>
                  </a:ext>
                </a:extLst>
              </a:tr>
            </a:tbl>
          </a:graphicData>
        </a:graphic>
      </p:graphicFrame>
      <p:grpSp>
        <p:nvGrpSpPr>
          <p:cNvPr id="6" name="Group 5">
            <a:extLst>
              <a:ext uri="{FF2B5EF4-FFF2-40B4-BE49-F238E27FC236}">
                <a16:creationId xmlns:a16="http://schemas.microsoft.com/office/drawing/2014/main" id="{495722B9-BA53-409E-B6B6-530FDFF87594}"/>
              </a:ext>
            </a:extLst>
          </p:cNvPr>
          <p:cNvGrpSpPr/>
          <p:nvPr/>
        </p:nvGrpSpPr>
        <p:grpSpPr>
          <a:xfrm>
            <a:off x="479533" y="1975049"/>
            <a:ext cx="6170399" cy="6286093"/>
            <a:chOff x="479533" y="1975049"/>
            <a:chExt cx="6170399" cy="6286093"/>
          </a:xfrm>
        </p:grpSpPr>
        <p:sp>
          <p:nvSpPr>
            <p:cNvPr id="45" name="Rectangle 44">
              <a:extLst>
                <a:ext uri="{FF2B5EF4-FFF2-40B4-BE49-F238E27FC236}">
                  <a16:creationId xmlns:a16="http://schemas.microsoft.com/office/drawing/2014/main" id="{46010A25-B9D0-4939-90A4-5683D67A14AA}"/>
                </a:ext>
              </a:extLst>
            </p:cNvPr>
            <p:cNvSpPr/>
            <p:nvPr/>
          </p:nvSpPr>
          <p:spPr>
            <a:xfrm>
              <a:off x="6322194" y="197800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Rectangle 47">
              <a:extLst>
                <a:ext uri="{FF2B5EF4-FFF2-40B4-BE49-F238E27FC236}">
                  <a16:creationId xmlns:a16="http://schemas.microsoft.com/office/drawing/2014/main" id="{5DB54BB9-ED7D-42B2-928C-E9996ADC0722}"/>
                </a:ext>
              </a:extLst>
            </p:cNvPr>
            <p:cNvSpPr/>
            <p:nvPr/>
          </p:nvSpPr>
          <p:spPr>
            <a:xfrm>
              <a:off x="437836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9" name="Rectangle 48">
              <a:extLst>
                <a:ext uri="{FF2B5EF4-FFF2-40B4-BE49-F238E27FC236}">
                  <a16:creationId xmlns:a16="http://schemas.microsoft.com/office/drawing/2014/main" id="{B35280C4-54A0-4BDD-8DFF-6A4194483298}"/>
                </a:ext>
              </a:extLst>
            </p:cNvPr>
            <p:cNvSpPr/>
            <p:nvPr/>
          </p:nvSpPr>
          <p:spPr>
            <a:xfrm>
              <a:off x="5350277"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Rectangle 50">
              <a:extLst>
                <a:ext uri="{FF2B5EF4-FFF2-40B4-BE49-F238E27FC236}">
                  <a16:creationId xmlns:a16="http://schemas.microsoft.com/office/drawing/2014/main" id="{8BBF7FEB-CB40-4F4D-9601-D18A95EE37A8}"/>
                </a:ext>
              </a:extLst>
            </p:cNvPr>
            <p:cNvSpPr/>
            <p:nvPr/>
          </p:nvSpPr>
          <p:spPr>
            <a:xfrm>
              <a:off x="1451450"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Rectangle 51">
              <a:extLst>
                <a:ext uri="{FF2B5EF4-FFF2-40B4-BE49-F238E27FC236}">
                  <a16:creationId xmlns:a16="http://schemas.microsoft.com/office/drawing/2014/main" id="{099686FF-74B0-487A-81C7-11AC97B96F36}"/>
                </a:ext>
              </a:extLst>
            </p:cNvPr>
            <p:cNvSpPr/>
            <p:nvPr/>
          </p:nvSpPr>
          <p:spPr>
            <a:xfrm>
              <a:off x="479533"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8" name="Rectangle 57">
              <a:extLst>
                <a:ext uri="{FF2B5EF4-FFF2-40B4-BE49-F238E27FC236}">
                  <a16:creationId xmlns:a16="http://schemas.microsoft.com/office/drawing/2014/main" id="{B6937CFF-C157-46F0-B1F9-B7B178301704}"/>
                </a:ext>
              </a:extLst>
            </p:cNvPr>
            <p:cNvSpPr/>
            <p:nvPr/>
          </p:nvSpPr>
          <p:spPr>
            <a:xfrm>
              <a:off x="2422531" y="197771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0" name="Rectangle 59">
              <a:extLst>
                <a:ext uri="{FF2B5EF4-FFF2-40B4-BE49-F238E27FC236}">
                  <a16:creationId xmlns:a16="http://schemas.microsoft.com/office/drawing/2014/main" id="{8665E274-1FA7-4E8A-9EC6-63F73A2A43A4}"/>
                </a:ext>
              </a:extLst>
            </p:cNvPr>
            <p:cNvSpPr/>
            <p:nvPr/>
          </p:nvSpPr>
          <p:spPr>
            <a:xfrm>
              <a:off x="3397575" y="1975049"/>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0" name="Rectangle 49">
              <a:extLst>
                <a:ext uri="{FF2B5EF4-FFF2-40B4-BE49-F238E27FC236}">
                  <a16:creationId xmlns:a16="http://schemas.microsoft.com/office/drawing/2014/main" id="{193A41E3-A91F-4374-A4B7-A240A6B36880}"/>
                </a:ext>
              </a:extLst>
            </p:cNvPr>
            <p:cNvSpPr/>
            <p:nvPr/>
          </p:nvSpPr>
          <p:spPr>
            <a:xfrm>
              <a:off x="6322194" y="3485382"/>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5" name="Rectangle 54">
              <a:extLst>
                <a:ext uri="{FF2B5EF4-FFF2-40B4-BE49-F238E27FC236}">
                  <a16:creationId xmlns:a16="http://schemas.microsoft.com/office/drawing/2014/main" id="{B139A2ED-E185-43A7-9D82-531D6480BFCA}"/>
                </a:ext>
              </a:extLst>
            </p:cNvPr>
            <p:cNvSpPr/>
            <p:nvPr/>
          </p:nvSpPr>
          <p:spPr>
            <a:xfrm>
              <a:off x="437836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1" name="Rectangle 60">
              <a:extLst>
                <a:ext uri="{FF2B5EF4-FFF2-40B4-BE49-F238E27FC236}">
                  <a16:creationId xmlns:a16="http://schemas.microsoft.com/office/drawing/2014/main" id="{747F7654-8185-4FFD-8D1A-EC96591156A7}"/>
                </a:ext>
              </a:extLst>
            </p:cNvPr>
            <p:cNvSpPr/>
            <p:nvPr/>
          </p:nvSpPr>
          <p:spPr>
            <a:xfrm>
              <a:off x="5350277"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5" name="Rectangle 64">
              <a:extLst>
                <a:ext uri="{FF2B5EF4-FFF2-40B4-BE49-F238E27FC236}">
                  <a16:creationId xmlns:a16="http://schemas.microsoft.com/office/drawing/2014/main" id="{F408F110-35C0-4430-8502-7ED5C199D17D}"/>
                </a:ext>
              </a:extLst>
            </p:cNvPr>
            <p:cNvSpPr/>
            <p:nvPr/>
          </p:nvSpPr>
          <p:spPr>
            <a:xfrm>
              <a:off x="1451450"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9" name="Rectangle 68">
              <a:extLst>
                <a:ext uri="{FF2B5EF4-FFF2-40B4-BE49-F238E27FC236}">
                  <a16:creationId xmlns:a16="http://schemas.microsoft.com/office/drawing/2014/main" id="{58AEB5FC-70AC-4A21-9153-E6E647B01EDC}"/>
                </a:ext>
              </a:extLst>
            </p:cNvPr>
            <p:cNvSpPr/>
            <p:nvPr/>
          </p:nvSpPr>
          <p:spPr>
            <a:xfrm>
              <a:off x="479533"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4" name="Rectangle 73">
              <a:extLst>
                <a:ext uri="{FF2B5EF4-FFF2-40B4-BE49-F238E27FC236}">
                  <a16:creationId xmlns:a16="http://schemas.microsoft.com/office/drawing/2014/main" id="{C3323764-B2A4-403B-A908-99859B8594AF}"/>
                </a:ext>
              </a:extLst>
            </p:cNvPr>
            <p:cNvSpPr/>
            <p:nvPr/>
          </p:nvSpPr>
          <p:spPr>
            <a:xfrm>
              <a:off x="2422531" y="34851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5" name="Rectangle 74">
              <a:extLst>
                <a:ext uri="{FF2B5EF4-FFF2-40B4-BE49-F238E27FC236}">
                  <a16:creationId xmlns:a16="http://schemas.microsoft.com/office/drawing/2014/main" id="{F6049E6E-E85A-472F-9B75-46097D8EBCAC}"/>
                </a:ext>
              </a:extLst>
            </p:cNvPr>
            <p:cNvSpPr/>
            <p:nvPr/>
          </p:nvSpPr>
          <p:spPr>
            <a:xfrm>
              <a:off x="3397575" y="348243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6" name="Rectangle 75">
              <a:extLst>
                <a:ext uri="{FF2B5EF4-FFF2-40B4-BE49-F238E27FC236}">
                  <a16:creationId xmlns:a16="http://schemas.microsoft.com/office/drawing/2014/main" id="{548D29C4-29F2-4032-A4EF-EE4E1C316F18}"/>
                </a:ext>
              </a:extLst>
            </p:cNvPr>
            <p:cNvSpPr/>
            <p:nvPr/>
          </p:nvSpPr>
          <p:spPr>
            <a:xfrm>
              <a:off x="6322194" y="4987401"/>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7" name="Rectangle 76">
              <a:extLst>
                <a:ext uri="{FF2B5EF4-FFF2-40B4-BE49-F238E27FC236}">
                  <a16:creationId xmlns:a16="http://schemas.microsoft.com/office/drawing/2014/main" id="{180A318F-6C22-4215-B184-D74696C068FB}"/>
                </a:ext>
              </a:extLst>
            </p:cNvPr>
            <p:cNvSpPr/>
            <p:nvPr/>
          </p:nvSpPr>
          <p:spPr>
            <a:xfrm>
              <a:off x="437836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8" name="Rectangle 77">
              <a:extLst>
                <a:ext uri="{FF2B5EF4-FFF2-40B4-BE49-F238E27FC236}">
                  <a16:creationId xmlns:a16="http://schemas.microsoft.com/office/drawing/2014/main" id="{7B37F781-03E5-4A21-957A-8090A0A488FB}"/>
                </a:ext>
              </a:extLst>
            </p:cNvPr>
            <p:cNvSpPr/>
            <p:nvPr/>
          </p:nvSpPr>
          <p:spPr>
            <a:xfrm>
              <a:off x="5350277"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9" name="Rectangle 78">
              <a:extLst>
                <a:ext uri="{FF2B5EF4-FFF2-40B4-BE49-F238E27FC236}">
                  <a16:creationId xmlns:a16="http://schemas.microsoft.com/office/drawing/2014/main" id="{613033A7-DEFB-49DE-8FAF-94B5A3593161}"/>
                </a:ext>
              </a:extLst>
            </p:cNvPr>
            <p:cNvSpPr/>
            <p:nvPr/>
          </p:nvSpPr>
          <p:spPr>
            <a:xfrm>
              <a:off x="1451450"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3" name="Rectangle 82">
              <a:extLst>
                <a:ext uri="{FF2B5EF4-FFF2-40B4-BE49-F238E27FC236}">
                  <a16:creationId xmlns:a16="http://schemas.microsoft.com/office/drawing/2014/main" id="{9A34E293-3BEC-4D62-B0AA-DBBD426AD4E6}"/>
                </a:ext>
              </a:extLst>
            </p:cNvPr>
            <p:cNvSpPr/>
            <p:nvPr/>
          </p:nvSpPr>
          <p:spPr>
            <a:xfrm>
              <a:off x="479533"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4" name="Rectangle 83">
              <a:extLst>
                <a:ext uri="{FF2B5EF4-FFF2-40B4-BE49-F238E27FC236}">
                  <a16:creationId xmlns:a16="http://schemas.microsoft.com/office/drawing/2014/main" id="{6B9A7998-C281-45F8-8997-3909CE7C63CC}"/>
                </a:ext>
              </a:extLst>
            </p:cNvPr>
            <p:cNvSpPr/>
            <p:nvPr/>
          </p:nvSpPr>
          <p:spPr>
            <a:xfrm>
              <a:off x="2422531" y="498712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5" name="Rectangle 84">
              <a:extLst>
                <a:ext uri="{FF2B5EF4-FFF2-40B4-BE49-F238E27FC236}">
                  <a16:creationId xmlns:a16="http://schemas.microsoft.com/office/drawing/2014/main" id="{4E3E4EAD-403D-4B2C-9244-860D858AA645}"/>
                </a:ext>
              </a:extLst>
            </p:cNvPr>
            <p:cNvSpPr/>
            <p:nvPr/>
          </p:nvSpPr>
          <p:spPr>
            <a:xfrm>
              <a:off x="3397575" y="4984450"/>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6" name="Rectangle 85">
              <a:extLst>
                <a:ext uri="{FF2B5EF4-FFF2-40B4-BE49-F238E27FC236}">
                  <a16:creationId xmlns:a16="http://schemas.microsoft.com/office/drawing/2014/main" id="{930C1DCC-7C1D-4571-89F1-DE526459DCEA}"/>
                </a:ext>
              </a:extLst>
            </p:cNvPr>
            <p:cNvSpPr/>
            <p:nvPr/>
          </p:nvSpPr>
          <p:spPr>
            <a:xfrm>
              <a:off x="6322194" y="649140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7" name="Rectangle 86">
              <a:extLst>
                <a:ext uri="{FF2B5EF4-FFF2-40B4-BE49-F238E27FC236}">
                  <a16:creationId xmlns:a16="http://schemas.microsoft.com/office/drawing/2014/main" id="{0F16A48D-0AAB-4360-B38A-46A6936E878E}"/>
                </a:ext>
              </a:extLst>
            </p:cNvPr>
            <p:cNvSpPr/>
            <p:nvPr/>
          </p:nvSpPr>
          <p:spPr>
            <a:xfrm>
              <a:off x="437836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8" name="Rectangle 87">
              <a:extLst>
                <a:ext uri="{FF2B5EF4-FFF2-40B4-BE49-F238E27FC236}">
                  <a16:creationId xmlns:a16="http://schemas.microsoft.com/office/drawing/2014/main" id="{EF57CA3C-83FA-4F35-B516-F72AFBFA8B95}"/>
                </a:ext>
              </a:extLst>
            </p:cNvPr>
            <p:cNvSpPr/>
            <p:nvPr/>
          </p:nvSpPr>
          <p:spPr>
            <a:xfrm>
              <a:off x="5350277"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9" name="Rectangle 88">
              <a:extLst>
                <a:ext uri="{FF2B5EF4-FFF2-40B4-BE49-F238E27FC236}">
                  <a16:creationId xmlns:a16="http://schemas.microsoft.com/office/drawing/2014/main" id="{41DCD22E-F002-49A5-B88A-E55BA6C852F4}"/>
                </a:ext>
              </a:extLst>
            </p:cNvPr>
            <p:cNvSpPr/>
            <p:nvPr/>
          </p:nvSpPr>
          <p:spPr>
            <a:xfrm>
              <a:off x="1451450"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0" name="Rectangle 89">
              <a:extLst>
                <a:ext uri="{FF2B5EF4-FFF2-40B4-BE49-F238E27FC236}">
                  <a16:creationId xmlns:a16="http://schemas.microsoft.com/office/drawing/2014/main" id="{8FFAEBBC-E817-4090-92A6-E30D88583082}"/>
                </a:ext>
              </a:extLst>
            </p:cNvPr>
            <p:cNvSpPr/>
            <p:nvPr/>
          </p:nvSpPr>
          <p:spPr>
            <a:xfrm>
              <a:off x="479533"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1" name="Rectangle 90">
              <a:extLst>
                <a:ext uri="{FF2B5EF4-FFF2-40B4-BE49-F238E27FC236}">
                  <a16:creationId xmlns:a16="http://schemas.microsoft.com/office/drawing/2014/main" id="{105A3C7D-5B1C-4AC7-A560-29972C367062}"/>
                </a:ext>
              </a:extLst>
            </p:cNvPr>
            <p:cNvSpPr/>
            <p:nvPr/>
          </p:nvSpPr>
          <p:spPr>
            <a:xfrm>
              <a:off x="2422531" y="649112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2" name="Rectangle 91">
              <a:extLst>
                <a:ext uri="{FF2B5EF4-FFF2-40B4-BE49-F238E27FC236}">
                  <a16:creationId xmlns:a16="http://schemas.microsoft.com/office/drawing/2014/main" id="{7C931ED8-33A4-4570-ABF3-4171FDD7AE70}"/>
                </a:ext>
              </a:extLst>
            </p:cNvPr>
            <p:cNvSpPr/>
            <p:nvPr/>
          </p:nvSpPr>
          <p:spPr>
            <a:xfrm>
              <a:off x="3397575" y="6488454"/>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3" name="Rectangle 92">
              <a:extLst>
                <a:ext uri="{FF2B5EF4-FFF2-40B4-BE49-F238E27FC236}">
                  <a16:creationId xmlns:a16="http://schemas.microsoft.com/office/drawing/2014/main" id="{54C03940-738D-42A2-86AB-9DC45A4EDF94}"/>
                </a:ext>
              </a:extLst>
            </p:cNvPr>
            <p:cNvSpPr/>
            <p:nvPr/>
          </p:nvSpPr>
          <p:spPr>
            <a:xfrm>
              <a:off x="6335842" y="8006106"/>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4" name="Rectangle 93">
              <a:extLst>
                <a:ext uri="{FF2B5EF4-FFF2-40B4-BE49-F238E27FC236}">
                  <a16:creationId xmlns:a16="http://schemas.microsoft.com/office/drawing/2014/main" id="{81B63DA7-12DD-417F-806B-4A3C0696446C}"/>
                </a:ext>
              </a:extLst>
            </p:cNvPr>
            <p:cNvSpPr/>
            <p:nvPr/>
          </p:nvSpPr>
          <p:spPr>
            <a:xfrm>
              <a:off x="437836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5" name="Rectangle 94">
              <a:extLst>
                <a:ext uri="{FF2B5EF4-FFF2-40B4-BE49-F238E27FC236}">
                  <a16:creationId xmlns:a16="http://schemas.microsoft.com/office/drawing/2014/main" id="{2F51DB9C-69A6-426A-99BE-4822E0C11D21}"/>
                </a:ext>
              </a:extLst>
            </p:cNvPr>
            <p:cNvSpPr/>
            <p:nvPr/>
          </p:nvSpPr>
          <p:spPr>
            <a:xfrm>
              <a:off x="5350277"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6" name="Rectangle 95">
              <a:extLst>
                <a:ext uri="{FF2B5EF4-FFF2-40B4-BE49-F238E27FC236}">
                  <a16:creationId xmlns:a16="http://schemas.microsoft.com/office/drawing/2014/main" id="{A9430990-3EB8-4EAB-B21D-A28570C74865}"/>
                </a:ext>
              </a:extLst>
            </p:cNvPr>
            <p:cNvSpPr/>
            <p:nvPr/>
          </p:nvSpPr>
          <p:spPr>
            <a:xfrm>
              <a:off x="1451450"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7" name="Rectangle 96">
              <a:extLst>
                <a:ext uri="{FF2B5EF4-FFF2-40B4-BE49-F238E27FC236}">
                  <a16:creationId xmlns:a16="http://schemas.microsoft.com/office/drawing/2014/main" id="{44773575-1FC2-42F5-8F5C-2529E558E9E6}"/>
                </a:ext>
              </a:extLst>
            </p:cNvPr>
            <p:cNvSpPr/>
            <p:nvPr/>
          </p:nvSpPr>
          <p:spPr>
            <a:xfrm>
              <a:off x="479533"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8" name="Rectangle 97">
              <a:extLst>
                <a:ext uri="{FF2B5EF4-FFF2-40B4-BE49-F238E27FC236}">
                  <a16:creationId xmlns:a16="http://schemas.microsoft.com/office/drawing/2014/main" id="{3B7FAC71-9361-4C38-BE6D-E697EB489216}"/>
                </a:ext>
              </a:extLst>
            </p:cNvPr>
            <p:cNvSpPr/>
            <p:nvPr/>
          </p:nvSpPr>
          <p:spPr>
            <a:xfrm>
              <a:off x="2422531" y="800582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9" name="Rectangle 98">
              <a:extLst>
                <a:ext uri="{FF2B5EF4-FFF2-40B4-BE49-F238E27FC236}">
                  <a16:creationId xmlns:a16="http://schemas.microsoft.com/office/drawing/2014/main" id="{9AC7EE6A-B0B4-47FB-B83C-24E5FC39309C}"/>
                </a:ext>
              </a:extLst>
            </p:cNvPr>
            <p:cNvSpPr/>
            <p:nvPr/>
          </p:nvSpPr>
          <p:spPr>
            <a:xfrm>
              <a:off x="3397575" y="8003155"/>
              <a:ext cx="314090" cy="255036"/>
            </a:xfrm>
            <a:prstGeom prst="rect">
              <a:avLst/>
            </a:prstGeom>
            <a:noFill/>
            <a:ln>
              <a:solidFill>
                <a:srgbClr val="92D05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pic>
        <p:nvPicPr>
          <p:cNvPr id="10" name="Picture 9" descr="Background pattern&#10;&#10;Description automatically generated">
            <a:extLst>
              <a:ext uri="{FF2B5EF4-FFF2-40B4-BE49-F238E27FC236}">
                <a16:creationId xmlns:a16="http://schemas.microsoft.com/office/drawing/2014/main" id="{BA053980-522E-4B75-97A3-9B4BC0FD233D}"/>
              </a:ext>
            </a:extLst>
          </p:cNvPr>
          <p:cNvPicPr>
            <a:picLocks noChangeAspect="1"/>
          </p:cNvPicPr>
          <p:nvPr/>
        </p:nvPicPr>
        <p:blipFill rotWithShape="1">
          <a:blip r:embed="rId2">
            <a:alphaModFix amt="3000"/>
            <a:extLst>
              <a:ext uri="{28A0092B-C50C-407E-A947-70E740481C1C}">
                <a14:useLocalDpi xmlns:a14="http://schemas.microsoft.com/office/drawing/2010/main" val="0"/>
              </a:ext>
            </a:extLst>
          </a:blip>
          <a:srcRect l="1681" t="1433" r="23474" b="1709"/>
          <a:stretch/>
        </p:blipFill>
        <p:spPr>
          <a:xfrm>
            <a:off x="0" y="-1"/>
            <a:ext cx="7772400" cy="10058401"/>
          </a:xfrm>
          <a:prstGeom prst="rect">
            <a:avLst/>
          </a:prstGeom>
        </p:spPr>
      </p:pic>
      <p:sp>
        <p:nvSpPr>
          <p:cNvPr id="100" name="Rectangle 99">
            <a:extLst>
              <a:ext uri="{FF2B5EF4-FFF2-40B4-BE49-F238E27FC236}">
                <a16:creationId xmlns:a16="http://schemas.microsoft.com/office/drawing/2014/main" id="{A1EBED00-129D-4439-846B-1F2E2D93F750}"/>
              </a:ext>
            </a:extLst>
          </p:cNvPr>
          <p:cNvSpPr/>
          <p:nvPr/>
        </p:nvSpPr>
        <p:spPr>
          <a:xfrm>
            <a:off x="434152" y="1630932"/>
            <a:ext cx="981535"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Sunday</a:t>
            </a:r>
          </a:p>
        </p:txBody>
      </p:sp>
      <p:sp>
        <p:nvSpPr>
          <p:cNvPr id="106" name="Rectangle 105">
            <a:extLst>
              <a:ext uri="{FF2B5EF4-FFF2-40B4-BE49-F238E27FC236}">
                <a16:creationId xmlns:a16="http://schemas.microsoft.com/office/drawing/2014/main" id="{7B3E42D8-7ACE-4F09-A48E-3B4392CBCD1C}"/>
              </a:ext>
            </a:extLst>
          </p:cNvPr>
          <p:cNvSpPr/>
          <p:nvPr/>
        </p:nvSpPr>
        <p:spPr>
          <a:xfrm>
            <a:off x="1451450" y="1628262"/>
            <a:ext cx="981535"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Monday</a:t>
            </a:r>
          </a:p>
        </p:txBody>
      </p:sp>
      <p:sp>
        <p:nvSpPr>
          <p:cNvPr id="107" name="Rectangle 106">
            <a:extLst>
              <a:ext uri="{FF2B5EF4-FFF2-40B4-BE49-F238E27FC236}">
                <a16:creationId xmlns:a16="http://schemas.microsoft.com/office/drawing/2014/main" id="{F51EC647-AEE7-4318-A0C2-2A17BBDA5C15}"/>
              </a:ext>
            </a:extLst>
          </p:cNvPr>
          <p:cNvSpPr/>
          <p:nvPr/>
        </p:nvSpPr>
        <p:spPr>
          <a:xfrm>
            <a:off x="2376369" y="1628262"/>
            <a:ext cx="981535"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Tuesday</a:t>
            </a:r>
          </a:p>
        </p:txBody>
      </p:sp>
      <p:sp>
        <p:nvSpPr>
          <p:cNvPr id="108" name="Rectangle 107">
            <a:extLst>
              <a:ext uri="{FF2B5EF4-FFF2-40B4-BE49-F238E27FC236}">
                <a16:creationId xmlns:a16="http://schemas.microsoft.com/office/drawing/2014/main" id="{49FA8C79-06DB-4DB9-B31A-D7A351CE4E8F}"/>
              </a:ext>
            </a:extLst>
          </p:cNvPr>
          <p:cNvSpPr/>
          <p:nvPr/>
        </p:nvSpPr>
        <p:spPr>
          <a:xfrm>
            <a:off x="3197865" y="1628262"/>
            <a:ext cx="1333192"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Wednesday</a:t>
            </a:r>
          </a:p>
        </p:txBody>
      </p:sp>
      <p:sp>
        <p:nvSpPr>
          <p:cNvPr id="109" name="Rectangle 108">
            <a:extLst>
              <a:ext uri="{FF2B5EF4-FFF2-40B4-BE49-F238E27FC236}">
                <a16:creationId xmlns:a16="http://schemas.microsoft.com/office/drawing/2014/main" id="{6FC0DBFA-BB68-40E1-B6EA-67BB7DD65228}"/>
              </a:ext>
            </a:extLst>
          </p:cNvPr>
          <p:cNvSpPr/>
          <p:nvPr/>
        </p:nvSpPr>
        <p:spPr>
          <a:xfrm>
            <a:off x="4362544" y="1641910"/>
            <a:ext cx="1147168"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Thursday</a:t>
            </a:r>
          </a:p>
        </p:txBody>
      </p:sp>
      <p:sp>
        <p:nvSpPr>
          <p:cNvPr id="110" name="Rectangle 109">
            <a:extLst>
              <a:ext uri="{FF2B5EF4-FFF2-40B4-BE49-F238E27FC236}">
                <a16:creationId xmlns:a16="http://schemas.microsoft.com/office/drawing/2014/main" id="{C4749C43-1570-4AB3-B0D8-667FCA0A61FE}"/>
              </a:ext>
            </a:extLst>
          </p:cNvPr>
          <p:cNvSpPr/>
          <p:nvPr/>
        </p:nvSpPr>
        <p:spPr>
          <a:xfrm>
            <a:off x="5371375" y="1628262"/>
            <a:ext cx="981535"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Friday</a:t>
            </a:r>
          </a:p>
        </p:txBody>
      </p:sp>
      <p:sp>
        <p:nvSpPr>
          <p:cNvPr id="111" name="Rectangle 110">
            <a:extLst>
              <a:ext uri="{FF2B5EF4-FFF2-40B4-BE49-F238E27FC236}">
                <a16:creationId xmlns:a16="http://schemas.microsoft.com/office/drawing/2014/main" id="{19A87015-5D1B-422B-9547-1150631FC6C6}"/>
              </a:ext>
            </a:extLst>
          </p:cNvPr>
          <p:cNvSpPr/>
          <p:nvPr/>
        </p:nvSpPr>
        <p:spPr>
          <a:xfrm>
            <a:off x="6281790" y="1628262"/>
            <a:ext cx="1096377" cy="338554"/>
          </a:xfrm>
          <a:prstGeom prst="rect">
            <a:avLst/>
          </a:prstGeom>
          <a:noFill/>
        </p:spPr>
        <p:txBody>
          <a:bodyPr wrap="square" lIns="91440" tIns="45720" rIns="91440" bIns="45720">
            <a:spAutoFit/>
          </a:bodyPr>
          <a:lstStyle/>
          <a:p>
            <a:pPr algn="ctr"/>
            <a:r>
              <a:rPr lang="en-US" sz="1600" cap="none" dirty="0">
                <a:ln w="0"/>
                <a:solidFill>
                  <a:schemeClr val="accent1"/>
                </a:solidFill>
                <a:latin typeface="Source Serif Pro" panose="02040603050405020204" pitchFamily="18" charset="0"/>
                <a:ea typeface="Source Serif Pro" panose="02040603050405020204" pitchFamily="18" charset="0"/>
              </a:rPr>
              <a:t>Saturday</a:t>
            </a:r>
          </a:p>
        </p:txBody>
      </p:sp>
    </p:spTree>
    <p:extLst>
      <p:ext uri="{BB962C8B-B14F-4D97-AF65-F5344CB8AC3E}">
        <p14:creationId xmlns:p14="http://schemas.microsoft.com/office/powerpoint/2010/main" val="3897706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0DFE2E89-31C9-4B3F-AF80-DEA792395E42}"/>
              </a:ext>
            </a:extLst>
          </p:cNvPr>
          <p:cNvSpPr/>
          <p:nvPr/>
        </p:nvSpPr>
        <p:spPr>
          <a:xfrm>
            <a:off x="1452302" y="65854"/>
            <a:ext cx="4846198" cy="1323439"/>
          </a:xfrm>
          <a:prstGeom prst="rect">
            <a:avLst/>
          </a:prstGeom>
          <a:noFill/>
        </p:spPr>
        <p:txBody>
          <a:bodyPr wrap="non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rPr>
              <a:t>Daily Fitness Planner</a:t>
            </a:r>
          </a:p>
        </p:txBody>
      </p:sp>
      <p:grpSp>
        <p:nvGrpSpPr>
          <p:cNvPr id="37" name="Group 2">
            <a:extLst>
              <a:ext uri="{FF2B5EF4-FFF2-40B4-BE49-F238E27FC236}">
                <a16:creationId xmlns:a16="http://schemas.microsoft.com/office/drawing/2014/main" id="{78663D3E-3B7E-43CE-BF50-F67D5D2A15EC}"/>
              </a:ext>
            </a:extLst>
          </p:cNvPr>
          <p:cNvGrpSpPr/>
          <p:nvPr/>
        </p:nvGrpSpPr>
        <p:grpSpPr>
          <a:xfrm>
            <a:off x="2629910" y="2653355"/>
            <a:ext cx="1605712" cy="410951"/>
            <a:chOff x="0" y="0"/>
            <a:chExt cx="785652" cy="201072"/>
          </a:xfrm>
        </p:grpSpPr>
        <p:sp>
          <p:nvSpPr>
            <p:cNvPr id="38" name="Freeform 3">
              <a:extLst>
                <a:ext uri="{FF2B5EF4-FFF2-40B4-BE49-F238E27FC236}">
                  <a16:creationId xmlns:a16="http://schemas.microsoft.com/office/drawing/2014/main" id="{77853A1C-AE6B-4903-A438-8AE7ECC8FAF2}"/>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39" name="Group 4">
            <a:extLst>
              <a:ext uri="{FF2B5EF4-FFF2-40B4-BE49-F238E27FC236}">
                <a16:creationId xmlns:a16="http://schemas.microsoft.com/office/drawing/2014/main" id="{254B2E6D-8F5C-4CF6-AF3C-E67985385D84}"/>
              </a:ext>
            </a:extLst>
          </p:cNvPr>
          <p:cNvGrpSpPr/>
          <p:nvPr/>
        </p:nvGrpSpPr>
        <p:grpSpPr>
          <a:xfrm>
            <a:off x="5638619" y="2622316"/>
            <a:ext cx="1439530" cy="410951"/>
            <a:chOff x="0" y="0"/>
            <a:chExt cx="704342" cy="201072"/>
          </a:xfrm>
        </p:grpSpPr>
        <p:sp>
          <p:nvSpPr>
            <p:cNvPr id="40" name="Freeform 5">
              <a:extLst>
                <a:ext uri="{FF2B5EF4-FFF2-40B4-BE49-F238E27FC236}">
                  <a16:creationId xmlns:a16="http://schemas.microsoft.com/office/drawing/2014/main" id="{2471000B-D436-420D-9014-BB02748CB92A}"/>
                </a:ext>
              </a:extLst>
            </p:cNvPr>
            <p:cNvSpPr/>
            <p:nvPr/>
          </p:nvSpPr>
          <p:spPr>
            <a:xfrm>
              <a:off x="0" y="0"/>
              <a:ext cx="704342" cy="201072"/>
            </a:xfrm>
            <a:custGeom>
              <a:avLst/>
              <a:gdLst/>
              <a:ahLst/>
              <a:cxnLst/>
              <a:rect l="l" t="t" r="r" b="b"/>
              <a:pathLst>
                <a:path w="704342" h="201072">
                  <a:moveTo>
                    <a:pt x="0" y="0"/>
                  </a:moveTo>
                  <a:lnTo>
                    <a:pt x="704342" y="0"/>
                  </a:lnTo>
                  <a:lnTo>
                    <a:pt x="704342" y="201072"/>
                  </a:lnTo>
                  <a:lnTo>
                    <a:pt x="0" y="201072"/>
                  </a:lnTo>
                  <a:close/>
                </a:path>
              </a:pathLst>
            </a:custGeom>
            <a:solidFill>
              <a:srgbClr val="FFF6D0"/>
            </a:solidFill>
          </p:spPr>
        </p:sp>
      </p:grpSp>
      <p:grpSp>
        <p:nvGrpSpPr>
          <p:cNvPr id="45" name="Group 6">
            <a:extLst>
              <a:ext uri="{FF2B5EF4-FFF2-40B4-BE49-F238E27FC236}">
                <a16:creationId xmlns:a16="http://schemas.microsoft.com/office/drawing/2014/main" id="{03A832D5-8B68-4B14-BACB-64637BFCB533}"/>
              </a:ext>
            </a:extLst>
          </p:cNvPr>
          <p:cNvGrpSpPr/>
          <p:nvPr/>
        </p:nvGrpSpPr>
        <p:grpSpPr>
          <a:xfrm>
            <a:off x="4455334" y="1476382"/>
            <a:ext cx="2624685" cy="1556885"/>
            <a:chOff x="0" y="0"/>
            <a:chExt cx="10255903" cy="6083496"/>
          </a:xfrm>
        </p:grpSpPr>
        <p:sp>
          <p:nvSpPr>
            <p:cNvPr id="48" name="Freeform 7">
              <a:extLst>
                <a:ext uri="{FF2B5EF4-FFF2-40B4-BE49-F238E27FC236}">
                  <a16:creationId xmlns:a16="http://schemas.microsoft.com/office/drawing/2014/main" id="{95F4D515-A065-4298-9DE4-E9D34712FCA0}"/>
                </a:ext>
              </a:extLst>
            </p:cNvPr>
            <p:cNvSpPr/>
            <p:nvPr/>
          </p:nvSpPr>
          <p:spPr>
            <a:xfrm>
              <a:off x="0" y="0"/>
              <a:ext cx="10255903" cy="6083496"/>
            </a:xfrm>
            <a:custGeom>
              <a:avLst/>
              <a:gdLst/>
              <a:ahLst/>
              <a:cxnLst/>
              <a:rect l="l" t="t" r="r" b="b"/>
              <a:pathLst>
                <a:path w="10255903" h="6083496">
                  <a:moveTo>
                    <a:pt x="0" y="0"/>
                  </a:moveTo>
                  <a:lnTo>
                    <a:pt x="0" y="6083496"/>
                  </a:lnTo>
                  <a:lnTo>
                    <a:pt x="10255903" y="6083496"/>
                  </a:lnTo>
                  <a:lnTo>
                    <a:pt x="10255903" y="0"/>
                  </a:lnTo>
                  <a:lnTo>
                    <a:pt x="0" y="0"/>
                  </a:lnTo>
                  <a:close/>
                  <a:moveTo>
                    <a:pt x="10194943" y="6022536"/>
                  </a:moveTo>
                  <a:lnTo>
                    <a:pt x="59690" y="6022536"/>
                  </a:lnTo>
                  <a:lnTo>
                    <a:pt x="59690" y="59690"/>
                  </a:lnTo>
                  <a:lnTo>
                    <a:pt x="10194943" y="59690"/>
                  </a:lnTo>
                  <a:lnTo>
                    <a:pt x="10194943" y="6022536"/>
                  </a:lnTo>
                  <a:close/>
                </a:path>
              </a:pathLst>
            </a:custGeom>
            <a:solidFill>
              <a:srgbClr val="99E334"/>
            </a:solidFill>
          </p:spPr>
        </p:sp>
      </p:grpSp>
      <p:sp>
        <p:nvSpPr>
          <p:cNvPr id="49" name="TextBox 8">
            <a:extLst>
              <a:ext uri="{FF2B5EF4-FFF2-40B4-BE49-F238E27FC236}">
                <a16:creationId xmlns:a16="http://schemas.microsoft.com/office/drawing/2014/main" id="{FCED9FFF-0262-46AD-A5C5-9CBFB9F6294B}"/>
              </a:ext>
            </a:extLst>
          </p:cNvPr>
          <p:cNvSpPr txBox="1"/>
          <p:nvPr/>
        </p:nvSpPr>
        <p:spPr>
          <a:xfrm>
            <a:off x="2717484" y="2691683"/>
            <a:ext cx="647549" cy="237987"/>
          </a:xfrm>
          <a:prstGeom prst="rect">
            <a:avLst/>
          </a:prstGeom>
        </p:spPr>
        <p:txBody>
          <a:bodyPr lIns="0" tIns="0" rIns="0" bIns="0" rtlCol="0" anchor="t">
            <a:spAutoFit/>
          </a:bodyPr>
          <a:lstStyle/>
          <a:p>
            <a:pPr algn="ctr">
              <a:lnSpc>
                <a:spcPts val="1954"/>
              </a:lnSpc>
            </a:pPr>
            <a:r>
              <a:rPr lang="en-US" sz="1395" dirty="0">
                <a:solidFill>
                  <a:srgbClr val="2A5E2D"/>
                </a:solidFill>
                <a:latin typeface="Source Serif Pro"/>
              </a:rPr>
              <a:t>Calories</a:t>
            </a:r>
          </a:p>
        </p:txBody>
      </p:sp>
      <p:grpSp>
        <p:nvGrpSpPr>
          <p:cNvPr id="50" name="Group 9">
            <a:extLst>
              <a:ext uri="{FF2B5EF4-FFF2-40B4-BE49-F238E27FC236}">
                <a16:creationId xmlns:a16="http://schemas.microsoft.com/office/drawing/2014/main" id="{2A8E4B50-FBE7-4160-8CA6-D40F6116980D}"/>
              </a:ext>
            </a:extLst>
          </p:cNvPr>
          <p:cNvGrpSpPr/>
          <p:nvPr/>
        </p:nvGrpSpPr>
        <p:grpSpPr>
          <a:xfrm>
            <a:off x="734657" y="1507421"/>
            <a:ext cx="3502834" cy="1556885"/>
            <a:chOff x="0" y="0"/>
            <a:chExt cx="13687252" cy="6083496"/>
          </a:xfrm>
        </p:grpSpPr>
        <p:sp>
          <p:nvSpPr>
            <p:cNvPr id="51" name="Freeform 10">
              <a:extLst>
                <a:ext uri="{FF2B5EF4-FFF2-40B4-BE49-F238E27FC236}">
                  <a16:creationId xmlns:a16="http://schemas.microsoft.com/office/drawing/2014/main" id="{B85E3B88-87CE-48A2-A766-944479E3D7EB}"/>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52" name="Group 11">
            <a:extLst>
              <a:ext uri="{FF2B5EF4-FFF2-40B4-BE49-F238E27FC236}">
                <a16:creationId xmlns:a16="http://schemas.microsoft.com/office/drawing/2014/main" id="{D135999B-8829-4A28-9F40-B74A06C575F3}"/>
              </a:ext>
            </a:extLst>
          </p:cNvPr>
          <p:cNvGrpSpPr/>
          <p:nvPr/>
        </p:nvGrpSpPr>
        <p:grpSpPr>
          <a:xfrm>
            <a:off x="734657" y="4790603"/>
            <a:ext cx="3502834" cy="1556885"/>
            <a:chOff x="0" y="0"/>
            <a:chExt cx="13687252" cy="6083496"/>
          </a:xfrm>
        </p:grpSpPr>
        <p:sp>
          <p:nvSpPr>
            <p:cNvPr id="53" name="Freeform 12">
              <a:extLst>
                <a:ext uri="{FF2B5EF4-FFF2-40B4-BE49-F238E27FC236}">
                  <a16:creationId xmlns:a16="http://schemas.microsoft.com/office/drawing/2014/main" id="{AAF35FFF-0AED-4C5E-A479-5DAFF2FD285D}"/>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54" name="Group 13">
            <a:extLst>
              <a:ext uri="{FF2B5EF4-FFF2-40B4-BE49-F238E27FC236}">
                <a16:creationId xmlns:a16="http://schemas.microsoft.com/office/drawing/2014/main" id="{05A8A8D0-1417-4D2C-98B6-F145248FE2EC}"/>
              </a:ext>
            </a:extLst>
          </p:cNvPr>
          <p:cNvGrpSpPr/>
          <p:nvPr/>
        </p:nvGrpSpPr>
        <p:grpSpPr>
          <a:xfrm>
            <a:off x="734657" y="3149012"/>
            <a:ext cx="3502834" cy="1556885"/>
            <a:chOff x="0" y="0"/>
            <a:chExt cx="13687252" cy="6083496"/>
          </a:xfrm>
        </p:grpSpPr>
        <p:sp>
          <p:nvSpPr>
            <p:cNvPr id="55" name="Freeform 14">
              <a:extLst>
                <a:ext uri="{FF2B5EF4-FFF2-40B4-BE49-F238E27FC236}">
                  <a16:creationId xmlns:a16="http://schemas.microsoft.com/office/drawing/2014/main" id="{D470DE10-ABE7-48F9-BA99-6E8A4FB7503A}"/>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57" name="Group 15">
            <a:extLst>
              <a:ext uri="{FF2B5EF4-FFF2-40B4-BE49-F238E27FC236}">
                <a16:creationId xmlns:a16="http://schemas.microsoft.com/office/drawing/2014/main" id="{6863019D-12FC-48CE-8776-BB8B47421CC8}"/>
              </a:ext>
            </a:extLst>
          </p:cNvPr>
          <p:cNvGrpSpPr/>
          <p:nvPr/>
        </p:nvGrpSpPr>
        <p:grpSpPr>
          <a:xfrm>
            <a:off x="734657" y="6432194"/>
            <a:ext cx="3502834" cy="1556885"/>
            <a:chOff x="0" y="0"/>
            <a:chExt cx="13687252" cy="6083496"/>
          </a:xfrm>
        </p:grpSpPr>
        <p:sp>
          <p:nvSpPr>
            <p:cNvPr id="58" name="Freeform 16">
              <a:extLst>
                <a:ext uri="{FF2B5EF4-FFF2-40B4-BE49-F238E27FC236}">
                  <a16:creationId xmlns:a16="http://schemas.microsoft.com/office/drawing/2014/main" id="{521588DB-EE91-476F-9B85-0E494D6FDA17}"/>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60" name="Group 20">
            <a:extLst>
              <a:ext uri="{FF2B5EF4-FFF2-40B4-BE49-F238E27FC236}">
                <a16:creationId xmlns:a16="http://schemas.microsoft.com/office/drawing/2014/main" id="{970D2B84-C190-418F-8B80-4AF0E0CCFEF4}"/>
              </a:ext>
            </a:extLst>
          </p:cNvPr>
          <p:cNvGrpSpPr/>
          <p:nvPr/>
        </p:nvGrpSpPr>
        <p:grpSpPr>
          <a:xfrm>
            <a:off x="734657" y="8073785"/>
            <a:ext cx="3502834" cy="1556885"/>
            <a:chOff x="0" y="0"/>
            <a:chExt cx="13687252" cy="6083496"/>
          </a:xfrm>
        </p:grpSpPr>
        <p:sp>
          <p:nvSpPr>
            <p:cNvPr id="61" name="Freeform 21">
              <a:extLst>
                <a:ext uri="{FF2B5EF4-FFF2-40B4-BE49-F238E27FC236}">
                  <a16:creationId xmlns:a16="http://schemas.microsoft.com/office/drawing/2014/main" id="{DC383980-4F08-4C25-823D-E1E71C648222}"/>
                </a:ext>
              </a:extLst>
            </p:cNvPr>
            <p:cNvSpPr/>
            <p:nvPr/>
          </p:nvSpPr>
          <p:spPr>
            <a:xfrm>
              <a:off x="0" y="0"/>
              <a:ext cx="13687253" cy="6083496"/>
            </a:xfrm>
            <a:custGeom>
              <a:avLst/>
              <a:gdLst/>
              <a:ahLst/>
              <a:cxnLst/>
              <a:rect l="l" t="t" r="r" b="b"/>
              <a:pathLst>
                <a:path w="13687253" h="6083496">
                  <a:moveTo>
                    <a:pt x="0" y="0"/>
                  </a:moveTo>
                  <a:lnTo>
                    <a:pt x="0" y="6083496"/>
                  </a:lnTo>
                  <a:lnTo>
                    <a:pt x="13687253" y="6083496"/>
                  </a:lnTo>
                  <a:lnTo>
                    <a:pt x="13687253" y="0"/>
                  </a:lnTo>
                  <a:lnTo>
                    <a:pt x="0" y="0"/>
                  </a:lnTo>
                  <a:close/>
                  <a:moveTo>
                    <a:pt x="13626292" y="6022536"/>
                  </a:moveTo>
                  <a:lnTo>
                    <a:pt x="59690" y="6022536"/>
                  </a:lnTo>
                  <a:lnTo>
                    <a:pt x="59690" y="59690"/>
                  </a:lnTo>
                  <a:lnTo>
                    <a:pt x="13626292" y="59690"/>
                  </a:lnTo>
                  <a:lnTo>
                    <a:pt x="13626292" y="6022536"/>
                  </a:lnTo>
                  <a:close/>
                </a:path>
              </a:pathLst>
            </a:custGeom>
            <a:solidFill>
              <a:srgbClr val="99E334"/>
            </a:solidFill>
          </p:spPr>
        </p:sp>
      </p:grpSp>
      <p:grpSp>
        <p:nvGrpSpPr>
          <p:cNvPr id="62" name="Group 22">
            <a:extLst>
              <a:ext uri="{FF2B5EF4-FFF2-40B4-BE49-F238E27FC236}">
                <a16:creationId xmlns:a16="http://schemas.microsoft.com/office/drawing/2014/main" id="{25CED9CA-BCB9-4392-BE30-AAFC2FE19222}"/>
              </a:ext>
            </a:extLst>
          </p:cNvPr>
          <p:cNvGrpSpPr/>
          <p:nvPr/>
        </p:nvGrpSpPr>
        <p:grpSpPr>
          <a:xfrm>
            <a:off x="558241" y="1435736"/>
            <a:ext cx="2071668" cy="410951"/>
            <a:chOff x="0" y="0"/>
            <a:chExt cx="1013638" cy="201072"/>
          </a:xfrm>
        </p:grpSpPr>
        <p:sp>
          <p:nvSpPr>
            <p:cNvPr id="63" name="Freeform 23">
              <a:extLst>
                <a:ext uri="{FF2B5EF4-FFF2-40B4-BE49-F238E27FC236}">
                  <a16:creationId xmlns:a16="http://schemas.microsoft.com/office/drawing/2014/main" id="{0E2E562F-118D-4E36-8ABE-DF379E38D081}"/>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64" name="Group 24">
            <a:extLst>
              <a:ext uri="{FF2B5EF4-FFF2-40B4-BE49-F238E27FC236}">
                <a16:creationId xmlns:a16="http://schemas.microsoft.com/office/drawing/2014/main" id="{8FED43A0-BD98-406F-977E-0407D7358160}"/>
              </a:ext>
            </a:extLst>
          </p:cNvPr>
          <p:cNvGrpSpPr/>
          <p:nvPr/>
        </p:nvGrpSpPr>
        <p:grpSpPr>
          <a:xfrm>
            <a:off x="4292767" y="1435736"/>
            <a:ext cx="1345851" cy="410951"/>
            <a:chOff x="0" y="0"/>
            <a:chExt cx="658506" cy="201072"/>
          </a:xfrm>
        </p:grpSpPr>
        <p:sp>
          <p:nvSpPr>
            <p:cNvPr id="65" name="Freeform 25">
              <a:extLst>
                <a:ext uri="{FF2B5EF4-FFF2-40B4-BE49-F238E27FC236}">
                  <a16:creationId xmlns:a16="http://schemas.microsoft.com/office/drawing/2014/main" id="{C0C8895B-89D2-4DA0-8995-50072E9D8C49}"/>
                </a:ext>
              </a:extLst>
            </p:cNvPr>
            <p:cNvSpPr/>
            <p:nvPr/>
          </p:nvSpPr>
          <p:spPr>
            <a:xfrm>
              <a:off x="0" y="0"/>
              <a:ext cx="658506" cy="201072"/>
            </a:xfrm>
            <a:custGeom>
              <a:avLst/>
              <a:gdLst/>
              <a:ahLst/>
              <a:cxnLst/>
              <a:rect l="l" t="t" r="r" b="b"/>
              <a:pathLst>
                <a:path w="658506" h="201072">
                  <a:moveTo>
                    <a:pt x="0" y="0"/>
                  </a:moveTo>
                  <a:lnTo>
                    <a:pt x="658506" y="0"/>
                  </a:lnTo>
                  <a:lnTo>
                    <a:pt x="658506" y="201072"/>
                  </a:lnTo>
                  <a:lnTo>
                    <a:pt x="0" y="201072"/>
                  </a:lnTo>
                  <a:close/>
                </a:path>
              </a:pathLst>
            </a:custGeom>
            <a:solidFill>
              <a:srgbClr val="FEE67C"/>
            </a:solidFill>
          </p:spPr>
        </p:sp>
      </p:grpSp>
      <p:grpSp>
        <p:nvGrpSpPr>
          <p:cNvPr id="66" name="Group 26">
            <a:extLst>
              <a:ext uri="{FF2B5EF4-FFF2-40B4-BE49-F238E27FC236}">
                <a16:creationId xmlns:a16="http://schemas.microsoft.com/office/drawing/2014/main" id="{BB0375C9-6F1F-410F-BB97-4803B6658524}"/>
              </a:ext>
            </a:extLst>
          </p:cNvPr>
          <p:cNvGrpSpPr/>
          <p:nvPr/>
        </p:nvGrpSpPr>
        <p:grpSpPr>
          <a:xfrm>
            <a:off x="2590800" y="4267200"/>
            <a:ext cx="1605712" cy="410951"/>
            <a:chOff x="0" y="0"/>
            <a:chExt cx="785652" cy="201072"/>
          </a:xfrm>
        </p:grpSpPr>
        <p:sp>
          <p:nvSpPr>
            <p:cNvPr id="67" name="Freeform 27">
              <a:extLst>
                <a:ext uri="{FF2B5EF4-FFF2-40B4-BE49-F238E27FC236}">
                  <a16:creationId xmlns:a16="http://schemas.microsoft.com/office/drawing/2014/main" id="{71AABE42-6BA4-486C-87D0-C2A65828CC98}"/>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68" name="Group 28">
            <a:extLst>
              <a:ext uri="{FF2B5EF4-FFF2-40B4-BE49-F238E27FC236}">
                <a16:creationId xmlns:a16="http://schemas.microsoft.com/office/drawing/2014/main" id="{0F8FCD82-83A1-4585-AC60-BF94AD9C0AF7}"/>
              </a:ext>
            </a:extLst>
          </p:cNvPr>
          <p:cNvGrpSpPr/>
          <p:nvPr/>
        </p:nvGrpSpPr>
        <p:grpSpPr>
          <a:xfrm>
            <a:off x="2590800" y="5913649"/>
            <a:ext cx="1605712" cy="410951"/>
            <a:chOff x="0" y="0"/>
            <a:chExt cx="785652" cy="201072"/>
          </a:xfrm>
        </p:grpSpPr>
        <p:sp>
          <p:nvSpPr>
            <p:cNvPr id="69" name="Freeform 29">
              <a:extLst>
                <a:ext uri="{FF2B5EF4-FFF2-40B4-BE49-F238E27FC236}">
                  <a16:creationId xmlns:a16="http://schemas.microsoft.com/office/drawing/2014/main" id="{2E8B0013-4380-4A3F-A98C-8C0489FEFB7E}"/>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70" name="Group 30">
            <a:extLst>
              <a:ext uri="{FF2B5EF4-FFF2-40B4-BE49-F238E27FC236}">
                <a16:creationId xmlns:a16="http://schemas.microsoft.com/office/drawing/2014/main" id="{C801C9B8-F4B8-4762-9408-4377BA1F6DA0}"/>
              </a:ext>
            </a:extLst>
          </p:cNvPr>
          <p:cNvGrpSpPr/>
          <p:nvPr/>
        </p:nvGrpSpPr>
        <p:grpSpPr>
          <a:xfrm>
            <a:off x="2590800" y="7543800"/>
            <a:ext cx="1605712" cy="410951"/>
            <a:chOff x="0" y="0"/>
            <a:chExt cx="785652" cy="201072"/>
          </a:xfrm>
        </p:grpSpPr>
        <p:sp>
          <p:nvSpPr>
            <p:cNvPr id="71" name="Freeform 31">
              <a:extLst>
                <a:ext uri="{FF2B5EF4-FFF2-40B4-BE49-F238E27FC236}">
                  <a16:creationId xmlns:a16="http://schemas.microsoft.com/office/drawing/2014/main" id="{34F58243-0BD3-4D9A-9CD0-544C37390DC6}"/>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72" name="Group 32">
            <a:extLst>
              <a:ext uri="{FF2B5EF4-FFF2-40B4-BE49-F238E27FC236}">
                <a16:creationId xmlns:a16="http://schemas.microsoft.com/office/drawing/2014/main" id="{E2298163-DC7F-4CBB-98C1-0D7D86F02EC7}"/>
              </a:ext>
            </a:extLst>
          </p:cNvPr>
          <p:cNvGrpSpPr/>
          <p:nvPr/>
        </p:nvGrpSpPr>
        <p:grpSpPr>
          <a:xfrm>
            <a:off x="2590800" y="9190249"/>
            <a:ext cx="1605712" cy="410951"/>
            <a:chOff x="0" y="0"/>
            <a:chExt cx="785652" cy="201072"/>
          </a:xfrm>
        </p:grpSpPr>
        <p:sp>
          <p:nvSpPr>
            <p:cNvPr id="73" name="Freeform 33">
              <a:extLst>
                <a:ext uri="{FF2B5EF4-FFF2-40B4-BE49-F238E27FC236}">
                  <a16:creationId xmlns:a16="http://schemas.microsoft.com/office/drawing/2014/main" id="{49F99A36-4DA9-4F68-AF35-935F1846F041}"/>
                </a:ext>
              </a:extLst>
            </p:cNvPr>
            <p:cNvSpPr/>
            <p:nvPr/>
          </p:nvSpPr>
          <p:spPr>
            <a:xfrm>
              <a:off x="0" y="0"/>
              <a:ext cx="785652" cy="201072"/>
            </a:xfrm>
            <a:custGeom>
              <a:avLst/>
              <a:gdLst/>
              <a:ahLst/>
              <a:cxnLst/>
              <a:rect l="l" t="t" r="r" b="b"/>
              <a:pathLst>
                <a:path w="785652" h="201072">
                  <a:moveTo>
                    <a:pt x="0" y="0"/>
                  </a:moveTo>
                  <a:lnTo>
                    <a:pt x="785652" y="0"/>
                  </a:lnTo>
                  <a:lnTo>
                    <a:pt x="785652" y="201072"/>
                  </a:lnTo>
                  <a:lnTo>
                    <a:pt x="0" y="201072"/>
                  </a:lnTo>
                  <a:close/>
                </a:path>
              </a:pathLst>
            </a:custGeom>
            <a:solidFill>
              <a:srgbClr val="FFF6D0"/>
            </a:solidFill>
          </p:spPr>
        </p:sp>
      </p:grpSp>
      <p:grpSp>
        <p:nvGrpSpPr>
          <p:cNvPr id="74" name="Group 34">
            <a:extLst>
              <a:ext uri="{FF2B5EF4-FFF2-40B4-BE49-F238E27FC236}">
                <a16:creationId xmlns:a16="http://schemas.microsoft.com/office/drawing/2014/main" id="{C8A3ED80-5E9A-44C1-A720-6174566E7986}"/>
              </a:ext>
            </a:extLst>
          </p:cNvPr>
          <p:cNvGrpSpPr/>
          <p:nvPr/>
        </p:nvGrpSpPr>
        <p:grpSpPr>
          <a:xfrm>
            <a:off x="560111" y="3077327"/>
            <a:ext cx="2071668" cy="410951"/>
            <a:chOff x="0" y="0"/>
            <a:chExt cx="1013638" cy="201072"/>
          </a:xfrm>
        </p:grpSpPr>
        <p:sp>
          <p:nvSpPr>
            <p:cNvPr id="75" name="Freeform 35">
              <a:extLst>
                <a:ext uri="{FF2B5EF4-FFF2-40B4-BE49-F238E27FC236}">
                  <a16:creationId xmlns:a16="http://schemas.microsoft.com/office/drawing/2014/main" id="{7D7B444B-9323-4C71-9C96-03B63AA481E2}"/>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94" name="Group 36">
            <a:extLst>
              <a:ext uri="{FF2B5EF4-FFF2-40B4-BE49-F238E27FC236}">
                <a16:creationId xmlns:a16="http://schemas.microsoft.com/office/drawing/2014/main" id="{335AD631-6985-40E7-A40B-269032D90138}"/>
              </a:ext>
            </a:extLst>
          </p:cNvPr>
          <p:cNvGrpSpPr/>
          <p:nvPr/>
        </p:nvGrpSpPr>
        <p:grpSpPr>
          <a:xfrm>
            <a:off x="558241" y="4718918"/>
            <a:ext cx="2071668" cy="410951"/>
            <a:chOff x="0" y="0"/>
            <a:chExt cx="1013638" cy="201072"/>
          </a:xfrm>
        </p:grpSpPr>
        <p:sp>
          <p:nvSpPr>
            <p:cNvPr id="95" name="Freeform 37">
              <a:extLst>
                <a:ext uri="{FF2B5EF4-FFF2-40B4-BE49-F238E27FC236}">
                  <a16:creationId xmlns:a16="http://schemas.microsoft.com/office/drawing/2014/main" id="{D5B91F3C-04FD-47FF-ADD2-7DE1737E8E34}"/>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96" name="Group 38">
            <a:extLst>
              <a:ext uri="{FF2B5EF4-FFF2-40B4-BE49-F238E27FC236}">
                <a16:creationId xmlns:a16="http://schemas.microsoft.com/office/drawing/2014/main" id="{D0E0FF47-05EE-4A96-93AE-A8F25029BB7C}"/>
              </a:ext>
            </a:extLst>
          </p:cNvPr>
          <p:cNvGrpSpPr/>
          <p:nvPr/>
        </p:nvGrpSpPr>
        <p:grpSpPr>
          <a:xfrm>
            <a:off x="560111" y="6360509"/>
            <a:ext cx="2071668" cy="410951"/>
            <a:chOff x="0" y="0"/>
            <a:chExt cx="1013638" cy="201072"/>
          </a:xfrm>
        </p:grpSpPr>
        <p:sp>
          <p:nvSpPr>
            <p:cNvPr id="97" name="Freeform 39">
              <a:extLst>
                <a:ext uri="{FF2B5EF4-FFF2-40B4-BE49-F238E27FC236}">
                  <a16:creationId xmlns:a16="http://schemas.microsoft.com/office/drawing/2014/main" id="{BD0EEA42-BBD3-4278-806A-191B91FD7E8A}"/>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grpSp>
        <p:nvGrpSpPr>
          <p:cNvPr id="98" name="Group 40">
            <a:extLst>
              <a:ext uri="{FF2B5EF4-FFF2-40B4-BE49-F238E27FC236}">
                <a16:creationId xmlns:a16="http://schemas.microsoft.com/office/drawing/2014/main" id="{7E24E564-0210-4F03-A937-A367F8546534}"/>
              </a:ext>
            </a:extLst>
          </p:cNvPr>
          <p:cNvGrpSpPr/>
          <p:nvPr/>
        </p:nvGrpSpPr>
        <p:grpSpPr>
          <a:xfrm>
            <a:off x="560111" y="8002100"/>
            <a:ext cx="2071668" cy="410951"/>
            <a:chOff x="0" y="0"/>
            <a:chExt cx="1013638" cy="201072"/>
          </a:xfrm>
        </p:grpSpPr>
        <p:sp>
          <p:nvSpPr>
            <p:cNvPr id="99" name="Freeform 41">
              <a:extLst>
                <a:ext uri="{FF2B5EF4-FFF2-40B4-BE49-F238E27FC236}">
                  <a16:creationId xmlns:a16="http://schemas.microsoft.com/office/drawing/2014/main" id="{D2278A3D-A5E3-4C89-A781-E32FFC048736}"/>
                </a:ext>
              </a:extLst>
            </p:cNvPr>
            <p:cNvSpPr/>
            <p:nvPr/>
          </p:nvSpPr>
          <p:spPr>
            <a:xfrm>
              <a:off x="0" y="0"/>
              <a:ext cx="1013638" cy="201072"/>
            </a:xfrm>
            <a:custGeom>
              <a:avLst/>
              <a:gdLst/>
              <a:ahLst/>
              <a:cxnLst/>
              <a:rect l="l" t="t" r="r" b="b"/>
              <a:pathLst>
                <a:path w="1013638" h="201072">
                  <a:moveTo>
                    <a:pt x="0" y="0"/>
                  </a:moveTo>
                  <a:lnTo>
                    <a:pt x="1013638" y="0"/>
                  </a:lnTo>
                  <a:lnTo>
                    <a:pt x="1013638" y="201072"/>
                  </a:lnTo>
                  <a:lnTo>
                    <a:pt x="0" y="201072"/>
                  </a:lnTo>
                  <a:close/>
                </a:path>
              </a:pathLst>
            </a:custGeom>
            <a:solidFill>
              <a:srgbClr val="FEE67C"/>
            </a:solidFill>
          </p:spPr>
        </p:sp>
      </p:grpSp>
      <p:pic>
        <p:nvPicPr>
          <p:cNvPr id="100" name="Picture 42">
            <a:extLst>
              <a:ext uri="{FF2B5EF4-FFF2-40B4-BE49-F238E27FC236}">
                <a16:creationId xmlns:a16="http://schemas.microsoft.com/office/drawing/2014/main" id="{9925E336-05B9-47C6-B85E-B5A1DE49E1C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624129" y="3166657"/>
            <a:ext cx="311161" cy="365680"/>
          </a:xfrm>
          <a:prstGeom prst="rect">
            <a:avLst/>
          </a:prstGeom>
        </p:spPr>
      </p:pic>
      <p:pic>
        <p:nvPicPr>
          <p:cNvPr id="101" name="Picture 43">
            <a:extLst>
              <a:ext uri="{FF2B5EF4-FFF2-40B4-BE49-F238E27FC236}">
                <a16:creationId xmlns:a16="http://schemas.microsoft.com/office/drawing/2014/main" id="{07E3B491-7B63-46C6-9045-94786351EEE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305351" y="3166657"/>
            <a:ext cx="311161" cy="365680"/>
          </a:xfrm>
          <a:prstGeom prst="rect">
            <a:avLst/>
          </a:prstGeom>
        </p:spPr>
      </p:pic>
      <p:pic>
        <p:nvPicPr>
          <p:cNvPr id="102" name="Picture 44">
            <a:extLst>
              <a:ext uri="{FF2B5EF4-FFF2-40B4-BE49-F238E27FC236}">
                <a16:creationId xmlns:a16="http://schemas.microsoft.com/office/drawing/2014/main" id="{91430CF4-9C99-4FC5-B783-E61729993D1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986574" y="3166657"/>
            <a:ext cx="311161" cy="365680"/>
          </a:xfrm>
          <a:prstGeom prst="rect">
            <a:avLst/>
          </a:prstGeom>
        </p:spPr>
      </p:pic>
      <p:pic>
        <p:nvPicPr>
          <p:cNvPr id="103" name="Picture 45">
            <a:extLst>
              <a:ext uri="{FF2B5EF4-FFF2-40B4-BE49-F238E27FC236}">
                <a16:creationId xmlns:a16="http://schemas.microsoft.com/office/drawing/2014/main" id="{5F4784F1-5C2C-4495-B25A-31F0A8AF37E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964740" y="3166657"/>
            <a:ext cx="311161" cy="365680"/>
          </a:xfrm>
          <a:prstGeom prst="rect">
            <a:avLst/>
          </a:prstGeom>
        </p:spPr>
      </p:pic>
      <p:pic>
        <p:nvPicPr>
          <p:cNvPr id="104" name="Picture 46">
            <a:extLst>
              <a:ext uri="{FF2B5EF4-FFF2-40B4-BE49-F238E27FC236}">
                <a16:creationId xmlns:a16="http://schemas.microsoft.com/office/drawing/2014/main" id="{F3CF94CF-055D-4E7C-B908-593721EA22E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645963" y="3166657"/>
            <a:ext cx="311161" cy="365680"/>
          </a:xfrm>
          <a:prstGeom prst="rect">
            <a:avLst/>
          </a:prstGeom>
        </p:spPr>
      </p:pic>
      <p:pic>
        <p:nvPicPr>
          <p:cNvPr id="105" name="Picture 47">
            <a:extLst>
              <a:ext uri="{FF2B5EF4-FFF2-40B4-BE49-F238E27FC236}">
                <a16:creationId xmlns:a16="http://schemas.microsoft.com/office/drawing/2014/main" id="{ED34BAE5-3F5A-4434-97F7-F679E2080AB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327185" y="3166657"/>
            <a:ext cx="311161" cy="365680"/>
          </a:xfrm>
          <a:prstGeom prst="rect">
            <a:avLst/>
          </a:prstGeom>
        </p:spPr>
      </p:pic>
      <p:pic>
        <p:nvPicPr>
          <p:cNvPr id="106" name="Picture 48">
            <a:extLst>
              <a:ext uri="{FF2B5EF4-FFF2-40B4-BE49-F238E27FC236}">
                <a16:creationId xmlns:a16="http://schemas.microsoft.com/office/drawing/2014/main" id="{A6519865-1D04-4959-BC53-0FA3D50AB29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667796" y="3166657"/>
            <a:ext cx="311161" cy="365680"/>
          </a:xfrm>
          <a:prstGeom prst="rect">
            <a:avLst/>
          </a:prstGeom>
        </p:spPr>
      </p:pic>
      <p:sp>
        <p:nvSpPr>
          <p:cNvPr id="107" name="TextBox 49">
            <a:extLst>
              <a:ext uri="{FF2B5EF4-FFF2-40B4-BE49-F238E27FC236}">
                <a16:creationId xmlns:a16="http://schemas.microsoft.com/office/drawing/2014/main" id="{A4169E2A-35BF-4AED-9795-71042201D4A8}"/>
              </a:ext>
            </a:extLst>
          </p:cNvPr>
          <p:cNvSpPr txBox="1"/>
          <p:nvPr/>
        </p:nvSpPr>
        <p:spPr>
          <a:xfrm>
            <a:off x="5710835" y="2658647"/>
            <a:ext cx="647549" cy="237987"/>
          </a:xfrm>
          <a:prstGeom prst="rect">
            <a:avLst/>
          </a:prstGeom>
        </p:spPr>
        <p:txBody>
          <a:bodyPr lIns="0" tIns="0" rIns="0" bIns="0" rtlCol="0" anchor="t">
            <a:spAutoFit/>
          </a:bodyPr>
          <a:lstStyle/>
          <a:p>
            <a:pPr algn="ctr">
              <a:lnSpc>
                <a:spcPts val="1954"/>
              </a:lnSpc>
            </a:pPr>
            <a:r>
              <a:rPr lang="en-US" sz="1395" dirty="0">
                <a:solidFill>
                  <a:srgbClr val="2A5E2D"/>
                </a:solidFill>
                <a:latin typeface="Source Serif Pro"/>
              </a:rPr>
              <a:t>Calories</a:t>
            </a:r>
          </a:p>
        </p:txBody>
      </p:sp>
      <p:sp>
        <p:nvSpPr>
          <p:cNvPr id="108" name="TextBox 51">
            <a:extLst>
              <a:ext uri="{FF2B5EF4-FFF2-40B4-BE49-F238E27FC236}">
                <a16:creationId xmlns:a16="http://schemas.microsoft.com/office/drawing/2014/main" id="{84B2FE4C-0AF8-4B97-B905-CBA6B437C46B}"/>
              </a:ext>
            </a:extLst>
          </p:cNvPr>
          <p:cNvSpPr txBox="1"/>
          <p:nvPr/>
        </p:nvSpPr>
        <p:spPr>
          <a:xfrm>
            <a:off x="732787" y="1325001"/>
            <a:ext cx="1677410" cy="565745"/>
          </a:xfrm>
          <a:prstGeom prst="rect">
            <a:avLst/>
          </a:prstGeom>
        </p:spPr>
        <p:txBody>
          <a:bodyPr wrap="square" lIns="0" tIns="0" rIns="0" bIns="0" rtlCol="0" anchor="t">
            <a:spAutoFit/>
          </a:bodyPr>
          <a:lstStyle/>
          <a:p>
            <a:pPr algn="ctr">
              <a:lnSpc>
                <a:spcPts val="4594"/>
              </a:lnSpc>
            </a:pPr>
            <a:r>
              <a:rPr lang="en-US" sz="3282" dirty="0">
                <a:solidFill>
                  <a:srgbClr val="2A5E2D"/>
                </a:solidFill>
                <a:latin typeface="Virtual"/>
              </a:rPr>
              <a:t>Breakfast</a:t>
            </a:r>
          </a:p>
        </p:txBody>
      </p:sp>
      <p:sp>
        <p:nvSpPr>
          <p:cNvPr id="109" name="TextBox 52">
            <a:extLst>
              <a:ext uri="{FF2B5EF4-FFF2-40B4-BE49-F238E27FC236}">
                <a16:creationId xmlns:a16="http://schemas.microsoft.com/office/drawing/2014/main" id="{18AE6FA0-C3FD-408F-B968-E3F11C3AEDB3}"/>
              </a:ext>
            </a:extLst>
          </p:cNvPr>
          <p:cNvSpPr txBox="1"/>
          <p:nvPr/>
        </p:nvSpPr>
        <p:spPr>
          <a:xfrm>
            <a:off x="4292767" y="1325001"/>
            <a:ext cx="1323745" cy="565745"/>
          </a:xfrm>
          <a:prstGeom prst="rect">
            <a:avLst/>
          </a:prstGeom>
        </p:spPr>
        <p:txBody>
          <a:bodyPr wrap="square" lIns="0" tIns="0" rIns="0" bIns="0" rtlCol="0" anchor="t">
            <a:spAutoFit/>
          </a:bodyPr>
          <a:lstStyle/>
          <a:p>
            <a:pPr algn="ctr">
              <a:lnSpc>
                <a:spcPts val="4594"/>
              </a:lnSpc>
            </a:pPr>
            <a:r>
              <a:rPr lang="en-US" sz="3282" dirty="0">
                <a:solidFill>
                  <a:srgbClr val="2A5E2D"/>
                </a:solidFill>
                <a:latin typeface="Virtual"/>
              </a:rPr>
              <a:t>Snack</a:t>
            </a:r>
          </a:p>
        </p:txBody>
      </p:sp>
      <p:sp>
        <p:nvSpPr>
          <p:cNvPr id="110" name="TextBox 53">
            <a:extLst>
              <a:ext uri="{FF2B5EF4-FFF2-40B4-BE49-F238E27FC236}">
                <a16:creationId xmlns:a16="http://schemas.microsoft.com/office/drawing/2014/main" id="{7AD13470-BD3B-481E-8944-081D383DA37C}"/>
              </a:ext>
            </a:extLst>
          </p:cNvPr>
          <p:cNvSpPr txBox="1"/>
          <p:nvPr/>
        </p:nvSpPr>
        <p:spPr>
          <a:xfrm>
            <a:off x="2719354" y="4267200"/>
            <a:ext cx="647549" cy="237987"/>
          </a:xfrm>
          <a:prstGeom prst="rect">
            <a:avLst/>
          </a:prstGeom>
        </p:spPr>
        <p:txBody>
          <a:bodyPr lIns="0" tIns="0" rIns="0" bIns="0" rtlCol="0" anchor="t">
            <a:spAutoFit/>
          </a:bodyPr>
          <a:lstStyle/>
          <a:p>
            <a:pPr algn="ctr">
              <a:lnSpc>
                <a:spcPts val="1954"/>
              </a:lnSpc>
            </a:pPr>
            <a:r>
              <a:rPr lang="en-US" sz="1395" dirty="0">
                <a:solidFill>
                  <a:srgbClr val="2A5E2D"/>
                </a:solidFill>
                <a:latin typeface="Source Serif Pro"/>
              </a:rPr>
              <a:t>Calories</a:t>
            </a:r>
          </a:p>
        </p:txBody>
      </p:sp>
      <p:sp>
        <p:nvSpPr>
          <p:cNvPr id="111" name="TextBox 54">
            <a:extLst>
              <a:ext uri="{FF2B5EF4-FFF2-40B4-BE49-F238E27FC236}">
                <a16:creationId xmlns:a16="http://schemas.microsoft.com/office/drawing/2014/main" id="{BC6B32FE-9986-4091-9EC2-D3703492CC14}"/>
              </a:ext>
            </a:extLst>
          </p:cNvPr>
          <p:cNvSpPr txBox="1"/>
          <p:nvPr/>
        </p:nvSpPr>
        <p:spPr>
          <a:xfrm>
            <a:off x="2717484" y="5943600"/>
            <a:ext cx="647549" cy="237987"/>
          </a:xfrm>
          <a:prstGeom prst="rect">
            <a:avLst/>
          </a:prstGeom>
        </p:spPr>
        <p:txBody>
          <a:bodyPr lIns="0" tIns="0" rIns="0" bIns="0" rtlCol="0" anchor="t">
            <a:spAutoFit/>
          </a:bodyPr>
          <a:lstStyle/>
          <a:p>
            <a:pPr algn="ctr">
              <a:lnSpc>
                <a:spcPts val="1954"/>
              </a:lnSpc>
            </a:pPr>
            <a:r>
              <a:rPr lang="en-US" sz="1395" dirty="0">
                <a:solidFill>
                  <a:srgbClr val="2A5E2D"/>
                </a:solidFill>
                <a:latin typeface="Source Serif Pro"/>
              </a:rPr>
              <a:t>Calories</a:t>
            </a:r>
          </a:p>
        </p:txBody>
      </p:sp>
      <p:sp>
        <p:nvSpPr>
          <p:cNvPr id="112" name="TextBox 55">
            <a:extLst>
              <a:ext uri="{FF2B5EF4-FFF2-40B4-BE49-F238E27FC236}">
                <a16:creationId xmlns:a16="http://schemas.microsoft.com/office/drawing/2014/main" id="{90F506FE-297D-4A7F-9CF9-2452D17B8B7B}"/>
              </a:ext>
            </a:extLst>
          </p:cNvPr>
          <p:cNvSpPr txBox="1"/>
          <p:nvPr/>
        </p:nvSpPr>
        <p:spPr>
          <a:xfrm>
            <a:off x="2705251" y="7543800"/>
            <a:ext cx="647549" cy="237987"/>
          </a:xfrm>
          <a:prstGeom prst="rect">
            <a:avLst/>
          </a:prstGeom>
        </p:spPr>
        <p:txBody>
          <a:bodyPr lIns="0" tIns="0" rIns="0" bIns="0" rtlCol="0" anchor="t">
            <a:spAutoFit/>
          </a:bodyPr>
          <a:lstStyle/>
          <a:p>
            <a:pPr algn="ctr">
              <a:lnSpc>
                <a:spcPts val="1954"/>
              </a:lnSpc>
            </a:pPr>
            <a:r>
              <a:rPr lang="en-US" sz="1395" dirty="0">
                <a:solidFill>
                  <a:srgbClr val="2A5E2D"/>
                </a:solidFill>
                <a:latin typeface="Source Serif Pro"/>
              </a:rPr>
              <a:t>Calories</a:t>
            </a:r>
          </a:p>
        </p:txBody>
      </p:sp>
      <p:sp>
        <p:nvSpPr>
          <p:cNvPr id="113" name="TextBox 56">
            <a:extLst>
              <a:ext uri="{FF2B5EF4-FFF2-40B4-BE49-F238E27FC236}">
                <a16:creationId xmlns:a16="http://schemas.microsoft.com/office/drawing/2014/main" id="{24F4F593-6FAA-4C7B-AA6E-608428CB3620}"/>
              </a:ext>
            </a:extLst>
          </p:cNvPr>
          <p:cNvSpPr txBox="1"/>
          <p:nvPr/>
        </p:nvSpPr>
        <p:spPr>
          <a:xfrm>
            <a:off x="2705251" y="9210813"/>
            <a:ext cx="647549" cy="237987"/>
          </a:xfrm>
          <a:prstGeom prst="rect">
            <a:avLst/>
          </a:prstGeom>
        </p:spPr>
        <p:txBody>
          <a:bodyPr lIns="0" tIns="0" rIns="0" bIns="0" rtlCol="0" anchor="t">
            <a:spAutoFit/>
          </a:bodyPr>
          <a:lstStyle/>
          <a:p>
            <a:pPr algn="ctr">
              <a:lnSpc>
                <a:spcPts val="1954"/>
              </a:lnSpc>
            </a:pPr>
            <a:r>
              <a:rPr lang="en-US" sz="1395" dirty="0">
                <a:solidFill>
                  <a:srgbClr val="2A5E2D"/>
                </a:solidFill>
                <a:latin typeface="Source Serif Pro"/>
              </a:rPr>
              <a:t>Calories</a:t>
            </a:r>
          </a:p>
        </p:txBody>
      </p:sp>
      <p:sp>
        <p:nvSpPr>
          <p:cNvPr id="114" name="TextBox 57">
            <a:extLst>
              <a:ext uri="{FF2B5EF4-FFF2-40B4-BE49-F238E27FC236}">
                <a16:creationId xmlns:a16="http://schemas.microsoft.com/office/drawing/2014/main" id="{E215107F-ACAA-4FDB-86B1-CA07300A7128}"/>
              </a:ext>
            </a:extLst>
          </p:cNvPr>
          <p:cNvSpPr txBox="1"/>
          <p:nvPr/>
        </p:nvSpPr>
        <p:spPr>
          <a:xfrm>
            <a:off x="732787" y="2966592"/>
            <a:ext cx="1677410" cy="565745"/>
          </a:xfrm>
          <a:prstGeom prst="rect">
            <a:avLst/>
          </a:prstGeom>
        </p:spPr>
        <p:txBody>
          <a:bodyPr wrap="square" lIns="0" tIns="0" rIns="0" bIns="0" rtlCol="0" anchor="t">
            <a:spAutoFit/>
          </a:bodyPr>
          <a:lstStyle/>
          <a:p>
            <a:pPr algn="ctr">
              <a:lnSpc>
                <a:spcPts val="4594"/>
              </a:lnSpc>
            </a:pPr>
            <a:r>
              <a:rPr lang="en-US" sz="3282" dirty="0">
                <a:solidFill>
                  <a:srgbClr val="2A5E2D"/>
                </a:solidFill>
                <a:latin typeface="Virtual"/>
              </a:rPr>
              <a:t>Lunch</a:t>
            </a:r>
          </a:p>
        </p:txBody>
      </p:sp>
      <p:sp>
        <p:nvSpPr>
          <p:cNvPr id="115" name="TextBox 58">
            <a:extLst>
              <a:ext uri="{FF2B5EF4-FFF2-40B4-BE49-F238E27FC236}">
                <a16:creationId xmlns:a16="http://schemas.microsoft.com/office/drawing/2014/main" id="{75670E49-10F0-46EE-93FE-92B0B1135A68}"/>
              </a:ext>
            </a:extLst>
          </p:cNvPr>
          <p:cNvSpPr txBox="1"/>
          <p:nvPr/>
        </p:nvSpPr>
        <p:spPr>
          <a:xfrm>
            <a:off x="734656" y="4608183"/>
            <a:ext cx="1677410" cy="565745"/>
          </a:xfrm>
          <a:prstGeom prst="rect">
            <a:avLst/>
          </a:prstGeom>
        </p:spPr>
        <p:txBody>
          <a:bodyPr wrap="square" lIns="0" tIns="0" rIns="0" bIns="0" rtlCol="0" anchor="t">
            <a:spAutoFit/>
          </a:bodyPr>
          <a:lstStyle/>
          <a:p>
            <a:pPr algn="ctr">
              <a:lnSpc>
                <a:spcPts val="4594"/>
              </a:lnSpc>
            </a:pPr>
            <a:r>
              <a:rPr lang="en-US" sz="3282" dirty="0">
                <a:solidFill>
                  <a:srgbClr val="2A5E2D"/>
                </a:solidFill>
                <a:latin typeface="Virtual"/>
              </a:rPr>
              <a:t>Dinner</a:t>
            </a:r>
          </a:p>
        </p:txBody>
      </p:sp>
      <p:sp>
        <p:nvSpPr>
          <p:cNvPr id="116" name="TextBox 59">
            <a:extLst>
              <a:ext uri="{FF2B5EF4-FFF2-40B4-BE49-F238E27FC236}">
                <a16:creationId xmlns:a16="http://schemas.microsoft.com/office/drawing/2014/main" id="{9B4CCB57-14FD-42E8-8EA3-7CC0B29BB6CF}"/>
              </a:ext>
            </a:extLst>
          </p:cNvPr>
          <p:cNvSpPr txBox="1"/>
          <p:nvPr/>
        </p:nvSpPr>
        <p:spPr>
          <a:xfrm>
            <a:off x="734656" y="6249774"/>
            <a:ext cx="1677410" cy="565745"/>
          </a:xfrm>
          <a:prstGeom prst="rect">
            <a:avLst/>
          </a:prstGeom>
        </p:spPr>
        <p:txBody>
          <a:bodyPr wrap="square" lIns="0" tIns="0" rIns="0" bIns="0" rtlCol="0" anchor="t">
            <a:spAutoFit/>
          </a:bodyPr>
          <a:lstStyle/>
          <a:p>
            <a:pPr algn="ctr">
              <a:lnSpc>
                <a:spcPts val="4594"/>
              </a:lnSpc>
            </a:pPr>
            <a:r>
              <a:rPr lang="en-US" sz="3282" dirty="0">
                <a:solidFill>
                  <a:srgbClr val="2A5E2D"/>
                </a:solidFill>
                <a:latin typeface="Virtual"/>
              </a:rPr>
              <a:t>Fruits</a:t>
            </a:r>
          </a:p>
        </p:txBody>
      </p:sp>
      <p:sp>
        <p:nvSpPr>
          <p:cNvPr id="117" name="TextBox 60">
            <a:extLst>
              <a:ext uri="{FF2B5EF4-FFF2-40B4-BE49-F238E27FC236}">
                <a16:creationId xmlns:a16="http://schemas.microsoft.com/office/drawing/2014/main" id="{9E44BD40-5EF9-43AF-9F81-47C6E34C1D8A}"/>
              </a:ext>
            </a:extLst>
          </p:cNvPr>
          <p:cNvSpPr txBox="1"/>
          <p:nvPr/>
        </p:nvSpPr>
        <p:spPr>
          <a:xfrm>
            <a:off x="732787" y="7891365"/>
            <a:ext cx="1677410" cy="565745"/>
          </a:xfrm>
          <a:prstGeom prst="rect">
            <a:avLst/>
          </a:prstGeom>
        </p:spPr>
        <p:txBody>
          <a:bodyPr wrap="square" lIns="0" tIns="0" rIns="0" bIns="0" rtlCol="0" anchor="t">
            <a:spAutoFit/>
          </a:bodyPr>
          <a:lstStyle/>
          <a:p>
            <a:pPr algn="ctr">
              <a:lnSpc>
                <a:spcPts val="4594"/>
              </a:lnSpc>
            </a:pPr>
            <a:r>
              <a:rPr lang="en-US" sz="3282" dirty="0">
                <a:solidFill>
                  <a:srgbClr val="2A5E2D"/>
                </a:solidFill>
                <a:latin typeface="Virtual"/>
              </a:rPr>
              <a:t>Vegetables</a:t>
            </a:r>
          </a:p>
        </p:txBody>
      </p:sp>
      <p:grpSp>
        <p:nvGrpSpPr>
          <p:cNvPr id="118" name="Group 61">
            <a:extLst>
              <a:ext uri="{FF2B5EF4-FFF2-40B4-BE49-F238E27FC236}">
                <a16:creationId xmlns:a16="http://schemas.microsoft.com/office/drawing/2014/main" id="{542ED14C-E87A-40C9-A589-010958C7626F}"/>
              </a:ext>
            </a:extLst>
          </p:cNvPr>
          <p:cNvGrpSpPr/>
          <p:nvPr/>
        </p:nvGrpSpPr>
        <p:grpSpPr>
          <a:xfrm>
            <a:off x="4455334" y="3758121"/>
            <a:ext cx="2624685" cy="3273542"/>
            <a:chOff x="0" y="0"/>
            <a:chExt cx="9220353" cy="11499747"/>
          </a:xfrm>
        </p:grpSpPr>
        <p:sp>
          <p:nvSpPr>
            <p:cNvPr id="119" name="Freeform 62">
              <a:extLst>
                <a:ext uri="{FF2B5EF4-FFF2-40B4-BE49-F238E27FC236}">
                  <a16:creationId xmlns:a16="http://schemas.microsoft.com/office/drawing/2014/main" id="{7172F4B2-4784-46B4-9F27-92E26A4955B5}"/>
                </a:ext>
              </a:extLst>
            </p:cNvPr>
            <p:cNvSpPr/>
            <p:nvPr/>
          </p:nvSpPr>
          <p:spPr>
            <a:xfrm>
              <a:off x="0" y="0"/>
              <a:ext cx="9220353" cy="11499747"/>
            </a:xfrm>
            <a:custGeom>
              <a:avLst/>
              <a:gdLst/>
              <a:ahLst/>
              <a:cxnLst/>
              <a:rect l="l" t="t" r="r" b="b"/>
              <a:pathLst>
                <a:path w="9220353" h="11499747">
                  <a:moveTo>
                    <a:pt x="0" y="0"/>
                  </a:moveTo>
                  <a:lnTo>
                    <a:pt x="0" y="11499747"/>
                  </a:lnTo>
                  <a:lnTo>
                    <a:pt x="9220353" y="11499747"/>
                  </a:lnTo>
                  <a:lnTo>
                    <a:pt x="9220353" y="0"/>
                  </a:lnTo>
                  <a:lnTo>
                    <a:pt x="0" y="0"/>
                  </a:lnTo>
                  <a:close/>
                  <a:moveTo>
                    <a:pt x="9159393" y="11438787"/>
                  </a:moveTo>
                  <a:lnTo>
                    <a:pt x="59690" y="11438787"/>
                  </a:lnTo>
                  <a:lnTo>
                    <a:pt x="59690" y="59690"/>
                  </a:lnTo>
                  <a:lnTo>
                    <a:pt x="9159393" y="59690"/>
                  </a:lnTo>
                  <a:lnTo>
                    <a:pt x="9159393" y="11438787"/>
                  </a:lnTo>
                  <a:close/>
                </a:path>
              </a:pathLst>
            </a:custGeom>
            <a:solidFill>
              <a:srgbClr val="8AC44F"/>
            </a:solidFill>
          </p:spPr>
        </p:sp>
      </p:grpSp>
      <p:sp>
        <p:nvSpPr>
          <p:cNvPr id="120" name="TextBox 63">
            <a:extLst>
              <a:ext uri="{FF2B5EF4-FFF2-40B4-BE49-F238E27FC236}">
                <a16:creationId xmlns:a16="http://schemas.microsoft.com/office/drawing/2014/main" id="{9EF64C7B-A47A-4179-AF04-D2E29034DACD}"/>
              </a:ext>
            </a:extLst>
          </p:cNvPr>
          <p:cNvSpPr txBox="1"/>
          <p:nvPr/>
        </p:nvSpPr>
        <p:spPr>
          <a:xfrm>
            <a:off x="4598095" y="3865013"/>
            <a:ext cx="596857" cy="273537"/>
          </a:xfrm>
          <a:prstGeom prst="rect">
            <a:avLst/>
          </a:prstGeom>
        </p:spPr>
        <p:txBody>
          <a:bodyPr lIns="0" tIns="0" rIns="0" bIns="0" rtlCol="0" anchor="t">
            <a:spAutoFit/>
          </a:bodyPr>
          <a:lstStyle/>
          <a:p>
            <a:pPr>
              <a:lnSpc>
                <a:spcPts val="2302"/>
              </a:lnSpc>
            </a:pPr>
            <a:r>
              <a:rPr lang="en-US" sz="1644" dirty="0">
                <a:solidFill>
                  <a:srgbClr val="2A5E2D"/>
                </a:solidFill>
                <a:latin typeface="Source Serif Pro"/>
              </a:rPr>
              <a:t>Notes:</a:t>
            </a:r>
          </a:p>
        </p:txBody>
      </p:sp>
      <p:sp>
        <p:nvSpPr>
          <p:cNvPr id="121" name="AutoShape 64">
            <a:extLst>
              <a:ext uri="{FF2B5EF4-FFF2-40B4-BE49-F238E27FC236}">
                <a16:creationId xmlns:a16="http://schemas.microsoft.com/office/drawing/2014/main" id="{CB4B1398-A89A-4BE8-BB55-2B44BD8CCCE6}"/>
              </a:ext>
            </a:extLst>
          </p:cNvPr>
          <p:cNvSpPr/>
          <p:nvPr/>
        </p:nvSpPr>
        <p:spPr>
          <a:xfrm>
            <a:off x="4455334" y="7442004"/>
            <a:ext cx="2622815" cy="0"/>
          </a:xfrm>
          <a:prstGeom prst="line">
            <a:avLst/>
          </a:prstGeom>
          <a:ln w="19050" cap="rnd">
            <a:solidFill>
              <a:srgbClr val="99E334"/>
            </a:solidFill>
            <a:prstDash val="solid"/>
            <a:headEnd type="none" w="sm" len="sm"/>
            <a:tailEnd type="none" w="sm" len="sm"/>
          </a:ln>
        </p:spPr>
      </p:sp>
      <p:sp>
        <p:nvSpPr>
          <p:cNvPr id="122" name="AutoShape 65">
            <a:extLst>
              <a:ext uri="{FF2B5EF4-FFF2-40B4-BE49-F238E27FC236}">
                <a16:creationId xmlns:a16="http://schemas.microsoft.com/office/drawing/2014/main" id="{1B2F76DA-4C10-4915-9C64-BC3B1F2B30EE}"/>
              </a:ext>
            </a:extLst>
          </p:cNvPr>
          <p:cNvSpPr/>
          <p:nvPr/>
        </p:nvSpPr>
        <p:spPr>
          <a:xfrm>
            <a:off x="4455334" y="8165586"/>
            <a:ext cx="2622815" cy="0"/>
          </a:xfrm>
          <a:prstGeom prst="line">
            <a:avLst/>
          </a:prstGeom>
          <a:ln w="19050" cap="rnd">
            <a:solidFill>
              <a:srgbClr val="99E334"/>
            </a:solidFill>
            <a:prstDash val="solid"/>
            <a:headEnd type="none" w="sm" len="sm"/>
            <a:tailEnd type="none" w="sm" len="sm"/>
          </a:ln>
        </p:spPr>
      </p:sp>
      <p:sp>
        <p:nvSpPr>
          <p:cNvPr id="123" name="AutoShape 66">
            <a:extLst>
              <a:ext uri="{FF2B5EF4-FFF2-40B4-BE49-F238E27FC236}">
                <a16:creationId xmlns:a16="http://schemas.microsoft.com/office/drawing/2014/main" id="{2CFDDD2D-389C-4F63-ABAF-B6062BB21E16}"/>
              </a:ext>
            </a:extLst>
          </p:cNvPr>
          <p:cNvSpPr/>
          <p:nvPr/>
        </p:nvSpPr>
        <p:spPr>
          <a:xfrm>
            <a:off x="4455334" y="9250958"/>
            <a:ext cx="2622815" cy="0"/>
          </a:xfrm>
          <a:prstGeom prst="line">
            <a:avLst/>
          </a:prstGeom>
          <a:ln w="19050" cap="rnd">
            <a:solidFill>
              <a:srgbClr val="99E334"/>
            </a:solidFill>
            <a:prstDash val="solid"/>
            <a:headEnd type="none" w="sm" len="sm"/>
            <a:tailEnd type="none" w="sm" len="sm"/>
          </a:ln>
        </p:spPr>
      </p:sp>
      <p:sp>
        <p:nvSpPr>
          <p:cNvPr id="124" name="AutoShape 67">
            <a:extLst>
              <a:ext uri="{FF2B5EF4-FFF2-40B4-BE49-F238E27FC236}">
                <a16:creationId xmlns:a16="http://schemas.microsoft.com/office/drawing/2014/main" id="{B71D001A-ED71-4035-BB6F-41B4E115DBF2}"/>
              </a:ext>
            </a:extLst>
          </p:cNvPr>
          <p:cNvSpPr/>
          <p:nvPr/>
        </p:nvSpPr>
        <p:spPr>
          <a:xfrm>
            <a:off x="4455334" y="7803795"/>
            <a:ext cx="2622815" cy="0"/>
          </a:xfrm>
          <a:prstGeom prst="line">
            <a:avLst/>
          </a:prstGeom>
          <a:ln w="19050" cap="rnd">
            <a:solidFill>
              <a:srgbClr val="99E334"/>
            </a:solidFill>
            <a:prstDash val="solid"/>
            <a:headEnd type="none" w="sm" len="sm"/>
            <a:tailEnd type="none" w="sm" len="sm"/>
          </a:ln>
        </p:spPr>
      </p:sp>
      <p:sp>
        <p:nvSpPr>
          <p:cNvPr id="125" name="AutoShape 68">
            <a:extLst>
              <a:ext uri="{FF2B5EF4-FFF2-40B4-BE49-F238E27FC236}">
                <a16:creationId xmlns:a16="http://schemas.microsoft.com/office/drawing/2014/main" id="{B8F98EB6-03A2-4BDF-BDA4-3717C7758309}"/>
              </a:ext>
            </a:extLst>
          </p:cNvPr>
          <p:cNvSpPr/>
          <p:nvPr/>
        </p:nvSpPr>
        <p:spPr>
          <a:xfrm>
            <a:off x="4455334" y="8889168"/>
            <a:ext cx="2622815" cy="0"/>
          </a:xfrm>
          <a:prstGeom prst="line">
            <a:avLst/>
          </a:prstGeom>
          <a:ln w="19050" cap="rnd">
            <a:solidFill>
              <a:srgbClr val="99E334"/>
            </a:solidFill>
            <a:prstDash val="solid"/>
            <a:headEnd type="none" w="sm" len="sm"/>
            <a:tailEnd type="none" w="sm" len="sm"/>
          </a:ln>
        </p:spPr>
      </p:sp>
      <p:sp>
        <p:nvSpPr>
          <p:cNvPr id="126" name="AutoShape 69">
            <a:extLst>
              <a:ext uri="{FF2B5EF4-FFF2-40B4-BE49-F238E27FC236}">
                <a16:creationId xmlns:a16="http://schemas.microsoft.com/office/drawing/2014/main" id="{14165483-E481-42E6-8226-1CD94272454D}"/>
              </a:ext>
            </a:extLst>
          </p:cNvPr>
          <p:cNvSpPr/>
          <p:nvPr/>
        </p:nvSpPr>
        <p:spPr>
          <a:xfrm>
            <a:off x="4455334" y="8527377"/>
            <a:ext cx="2622815" cy="0"/>
          </a:xfrm>
          <a:prstGeom prst="line">
            <a:avLst/>
          </a:prstGeom>
          <a:ln w="19050" cap="rnd">
            <a:solidFill>
              <a:srgbClr val="99E334"/>
            </a:solidFill>
            <a:prstDash val="solid"/>
            <a:headEnd type="none" w="sm" len="sm"/>
            <a:tailEnd type="none" w="sm" len="sm"/>
          </a:ln>
        </p:spPr>
      </p:sp>
      <p:sp>
        <p:nvSpPr>
          <p:cNvPr id="127" name="AutoShape 70">
            <a:extLst>
              <a:ext uri="{FF2B5EF4-FFF2-40B4-BE49-F238E27FC236}">
                <a16:creationId xmlns:a16="http://schemas.microsoft.com/office/drawing/2014/main" id="{32D999DA-AFD5-4BC5-864F-E1A457A79DAE}"/>
              </a:ext>
            </a:extLst>
          </p:cNvPr>
          <p:cNvSpPr/>
          <p:nvPr/>
        </p:nvSpPr>
        <p:spPr>
          <a:xfrm>
            <a:off x="4455334" y="9612749"/>
            <a:ext cx="2622815" cy="0"/>
          </a:xfrm>
          <a:prstGeom prst="line">
            <a:avLst/>
          </a:prstGeom>
          <a:ln w="19050" cap="rnd">
            <a:solidFill>
              <a:srgbClr val="99E334"/>
            </a:solidFill>
            <a:prstDash val="solid"/>
            <a:headEnd type="none" w="sm" len="sm"/>
            <a:tailEnd type="none" w="sm" len="sm"/>
          </a:ln>
        </p:spPr>
      </p:sp>
      <p:pic>
        <p:nvPicPr>
          <p:cNvPr id="5" name="Picture 4">
            <a:extLst>
              <a:ext uri="{FF2B5EF4-FFF2-40B4-BE49-F238E27FC236}">
                <a16:creationId xmlns:a16="http://schemas.microsoft.com/office/drawing/2014/main" id="{67DA3E7A-3DB4-42FD-95D5-21C4EDA971CB}"/>
              </a:ext>
            </a:extLst>
          </p:cNvPr>
          <p:cNvPicPr>
            <a:picLocks noChangeAspect="1"/>
          </p:cNvPicPr>
          <p:nvPr/>
        </p:nvPicPr>
        <p:blipFill rotWithShape="1">
          <a:blip r:embed="rId4"/>
          <a:srcRect l="10716" t="8689" r="10716" b="8688"/>
          <a:stretch/>
        </p:blipFill>
        <p:spPr>
          <a:xfrm>
            <a:off x="0" y="-1"/>
            <a:ext cx="7772400" cy="10058401"/>
          </a:xfrm>
          <a:prstGeom prst="rect">
            <a:avLst/>
          </a:prstGeom>
        </p:spPr>
      </p:pic>
    </p:spTree>
    <p:extLst>
      <p:ext uri="{BB962C8B-B14F-4D97-AF65-F5344CB8AC3E}">
        <p14:creationId xmlns:p14="http://schemas.microsoft.com/office/powerpoint/2010/main" val="3061157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028FE5-1918-4AB8-BD60-EF2750C3512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75241" y="1741916"/>
            <a:ext cx="1346418" cy="834779"/>
          </a:xfrm>
          <a:prstGeom prst="rect">
            <a:avLst/>
          </a:prstGeom>
        </p:spPr>
      </p:pic>
      <p:pic>
        <p:nvPicPr>
          <p:cNvPr id="4" name="Picture 3">
            <a:extLst>
              <a:ext uri="{FF2B5EF4-FFF2-40B4-BE49-F238E27FC236}">
                <a16:creationId xmlns:a16="http://schemas.microsoft.com/office/drawing/2014/main" id="{40D55872-6B18-4D33-B778-C8702FCCF6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75241" y="3903112"/>
            <a:ext cx="1346418" cy="834779"/>
          </a:xfrm>
          <a:prstGeom prst="rect">
            <a:avLst/>
          </a:prstGeom>
        </p:spPr>
      </p:pic>
      <p:pic>
        <p:nvPicPr>
          <p:cNvPr id="5" name="Picture 4">
            <a:extLst>
              <a:ext uri="{FF2B5EF4-FFF2-40B4-BE49-F238E27FC236}">
                <a16:creationId xmlns:a16="http://schemas.microsoft.com/office/drawing/2014/main" id="{55A51DC6-1841-40E0-81DB-97EF415D845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775241" y="2799305"/>
            <a:ext cx="1346418" cy="834779"/>
          </a:xfrm>
          <a:prstGeom prst="rect">
            <a:avLst/>
          </a:prstGeom>
        </p:spPr>
      </p:pic>
      <p:pic>
        <p:nvPicPr>
          <p:cNvPr id="6" name="Picture 5">
            <a:extLst>
              <a:ext uri="{FF2B5EF4-FFF2-40B4-BE49-F238E27FC236}">
                <a16:creationId xmlns:a16="http://schemas.microsoft.com/office/drawing/2014/main" id="{2124F7BA-26A3-4B50-99E9-42CA1FA943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775241" y="5006920"/>
            <a:ext cx="1346418" cy="834779"/>
          </a:xfrm>
          <a:prstGeom prst="rect">
            <a:avLst/>
          </a:prstGeom>
        </p:spPr>
      </p:pic>
      <p:pic>
        <p:nvPicPr>
          <p:cNvPr id="7" name="Picture 6">
            <a:extLst>
              <a:ext uri="{FF2B5EF4-FFF2-40B4-BE49-F238E27FC236}">
                <a16:creationId xmlns:a16="http://schemas.microsoft.com/office/drawing/2014/main" id="{A7C8D912-31DA-4896-903C-BE59AEDD348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775241" y="7214534"/>
            <a:ext cx="1346418" cy="834779"/>
          </a:xfrm>
          <a:prstGeom prst="rect">
            <a:avLst/>
          </a:prstGeom>
        </p:spPr>
      </p:pic>
      <p:pic>
        <p:nvPicPr>
          <p:cNvPr id="8" name="Picture 7">
            <a:extLst>
              <a:ext uri="{FF2B5EF4-FFF2-40B4-BE49-F238E27FC236}">
                <a16:creationId xmlns:a16="http://schemas.microsoft.com/office/drawing/2014/main" id="{DC8F67EC-9C53-4B49-8583-BFACB25821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75241" y="6110727"/>
            <a:ext cx="1346418" cy="834779"/>
          </a:xfrm>
          <a:prstGeom prst="rect">
            <a:avLst/>
          </a:prstGeom>
        </p:spPr>
      </p:pic>
      <p:pic>
        <p:nvPicPr>
          <p:cNvPr id="9" name="Picture 8">
            <a:extLst>
              <a:ext uri="{FF2B5EF4-FFF2-40B4-BE49-F238E27FC236}">
                <a16:creationId xmlns:a16="http://schemas.microsoft.com/office/drawing/2014/main" id="{169B77EF-5AC1-482A-AFBD-D5268EC592E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75241" y="8318342"/>
            <a:ext cx="1346418" cy="834779"/>
          </a:xfrm>
          <a:prstGeom prst="rect">
            <a:avLst/>
          </a:prstGeom>
        </p:spPr>
      </p:pic>
      <p:pic>
        <p:nvPicPr>
          <p:cNvPr id="10" name="Picture 9">
            <a:extLst>
              <a:ext uri="{FF2B5EF4-FFF2-40B4-BE49-F238E27FC236}">
                <a16:creationId xmlns:a16="http://schemas.microsoft.com/office/drawing/2014/main" id="{8BDCEF0C-2F37-4B7D-927E-8F15009293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3850342" y="2853256"/>
            <a:ext cx="1346418" cy="834779"/>
          </a:xfrm>
          <a:prstGeom prst="rect">
            <a:avLst/>
          </a:prstGeom>
        </p:spPr>
      </p:pic>
      <p:pic>
        <p:nvPicPr>
          <p:cNvPr id="11" name="Picture 10">
            <a:extLst>
              <a:ext uri="{FF2B5EF4-FFF2-40B4-BE49-F238E27FC236}">
                <a16:creationId xmlns:a16="http://schemas.microsoft.com/office/drawing/2014/main" id="{E0AF0738-EFB1-4B1C-B352-6EA58AEFA5F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3850342" y="5039290"/>
            <a:ext cx="1346418" cy="834779"/>
          </a:xfrm>
          <a:prstGeom prst="rect">
            <a:avLst/>
          </a:prstGeom>
        </p:spPr>
      </p:pic>
      <p:pic>
        <p:nvPicPr>
          <p:cNvPr id="12" name="Picture 11">
            <a:extLst>
              <a:ext uri="{FF2B5EF4-FFF2-40B4-BE49-F238E27FC236}">
                <a16:creationId xmlns:a16="http://schemas.microsoft.com/office/drawing/2014/main" id="{7D8188D2-3C79-4B37-BC62-D033ACA7B1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flipV="1">
            <a:off x="3850342" y="7225325"/>
            <a:ext cx="1346418" cy="834779"/>
          </a:xfrm>
          <a:prstGeom prst="rect">
            <a:avLst/>
          </a:prstGeom>
        </p:spPr>
      </p:pic>
      <p:pic>
        <p:nvPicPr>
          <p:cNvPr id="13" name="Picture 12">
            <a:extLst>
              <a:ext uri="{FF2B5EF4-FFF2-40B4-BE49-F238E27FC236}">
                <a16:creationId xmlns:a16="http://schemas.microsoft.com/office/drawing/2014/main" id="{30A17407-42C5-46E3-BE9E-0B966ABA61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50342" y="6132307"/>
            <a:ext cx="1346418" cy="834779"/>
          </a:xfrm>
          <a:prstGeom prst="rect">
            <a:avLst/>
          </a:prstGeom>
        </p:spPr>
      </p:pic>
      <p:pic>
        <p:nvPicPr>
          <p:cNvPr id="14" name="Picture 13">
            <a:extLst>
              <a:ext uri="{FF2B5EF4-FFF2-40B4-BE49-F238E27FC236}">
                <a16:creationId xmlns:a16="http://schemas.microsoft.com/office/drawing/2014/main" id="{641F27F4-D865-4F9C-8F3E-1B53B3BEDF6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50342" y="8318342"/>
            <a:ext cx="1346418" cy="834779"/>
          </a:xfrm>
          <a:prstGeom prst="rect">
            <a:avLst/>
          </a:prstGeom>
        </p:spPr>
      </p:pic>
      <p:pic>
        <p:nvPicPr>
          <p:cNvPr id="15" name="Picture 14">
            <a:extLst>
              <a:ext uri="{FF2B5EF4-FFF2-40B4-BE49-F238E27FC236}">
                <a16:creationId xmlns:a16="http://schemas.microsoft.com/office/drawing/2014/main" id="{312C6952-2945-4D64-B475-236476D72A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211655" flipV="1">
            <a:off x="3850342" y="1923733"/>
            <a:ext cx="1346418" cy="834779"/>
          </a:xfrm>
          <a:prstGeom prst="rect">
            <a:avLst/>
          </a:prstGeom>
        </p:spPr>
      </p:pic>
      <p:pic>
        <p:nvPicPr>
          <p:cNvPr id="16" name="Picture 15">
            <a:extLst>
              <a:ext uri="{FF2B5EF4-FFF2-40B4-BE49-F238E27FC236}">
                <a16:creationId xmlns:a16="http://schemas.microsoft.com/office/drawing/2014/main" id="{02BC213C-F466-4EFE-8B0F-E5FE95A4AE8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50342" y="3946273"/>
            <a:ext cx="1346418" cy="834779"/>
          </a:xfrm>
          <a:prstGeom prst="rect">
            <a:avLst/>
          </a:prstGeom>
        </p:spPr>
      </p:pic>
      <p:pic>
        <p:nvPicPr>
          <p:cNvPr id="17" name="Picture 16">
            <a:extLst>
              <a:ext uri="{FF2B5EF4-FFF2-40B4-BE49-F238E27FC236}">
                <a16:creationId xmlns:a16="http://schemas.microsoft.com/office/drawing/2014/main" id="{8B8C7555-5A50-4CF2-B418-A6E20F0107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45516" flipH="1">
            <a:off x="2490101" y="2197419"/>
            <a:ext cx="1346418" cy="834779"/>
          </a:xfrm>
          <a:prstGeom prst="rect">
            <a:avLst/>
          </a:prstGeom>
        </p:spPr>
      </p:pic>
      <p:pic>
        <p:nvPicPr>
          <p:cNvPr id="18" name="Picture 17">
            <a:extLst>
              <a:ext uri="{FF2B5EF4-FFF2-40B4-BE49-F238E27FC236}">
                <a16:creationId xmlns:a16="http://schemas.microsoft.com/office/drawing/2014/main" id="{B92C80FB-4FB0-480D-BAA1-B6D3F2FD18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401222" y="1216498"/>
            <a:ext cx="1346418" cy="834779"/>
          </a:xfrm>
          <a:prstGeom prst="rect">
            <a:avLst/>
          </a:prstGeom>
        </p:spPr>
      </p:pic>
      <p:pic>
        <p:nvPicPr>
          <p:cNvPr id="19" name="Picture 18">
            <a:extLst>
              <a:ext uri="{FF2B5EF4-FFF2-40B4-BE49-F238E27FC236}">
                <a16:creationId xmlns:a16="http://schemas.microsoft.com/office/drawing/2014/main" id="{CF1AF1E4-84CE-4DCF-97F3-0CE09C56467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45516" flipH="1">
            <a:off x="5388575" y="1998686"/>
            <a:ext cx="1346418" cy="834779"/>
          </a:xfrm>
          <a:prstGeom prst="rect">
            <a:avLst/>
          </a:prstGeom>
        </p:spPr>
      </p:pic>
      <p:pic>
        <p:nvPicPr>
          <p:cNvPr id="20" name="Picture 19">
            <a:extLst>
              <a:ext uri="{FF2B5EF4-FFF2-40B4-BE49-F238E27FC236}">
                <a16:creationId xmlns:a16="http://schemas.microsoft.com/office/drawing/2014/main" id="{3E5BB883-C287-4A32-A36A-0458EF37AA8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324586">
            <a:off x="4709668" y="1154888"/>
            <a:ext cx="1346418" cy="834779"/>
          </a:xfrm>
          <a:prstGeom prst="rect">
            <a:avLst/>
          </a:prstGeom>
        </p:spPr>
      </p:pic>
      <p:pic>
        <p:nvPicPr>
          <p:cNvPr id="21" name="Picture 20">
            <a:extLst>
              <a:ext uri="{FF2B5EF4-FFF2-40B4-BE49-F238E27FC236}">
                <a16:creationId xmlns:a16="http://schemas.microsoft.com/office/drawing/2014/main" id="{86551E1D-F61A-48EE-AB35-B1D513331FA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490101" y="4491871"/>
            <a:ext cx="1346418" cy="834779"/>
          </a:xfrm>
          <a:prstGeom prst="rect">
            <a:avLst/>
          </a:prstGeom>
        </p:spPr>
      </p:pic>
      <p:pic>
        <p:nvPicPr>
          <p:cNvPr id="22" name="Picture 21">
            <a:extLst>
              <a:ext uri="{FF2B5EF4-FFF2-40B4-BE49-F238E27FC236}">
                <a16:creationId xmlns:a16="http://schemas.microsoft.com/office/drawing/2014/main" id="{3E8988B8-7059-4C45-BF2D-CC4D5670FC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500312" y="4384597"/>
            <a:ext cx="1346418" cy="834779"/>
          </a:xfrm>
          <a:prstGeom prst="rect">
            <a:avLst/>
          </a:prstGeom>
        </p:spPr>
      </p:pic>
      <p:pic>
        <p:nvPicPr>
          <p:cNvPr id="23" name="Picture 22">
            <a:extLst>
              <a:ext uri="{FF2B5EF4-FFF2-40B4-BE49-F238E27FC236}">
                <a16:creationId xmlns:a16="http://schemas.microsoft.com/office/drawing/2014/main" id="{EF6D33AB-F549-4863-A47C-62F4A57D3F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08038">
            <a:off x="2490101" y="3386669"/>
            <a:ext cx="1346418" cy="834779"/>
          </a:xfrm>
          <a:prstGeom prst="rect">
            <a:avLst/>
          </a:prstGeom>
        </p:spPr>
      </p:pic>
      <p:pic>
        <p:nvPicPr>
          <p:cNvPr id="24" name="Picture 23">
            <a:extLst>
              <a:ext uri="{FF2B5EF4-FFF2-40B4-BE49-F238E27FC236}">
                <a16:creationId xmlns:a16="http://schemas.microsoft.com/office/drawing/2014/main" id="{297273EC-59A9-4D48-B38B-E14AEFD769C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08038">
            <a:off x="5344793" y="3286681"/>
            <a:ext cx="1346418" cy="834779"/>
          </a:xfrm>
          <a:prstGeom prst="rect">
            <a:avLst/>
          </a:prstGeom>
        </p:spPr>
      </p:pic>
      <p:pic>
        <p:nvPicPr>
          <p:cNvPr id="25" name="Picture 24">
            <a:extLst>
              <a:ext uri="{FF2B5EF4-FFF2-40B4-BE49-F238E27FC236}">
                <a16:creationId xmlns:a16="http://schemas.microsoft.com/office/drawing/2014/main" id="{0D8AEFE8-EDE8-41BE-950B-1A6725185FC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2490101" y="5512844"/>
            <a:ext cx="1346418" cy="834779"/>
          </a:xfrm>
          <a:prstGeom prst="rect">
            <a:avLst/>
          </a:prstGeom>
        </p:spPr>
      </p:pic>
      <p:pic>
        <p:nvPicPr>
          <p:cNvPr id="26" name="Picture 25">
            <a:extLst>
              <a:ext uri="{FF2B5EF4-FFF2-40B4-BE49-F238E27FC236}">
                <a16:creationId xmlns:a16="http://schemas.microsoft.com/office/drawing/2014/main" id="{4DD7C8C4-7CB2-4E30-B739-6C1C223B1B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2490101" y="7726177"/>
            <a:ext cx="1346418" cy="834779"/>
          </a:xfrm>
          <a:prstGeom prst="rect">
            <a:avLst/>
          </a:prstGeom>
        </p:spPr>
      </p:pic>
      <p:pic>
        <p:nvPicPr>
          <p:cNvPr id="27" name="Picture 26">
            <a:extLst>
              <a:ext uri="{FF2B5EF4-FFF2-40B4-BE49-F238E27FC236}">
                <a16:creationId xmlns:a16="http://schemas.microsoft.com/office/drawing/2014/main" id="{1C0DB163-36EE-4949-91B6-6F6689D9A51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5382403" y="5496659"/>
            <a:ext cx="1346418" cy="834779"/>
          </a:xfrm>
          <a:prstGeom prst="rect">
            <a:avLst/>
          </a:prstGeom>
        </p:spPr>
      </p:pic>
      <p:pic>
        <p:nvPicPr>
          <p:cNvPr id="28" name="Picture 27">
            <a:extLst>
              <a:ext uri="{FF2B5EF4-FFF2-40B4-BE49-F238E27FC236}">
                <a16:creationId xmlns:a16="http://schemas.microsoft.com/office/drawing/2014/main" id="{1268BE70-7B1A-44E3-8BE7-0DC776CA9E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9216">
            <a:off x="5382403" y="7720782"/>
            <a:ext cx="1346418" cy="834779"/>
          </a:xfrm>
          <a:prstGeom prst="rect">
            <a:avLst/>
          </a:prstGeom>
        </p:spPr>
      </p:pic>
      <p:pic>
        <p:nvPicPr>
          <p:cNvPr id="29" name="Picture 28">
            <a:extLst>
              <a:ext uri="{FF2B5EF4-FFF2-40B4-BE49-F238E27FC236}">
                <a16:creationId xmlns:a16="http://schemas.microsoft.com/office/drawing/2014/main" id="{BABEB13F-118C-4C43-A580-D932573D53D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490101" y="6619510"/>
            <a:ext cx="1346418" cy="834779"/>
          </a:xfrm>
          <a:prstGeom prst="rect">
            <a:avLst/>
          </a:prstGeom>
        </p:spPr>
      </p:pic>
      <p:pic>
        <p:nvPicPr>
          <p:cNvPr id="30" name="Picture 29">
            <a:extLst>
              <a:ext uri="{FF2B5EF4-FFF2-40B4-BE49-F238E27FC236}">
                <a16:creationId xmlns:a16="http://schemas.microsoft.com/office/drawing/2014/main" id="{4C48F559-D844-4B43-9695-E62ACBBADC7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2490101" y="8832843"/>
            <a:ext cx="1346418" cy="834779"/>
          </a:xfrm>
          <a:prstGeom prst="rect">
            <a:avLst/>
          </a:prstGeom>
        </p:spPr>
      </p:pic>
      <p:pic>
        <p:nvPicPr>
          <p:cNvPr id="31" name="Picture 30">
            <a:extLst>
              <a:ext uri="{FF2B5EF4-FFF2-40B4-BE49-F238E27FC236}">
                <a16:creationId xmlns:a16="http://schemas.microsoft.com/office/drawing/2014/main" id="{F70F5201-B180-4927-AEE3-2CDF61458B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500312" y="6608720"/>
            <a:ext cx="1346418" cy="834779"/>
          </a:xfrm>
          <a:prstGeom prst="rect">
            <a:avLst/>
          </a:prstGeom>
        </p:spPr>
      </p:pic>
      <p:pic>
        <p:nvPicPr>
          <p:cNvPr id="32" name="Picture 31">
            <a:extLst>
              <a:ext uri="{FF2B5EF4-FFF2-40B4-BE49-F238E27FC236}">
                <a16:creationId xmlns:a16="http://schemas.microsoft.com/office/drawing/2014/main" id="{5221BF7D-1057-473B-976C-07A3433F0A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500312" y="8832843"/>
            <a:ext cx="1346418" cy="834779"/>
          </a:xfrm>
          <a:prstGeom prst="rect">
            <a:avLst/>
          </a:prstGeom>
        </p:spPr>
      </p:pic>
      <p:sp>
        <p:nvSpPr>
          <p:cNvPr id="33" name="Rectangle 32">
            <a:extLst>
              <a:ext uri="{FF2B5EF4-FFF2-40B4-BE49-F238E27FC236}">
                <a16:creationId xmlns:a16="http://schemas.microsoft.com/office/drawing/2014/main" id="{15134470-B584-4C1B-AC4E-CB5FEF98D236}"/>
              </a:ext>
            </a:extLst>
          </p:cNvPr>
          <p:cNvSpPr/>
          <p:nvPr/>
        </p:nvSpPr>
        <p:spPr>
          <a:xfrm>
            <a:off x="1281587" y="-64772"/>
            <a:ext cx="5187639" cy="1323439"/>
          </a:xfrm>
          <a:prstGeom prst="rect">
            <a:avLst/>
          </a:prstGeom>
          <a:noFill/>
        </p:spPr>
        <p:txBody>
          <a:bodyPr wrap="none" lIns="91440" tIns="45720" rIns="91440" bIns="45720">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dirty="0">
                <a:ln w="0"/>
                <a:solidFill>
                  <a:srgbClr val="2A5E2D"/>
                </a:solidFill>
                <a:effectLst/>
                <a:uLnTx/>
                <a:uFillTx/>
                <a:latin typeface="Virtual" panose="00000500000000000000" pitchFamily="50" charset="0"/>
                <a:ea typeface="+mn-ea"/>
                <a:cs typeface="+mn-cs"/>
              </a:rPr>
              <a:t>Daily Movement Tracker</a:t>
            </a:r>
          </a:p>
        </p:txBody>
      </p:sp>
    </p:spTree>
    <p:extLst>
      <p:ext uri="{BB962C8B-B14F-4D97-AF65-F5344CB8AC3E}">
        <p14:creationId xmlns:p14="http://schemas.microsoft.com/office/powerpoint/2010/main" val="3456178448"/>
      </p:ext>
    </p:extLst>
  </p:cSld>
  <p:clrMapOvr>
    <a:masterClrMapping/>
  </p:clrMapOvr>
</p:sld>
</file>

<file path=ppt/theme/theme1.xml><?xml version="1.0" encoding="utf-8"?>
<a:theme xmlns:a="http://schemas.openxmlformats.org/drawingml/2006/main" name="Office Theme">
  <a:themeElements>
    <a:clrScheme name="MindfulMeditationCOLORTEMPLATE">
      <a:dk1>
        <a:srgbClr val="000000"/>
      </a:dk1>
      <a:lt1>
        <a:srgbClr val="FFFFFF"/>
      </a:lt1>
      <a:dk2>
        <a:srgbClr val="527B29"/>
      </a:dk2>
      <a:lt2>
        <a:srgbClr val="FFFFFF"/>
      </a:lt2>
      <a:accent1>
        <a:srgbClr val="2A5E2D"/>
      </a:accent1>
      <a:accent2>
        <a:srgbClr val="FDD941"/>
      </a:accent2>
      <a:accent3>
        <a:srgbClr val="527B29"/>
      </a:accent3>
      <a:accent4>
        <a:srgbClr val="87A117"/>
      </a:accent4>
      <a:accent5>
        <a:srgbClr val="FEEB98"/>
      </a:accent5>
      <a:accent6>
        <a:srgbClr val="CAA402"/>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3DCA37E-BBFE-47A5-808E-55921322BDF4}" vid="{A0FB0219-A4DD-4521-AE6F-73F19C834F10}"/>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4E97A4E1-B2F6-4870-91CA-EAD644D5B26A}">
  <we:reference id="wa104381063" version="1.0.0.1" store="en-US"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A0E191FD-0017-4D59-A0CF-36B72B58A9DD}">
  <we:reference id="wa104178141" version="4.3.3.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MindfulMeditationCOLOR-TEMPLATE</Template>
  <TotalTime>592</TotalTime>
  <Words>727</Words>
  <Application>Microsoft Office PowerPoint</Application>
  <PresentationFormat>Custom</PresentationFormat>
  <Paragraphs>244</Paragraphs>
  <Slides>33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Consolas</vt:lpstr>
      <vt:lpstr>Source Serif Pro</vt:lpstr>
      <vt:lpstr>Source Serif Pro Bold</vt:lpstr>
      <vt:lpstr>Verdana</vt:lpstr>
      <vt:lpstr>Virtual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Alona Tecson</dc:creator>
  <cp:lastModifiedBy>Alona Tecson</cp:lastModifiedBy>
  <cp:revision>2</cp:revision>
  <dcterms:created xsi:type="dcterms:W3CDTF">2021-09-10T06:52:29Z</dcterms:created>
  <dcterms:modified xsi:type="dcterms:W3CDTF">2021-09-10T16:44:50Z</dcterms:modified>
</cp:coreProperties>
</file>