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10058400" cx="7772400"/>
  <p:notesSz cx="6858000" cy="9144000"/>
  <p:embeddedFontLst>
    <p:embeddedFont>
      <p:font typeface="Source Serif Pro"/>
      <p:regular r:id="rId15"/>
      <p:bold r:id="rId16"/>
      <p:italic r:id="rId17"/>
      <p:boldItalic r:id="rId18"/>
    </p:embeddedFont>
    <p:embeddedFont>
      <p:font typeface="Courgette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0" roundtripDataSignature="AMtx7mjbsxAbSEwfBpLZOc6qlv3QtJAa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SerifPro-regular.fntdata"/><Relationship Id="rId14" Type="http://schemas.openxmlformats.org/officeDocument/2006/relationships/slide" Target="slides/slide10.xml"/><Relationship Id="rId17" Type="http://schemas.openxmlformats.org/officeDocument/2006/relationships/font" Target="fonts/SourceSerifPro-italic.fntdata"/><Relationship Id="rId16" Type="http://schemas.openxmlformats.org/officeDocument/2006/relationships/font" Target="fonts/SourceSerifPro-bold.fntdata"/><Relationship Id="rId5" Type="http://schemas.openxmlformats.org/officeDocument/2006/relationships/slide" Target="slides/slide1.xml"/><Relationship Id="rId19" Type="http://schemas.openxmlformats.org/officeDocument/2006/relationships/font" Target="fonts/Courgette-regular.fntdata"/><Relationship Id="rId6" Type="http://schemas.openxmlformats.org/officeDocument/2006/relationships/slide" Target="slides/slide2.xml"/><Relationship Id="rId18" Type="http://schemas.openxmlformats.org/officeDocument/2006/relationships/font" Target="fonts/SourceSerifPr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ctrTitle"/>
          </p:nvPr>
        </p:nvSpPr>
        <p:spPr>
          <a:xfrm>
            <a:off x="582930" y="1646133"/>
            <a:ext cx="6606540" cy="35018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1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2"/>
          <p:cNvSpPr txBox="1"/>
          <p:nvPr>
            <p:ph idx="1" type="subTitle"/>
          </p:nvPr>
        </p:nvSpPr>
        <p:spPr>
          <a:xfrm>
            <a:off x="971550" y="5282989"/>
            <a:ext cx="5829300" cy="24284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/>
            </a:lvl1pPr>
            <a:lvl2pPr lvl="1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/>
            </a:lvl3pPr>
            <a:lvl4pPr lvl="3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4pPr>
            <a:lvl5pPr lvl="4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5pPr>
            <a:lvl6pPr lvl="5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6pPr>
            <a:lvl7pPr lvl="6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7pPr>
            <a:lvl8pPr lvl="7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8pPr>
            <a:lvl9pPr lvl="8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9pPr>
          </a:lstStyle>
          <a:p/>
        </p:txBody>
      </p:sp>
      <p:sp>
        <p:nvSpPr>
          <p:cNvPr id="14" name="Google Shape;14;p12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2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695326" y="2517776"/>
            <a:ext cx="6381750" cy="6702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/>
          <p:nvPr>
            <p:ph type="title"/>
          </p:nvPr>
        </p:nvSpPr>
        <p:spPr>
          <a:xfrm rot="5400000">
            <a:off x="2138071" y="3959569"/>
            <a:ext cx="8524029" cy="1675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" type="body"/>
          </p:nvPr>
        </p:nvSpPr>
        <p:spPr>
          <a:xfrm rot="5400000">
            <a:off x="-1262353" y="2332223"/>
            <a:ext cx="8524029" cy="4930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body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530305" y="2507618"/>
            <a:ext cx="6703695" cy="41840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1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530305" y="6731215"/>
            <a:ext cx="6703695" cy="2200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530"/>
              <a:buNone/>
              <a:defRPr sz="153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4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/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" type="body"/>
          </p:nvPr>
        </p:nvSpPr>
        <p:spPr>
          <a:xfrm>
            <a:off x="534353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2" type="body"/>
          </p:nvPr>
        </p:nvSpPr>
        <p:spPr>
          <a:xfrm>
            <a:off x="3934778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/>
          <p:nvPr>
            <p:ph type="title"/>
          </p:nvPr>
        </p:nvSpPr>
        <p:spPr>
          <a:xfrm>
            <a:off x="535365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535366" y="2465706"/>
            <a:ext cx="3288089" cy="12084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b="1" sz="2040"/>
            </a:lvl1pPr>
            <a:lvl2pPr indent="-2286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/>
            </a:lvl2pPr>
            <a:lvl3pPr indent="-2286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b="1" sz="1530"/>
            </a:lvl3pPr>
            <a:lvl4pPr indent="-2286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4pPr>
            <a:lvl5pPr indent="-2286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5pPr>
            <a:lvl6pPr indent="-2286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6pPr>
            <a:lvl7pPr indent="-2286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7pPr>
            <a:lvl8pPr indent="-2286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8pPr>
            <a:lvl9pPr indent="-2286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535366" y="3674110"/>
            <a:ext cx="3288089" cy="5404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3" type="body"/>
          </p:nvPr>
        </p:nvSpPr>
        <p:spPr>
          <a:xfrm>
            <a:off x="3934778" y="2465706"/>
            <a:ext cx="3304282" cy="12084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b="1" sz="2040"/>
            </a:lvl1pPr>
            <a:lvl2pPr indent="-2286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/>
            </a:lvl2pPr>
            <a:lvl3pPr indent="-2286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b="1" sz="1530"/>
            </a:lvl3pPr>
            <a:lvl4pPr indent="-2286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4pPr>
            <a:lvl5pPr indent="-2286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5pPr>
            <a:lvl6pPr indent="-2286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6pPr>
            <a:lvl7pPr indent="-2286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7pPr>
            <a:lvl8pPr indent="-2286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8pPr>
            <a:lvl9pPr indent="-2286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b="1" sz="1360"/>
            </a:lvl9pPr>
          </a:lstStyle>
          <a:p/>
        </p:txBody>
      </p:sp>
      <p:sp>
        <p:nvSpPr>
          <p:cNvPr id="41" name="Google Shape;41;p16"/>
          <p:cNvSpPr txBox="1"/>
          <p:nvPr>
            <p:ph idx="4" type="body"/>
          </p:nvPr>
        </p:nvSpPr>
        <p:spPr>
          <a:xfrm>
            <a:off x="3934778" y="3674110"/>
            <a:ext cx="3304282" cy="5404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2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132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720"/>
              <a:buChar char="•"/>
              <a:defRPr sz="2720"/>
            </a:lvl1pPr>
            <a:lvl2pPr indent="-37973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 sz="2380"/>
            </a:lvl2pPr>
            <a:lvl3pPr indent="-358139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 sz="2040"/>
            </a:lvl3pPr>
            <a:lvl4pPr indent="-33655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indent="-33655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indent="-33655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indent="-33655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indent="-33655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indent="-33655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indent="-2286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indent="-2286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indent="-2286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indent="-2286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indent="-2286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indent="-2286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indent="-2286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indent="-2286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72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indent="-228600" lvl="1" marL="914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indent="-228600" lvl="2" marL="1371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indent="-228600" lvl="3" marL="1828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indent="-228600" lvl="4" marL="22860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indent="-228600" lvl="5" marL="27432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indent="-228600" lvl="6" marL="32004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indent="-228600" lvl="7" marL="3657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indent="-228600" lvl="8" marL="41148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/>
        </p:txBody>
      </p:sp>
      <p:sp>
        <p:nvSpPr>
          <p:cNvPr id="65" name="Google Shape;65;p20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00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4650" lvl="0" marL="457200" marR="0" rtl="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25754" lvl="5" marL="27432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5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25754" lvl="6" marL="32004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5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25754" lvl="7" marL="36576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5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25754" lvl="8" marL="4114800" marR="0" rtl="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5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2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2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000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84" name="Google Shape;84;p1"/>
          <p:cNvPicPr preferRelativeResize="0"/>
          <p:nvPr/>
        </p:nvPicPr>
        <p:blipFill rotWithShape="1">
          <a:blip r:embed="rId3">
            <a:alphaModFix/>
          </a:blip>
          <a:srcRect b="64533" l="67815" r="0" t="4502"/>
          <a:stretch/>
        </p:blipFill>
        <p:spPr>
          <a:xfrm>
            <a:off x="0" y="1313458"/>
            <a:ext cx="2135220" cy="26591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"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9051"/>
            <a:ext cx="7772400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87" name="Google Shape;87;p1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88" name="Google Shape;88;p1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1412460" y="3022600"/>
            <a:ext cx="5486400" cy="711200"/>
            <a:chOff x="1346200" y="1816100"/>
            <a:chExt cx="5486400" cy="711200"/>
          </a:xfrm>
        </p:grpSpPr>
        <p:cxnSp>
          <p:nvCxnSpPr>
            <p:cNvPr id="91" name="Google Shape;91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2" name="Google Shape;92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3" name="Google Shape;93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94" name="Google Shape;94;p1"/>
          <p:cNvGrpSpPr/>
          <p:nvPr/>
        </p:nvGrpSpPr>
        <p:grpSpPr>
          <a:xfrm>
            <a:off x="1412460" y="4419601"/>
            <a:ext cx="5486400" cy="711200"/>
            <a:chOff x="1346200" y="1816100"/>
            <a:chExt cx="5486400" cy="711200"/>
          </a:xfrm>
        </p:grpSpPr>
        <p:cxnSp>
          <p:nvCxnSpPr>
            <p:cNvPr id="95" name="Google Shape;95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6" name="Google Shape;96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7" name="Google Shape;97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98" name="Google Shape;98;p1"/>
          <p:cNvGrpSpPr/>
          <p:nvPr/>
        </p:nvGrpSpPr>
        <p:grpSpPr>
          <a:xfrm>
            <a:off x="1412460" y="5841999"/>
            <a:ext cx="5486400" cy="711200"/>
            <a:chOff x="1346200" y="1816100"/>
            <a:chExt cx="5486400" cy="711200"/>
          </a:xfrm>
        </p:grpSpPr>
        <p:cxnSp>
          <p:nvCxnSpPr>
            <p:cNvPr id="99" name="Google Shape;99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0" name="Google Shape;100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1" name="Google Shape;101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02" name="Google Shape;102;p1"/>
          <p:cNvGrpSpPr/>
          <p:nvPr/>
        </p:nvGrpSpPr>
        <p:grpSpPr>
          <a:xfrm>
            <a:off x="1412460" y="7226300"/>
            <a:ext cx="5486400" cy="711200"/>
            <a:chOff x="1346200" y="1816100"/>
            <a:chExt cx="5486400" cy="711200"/>
          </a:xfrm>
        </p:grpSpPr>
        <p:cxnSp>
          <p:nvCxnSpPr>
            <p:cNvPr id="103" name="Google Shape;103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5" name="Google Shape;105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06" name="Google Shape;106;p1"/>
          <p:cNvGrpSpPr/>
          <p:nvPr/>
        </p:nvGrpSpPr>
        <p:grpSpPr>
          <a:xfrm>
            <a:off x="1412460" y="8623300"/>
            <a:ext cx="5486400" cy="711200"/>
            <a:chOff x="1346200" y="1816100"/>
            <a:chExt cx="5486400" cy="711200"/>
          </a:xfrm>
        </p:grpSpPr>
        <p:cxnSp>
          <p:nvCxnSpPr>
            <p:cNvPr id="107" name="Google Shape;107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8" name="Google Shape;108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9" name="Google Shape;109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10" name="Google Shape;110;p1"/>
          <p:cNvSpPr/>
          <p:nvPr/>
        </p:nvSpPr>
        <p:spPr>
          <a:xfrm>
            <a:off x="1235092" y="328879"/>
            <a:ext cx="2193908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800" u="none" cap="none" strike="noStrike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50</a:t>
            </a:r>
            <a:endParaRPr/>
          </a:p>
        </p:txBody>
      </p:sp>
      <p:sp>
        <p:nvSpPr>
          <p:cNvPr id="111" name="Google Shape;111;p1"/>
          <p:cNvSpPr/>
          <p:nvPr/>
        </p:nvSpPr>
        <p:spPr>
          <a:xfrm>
            <a:off x="1345470" y="482673"/>
            <a:ext cx="5208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0" i="0" lang="en-US" sz="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0" i="0" lang="en-US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1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0" i="0" lang="en-US" sz="2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b="0" i="0" sz="25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      </a:t>
            </a:r>
            <a:r>
              <a:rPr lang="en-US" sz="2700">
                <a:solidFill>
                  <a:schemeClr val="dk1"/>
                </a:solidFill>
              </a:rPr>
              <a:t>     </a:t>
            </a:r>
            <a:r>
              <a:rPr b="0" i="0" lang="en-US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Journal Prompts </a:t>
            </a:r>
            <a:endParaRPr b="1" sz="2600">
              <a:solidFill>
                <a:schemeClr val="accent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Living In The Moment</a:t>
            </a:r>
            <a:endParaRPr sz="300"/>
          </a:p>
        </p:txBody>
      </p:sp>
      <p:cxnSp>
        <p:nvCxnSpPr>
          <p:cNvPr id="112" name="Google Shape;112;p1"/>
          <p:cNvCxnSpPr/>
          <p:nvPr/>
        </p:nvCxnSpPr>
        <p:spPr>
          <a:xfrm>
            <a:off x="1206500" y="2133600"/>
            <a:ext cx="54864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113" name="Google Shape;113;p1"/>
          <p:cNvSpPr txBox="1"/>
          <p:nvPr/>
        </p:nvSpPr>
        <p:spPr>
          <a:xfrm>
            <a:off x="1316332" y="2499208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To me, being in the present means…</a:t>
            </a:r>
            <a:r>
              <a:rPr b="0" i="0" lang="en-US" sz="1600" u="none" cap="none" strike="noStrike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</a:t>
            </a:r>
            <a:endParaRPr sz="2000">
              <a:solidFill>
                <a:schemeClr val="dk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1316332" y="3782882"/>
            <a:ext cx="5376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7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Look around you, now write about what you see. Go into as much detail as you can.</a:t>
            </a:r>
            <a:endParaRPr sz="2100">
              <a:solidFill>
                <a:schemeClr val="dk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1346200" y="5288403"/>
            <a:ext cx="5346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8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reason I find it so hard to let go of the past is because…</a:t>
            </a:r>
            <a:endParaRPr sz="1500">
              <a:solidFill>
                <a:schemeClr val="dk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1316332" y="6686839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which activities take up most of your time and why.</a:t>
            </a:r>
            <a:endParaRPr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1346200" y="7975313"/>
            <a:ext cx="534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have you agreed to recently that you would have preferred to say no to?</a:t>
            </a:r>
            <a:endParaRPr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868842" y="2399522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1. 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865650" y="3749187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2. 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843707" y="5203467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3. 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843394" y="6623203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4.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843394" y="7996925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5. 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8" name="Google Shape;488;p10"/>
          <p:cNvGrpSpPr/>
          <p:nvPr/>
        </p:nvGrpSpPr>
        <p:grpSpPr>
          <a:xfrm>
            <a:off x="0" y="19051"/>
            <a:ext cx="7772400" cy="7772400"/>
            <a:chOff x="0" y="19051"/>
            <a:chExt cx="7772400" cy="7772400"/>
          </a:xfrm>
        </p:grpSpPr>
        <p:pic>
          <p:nvPicPr>
            <p:cNvPr descr="Background pattern&#10;&#10;Description automatically generated" id="489" name="Google Shape;489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9051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Background pattern&#10;&#10;Description automatically generated" id="490" name="Google Shape;490;p10"/>
            <p:cNvPicPr preferRelativeResize="0"/>
            <p:nvPr/>
          </p:nvPicPr>
          <p:blipFill rotWithShape="1">
            <a:blip r:embed="rId4">
              <a:alphaModFix/>
            </a:blip>
            <a:srcRect b="64533" l="67815" r="0" t="4502"/>
            <a:stretch/>
          </p:blipFill>
          <p:spPr>
            <a:xfrm>
              <a:off x="0" y="1313458"/>
              <a:ext cx="2135220" cy="265919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91" name="Google Shape;491;p10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2" name="Google Shape;492;p10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493" name="Google Shape;493;p10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0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5" name="Google Shape;495;p10"/>
          <p:cNvGrpSpPr/>
          <p:nvPr/>
        </p:nvGrpSpPr>
        <p:grpSpPr>
          <a:xfrm>
            <a:off x="1417221" y="3169514"/>
            <a:ext cx="5486400" cy="996244"/>
            <a:chOff x="1346200" y="1559278"/>
            <a:chExt cx="5486400" cy="996244"/>
          </a:xfrm>
        </p:grpSpPr>
        <p:cxnSp>
          <p:nvCxnSpPr>
            <p:cNvPr id="496" name="Google Shape;496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7" name="Google Shape;497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8" name="Google Shape;498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9" name="Google Shape;499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500" name="Google Shape;500;p10"/>
          <p:cNvSpPr txBox="1"/>
          <p:nvPr/>
        </p:nvSpPr>
        <p:spPr>
          <a:xfrm>
            <a:off x="1378702" y="790482"/>
            <a:ext cx="5486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an area of your life that could use more compassion.</a:t>
            </a:r>
            <a:endParaRPr b="0" i="0" sz="8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1" name="Google Shape;501;p10"/>
          <p:cNvSpPr txBox="1"/>
          <p:nvPr/>
        </p:nvSpPr>
        <p:spPr>
          <a:xfrm>
            <a:off x="907298" y="690421"/>
            <a:ext cx="546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46.</a:t>
            </a:r>
            <a:endParaRPr b="0" i="0" sz="21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2" name="Google Shape;502;p10"/>
          <p:cNvSpPr txBox="1"/>
          <p:nvPr/>
        </p:nvSpPr>
        <p:spPr>
          <a:xfrm>
            <a:off x="1371248" y="2594823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are your values in life? </a:t>
            </a:r>
            <a:endParaRPr b="0" i="0" sz="8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3" name="Google Shape;503;p10"/>
          <p:cNvSpPr txBox="1"/>
          <p:nvPr/>
        </p:nvSpPr>
        <p:spPr>
          <a:xfrm>
            <a:off x="814446" y="2480698"/>
            <a:ext cx="62030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47.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4" name="Google Shape;504;p10"/>
          <p:cNvSpPr txBox="1"/>
          <p:nvPr/>
        </p:nvSpPr>
        <p:spPr>
          <a:xfrm>
            <a:off x="1371248" y="4330481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List 5 places you want to travel to.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5" name="Google Shape;505;p10"/>
          <p:cNvSpPr txBox="1"/>
          <p:nvPr/>
        </p:nvSpPr>
        <p:spPr>
          <a:xfrm>
            <a:off x="814446" y="4231188"/>
            <a:ext cx="61030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48.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6" name="Google Shape;506;p10"/>
          <p:cNvSpPr txBox="1"/>
          <p:nvPr/>
        </p:nvSpPr>
        <p:spPr>
          <a:xfrm>
            <a:off x="1371248" y="604088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Which activities do you find it easiest to stay present in?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7" name="Google Shape;507;p10"/>
          <p:cNvSpPr txBox="1"/>
          <p:nvPr/>
        </p:nvSpPr>
        <p:spPr>
          <a:xfrm>
            <a:off x="814446" y="5938084"/>
            <a:ext cx="5823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49.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8" name="Google Shape;508;p10"/>
          <p:cNvSpPr txBox="1"/>
          <p:nvPr/>
        </p:nvSpPr>
        <p:spPr>
          <a:xfrm>
            <a:off x="1354196" y="7734182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Close your eyes and focus on what you can hear. Now write about it…</a:t>
            </a:r>
            <a:endParaRPr b="0" i="0" sz="8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9" name="Google Shape;509;p10"/>
          <p:cNvSpPr txBox="1"/>
          <p:nvPr/>
        </p:nvSpPr>
        <p:spPr>
          <a:xfrm>
            <a:off x="814446" y="7660667"/>
            <a:ext cx="582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50.</a:t>
            </a:r>
            <a:endParaRPr b="0" i="0" sz="21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510" name="Google Shape;510;p10"/>
          <p:cNvGrpSpPr/>
          <p:nvPr/>
        </p:nvGrpSpPr>
        <p:grpSpPr>
          <a:xfrm>
            <a:off x="1414720" y="1413933"/>
            <a:ext cx="5486400" cy="996244"/>
            <a:chOff x="1346200" y="1559278"/>
            <a:chExt cx="5486400" cy="996244"/>
          </a:xfrm>
        </p:grpSpPr>
        <p:cxnSp>
          <p:nvCxnSpPr>
            <p:cNvPr id="511" name="Google Shape;511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2" name="Google Shape;512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3" name="Google Shape;513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4" name="Google Shape;514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15" name="Google Shape;515;p10"/>
          <p:cNvGrpSpPr/>
          <p:nvPr/>
        </p:nvGrpSpPr>
        <p:grpSpPr>
          <a:xfrm>
            <a:off x="1417221" y="6580012"/>
            <a:ext cx="5486400" cy="996244"/>
            <a:chOff x="1346200" y="1559278"/>
            <a:chExt cx="5486400" cy="996244"/>
          </a:xfrm>
        </p:grpSpPr>
        <p:cxnSp>
          <p:nvCxnSpPr>
            <p:cNvPr id="516" name="Google Shape;516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7" name="Google Shape;517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8" name="Google Shape;518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9" name="Google Shape;519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20" name="Google Shape;520;p10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521" name="Google Shape;521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2" name="Google Shape;522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3" name="Google Shape;523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4" name="Google Shape;524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25" name="Google Shape;525;p10"/>
          <p:cNvGrpSpPr/>
          <p:nvPr/>
        </p:nvGrpSpPr>
        <p:grpSpPr>
          <a:xfrm>
            <a:off x="1418430" y="8318790"/>
            <a:ext cx="5486400" cy="996244"/>
            <a:chOff x="1346200" y="1559278"/>
            <a:chExt cx="5486400" cy="996244"/>
          </a:xfrm>
        </p:grpSpPr>
        <p:cxnSp>
          <p:nvCxnSpPr>
            <p:cNvPr id="526" name="Google Shape;526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7" name="Google Shape;527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8" name="Google Shape;528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9" name="Google Shape;529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67C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2"/>
          <p:cNvGrpSpPr/>
          <p:nvPr/>
        </p:nvGrpSpPr>
        <p:grpSpPr>
          <a:xfrm>
            <a:off x="-2" y="-1059"/>
            <a:ext cx="7772402" cy="7772400"/>
            <a:chOff x="-2" y="-1059"/>
            <a:chExt cx="7772402" cy="7772400"/>
          </a:xfrm>
        </p:grpSpPr>
        <p:pic>
          <p:nvPicPr>
            <p:cNvPr descr="A picture containing text, outdoor object, fabric&#10;&#10;Description automatically generated" id="128" name="Google Shape;128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059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night sky&#10;&#10;Description automatically generated" id="129" name="Google Shape;129;p2"/>
            <p:cNvPicPr preferRelativeResize="0"/>
            <p:nvPr/>
          </p:nvPicPr>
          <p:blipFill rotWithShape="1">
            <a:blip r:embed="rId4">
              <a:alphaModFix/>
            </a:blip>
            <a:srcRect b="2187" l="35464" r="43151" t="76736"/>
            <a:stretch/>
          </p:blipFill>
          <p:spPr>
            <a:xfrm>
              <a:off x="-2" y="1498599"/>
              <a:ext cx="1520827" cy="21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0" name="Google Shape;130;p2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E0F1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1" name="Google Shape;131;p2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132" name="Google Shape;132;p2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34" name="Google Shape;134;p2"/>
          <p:cNvGrpSpPr/>
          <p:nvPr/>
        </p:nvGrpSpPr>
        <p:grpSpPr>
          <a:xfrm>
            <a:off x="1430473" y="3169514"/>
            <a:ext cx="5486400" cy="996244"/>
            <a:chOff x="1346200" y="1559278"/>
            <a:chExt cx="5486400" cy="996244"/>
          </a:xfrm>
        </p:grpSpPr>
        <p:cxnSp>
          <p:nvCxnSpPr>
            <p:cNvPr id="135" name="Google Shape;135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6" name="Google Shape;136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7" name="Google Shape;137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8" name="Google Shape;138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9" name="Google Shape;139;p2"/>
          <p:cNvSpPr txBox="1"/>
          <p:nvPr/>
        </p:nvSpPr>
        <p:spPr>
          <a:xfrm>
            <a:off x="1344728" y="790376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When I feel a negative emotion, I tend to…</a:t>
            </a:r>
            <a:endParaRPr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0" name="Google Shape;140;p2"/>
          <p:cNvSpPr txBox="1"/>
          <p:nvPr/>
        </p:nvSpPr>
        <p:spPr>
          <a:xfrm>
            <a:off x="850506" y="703913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6.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1" name="Google Shape;141;p2"/>
          <p:cNvSpPr txBox="1"/>
          <p:nvPr/>
        </p:nvSpPr>
        <p:spPr>
          <a:xfrm>
            <a:off x="1301188" y="2607648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are you most grateful for right now?</a:t>
            </a:r>
            <a:endParaRPr b="0"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2" name="Google Shape;142;p2"/>
          <p:cNvSpPr txBox="1"/>
          <p:nvPr/>
        </p:nvSpPr>
        <p:spPr>
          <a:xfrm>
            <a:off x="878902" y="2546560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7.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3" name="Google Shape;143;p2"/>
          <p:cNvSpPr txBox="1"/>
          <p:nvPr/>
        </p:nvSpPr>
        <p:spPr>
          <a:xfrm>
            <a:off x="1301188" y="4184761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5 things you can do when you are struggling to live in the moment.</a:t>
            </a:r>
            <a:endParaRPr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4" name="Google Shape;144;p2"/>
          <p:cNvSpPr txBox="1"/>
          <p:nvPr/>
        </p:nvSpPr>
        <p:spPr>
          <a:xfrm>
            <a:off x="878902" y="4230315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8.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5" name="Google Shape;145;p2"/>
          <p:cNvSpPr txBox="1"/>
          <p:nvPr/>
        </p:nvSpPr>
        <p:spPr>
          <a:xfrm>
            <a:off x="1316332" y="5972154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Think about your neighborhood, which parts of it do you love?</a:t>
            </a:r>
            <a:endParaRPr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6" name="Google Shape;146;p2"/>
          <p:cNvSpPr txBox="1"/>
          <p:nvPr/>
        </p:nvSpPr>
        <p:spPr>
          <a:xfrm>
            <a:off x="850506" y="5938084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9.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2"/>
          <p:cNvSpPr txBox="1"/>
          <p:nvPr/>
        </p:nvSpPr>
        <p:spPr>
          <a:xfrm>
            <a:off x="1301188" y="7747434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Have you discovered anything new lately?</a:t>
            </a:r>
            <a:endParaRPr b="0"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8" name="Google Shape;148;p2"/>
          <p:cNvSpPr txBox="1"/>
          <p:nvPr/>
        </p:nvSpPr>
        <p:spPr>
          <a:xfrm>
            <a:off x="850506" y="7660667"/>
            <a:ext cx="546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10.</a:t>
            </a:r>
            <a:endParaRPr sz="2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9" name="Google Shape;149;p2"/>
          <p:cNvGrpSpPr/>
          <p:nvPr/>
        </p:nvGrpSpPr>
        <p:grpSpPr>
          <a:xfrm>
            <a:off x="1467728" y="1413933"/>
            <a:ext cx="5486400" cy="996244"/>
            <a:chOff x="1346200" y="1559278"/>
            <a:chExt cx="5486400" cy="996244"/>
          </a:xfrm>
        </p:grpSpPr>
        <p:cxnSp>
          <p:nvCxnSpPr>
            <p:cNvPr id="150" name="Google Shape;150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1" name="Google Shape;151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2" name="Google Shape;152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3" name="Google Shape;153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54" name="Google Shape;154;p2"/>
          <p:cNvGrpSpPr/>
          <p:nvPr/>
        </p:nvGrpSpPr>
        <p:grpSpPr>
          <a:xfrm>
            <a:off x="1430473" y="6580012"/>
            <a:ext cx="5486400" cy="996244"/>
            <a:chOff x="1346200" y="1559278"/>
            <a:chExt cx="5486400" cy="996244"/>
          </a:xfrm>
        </p:grpSpPr>
        <p:cxnSp>
          <p:nvCxnSpPr>
            <p:cNvPr id="155" name="Google Shape;155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6" name="Google Shape;156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7" name="Google Shape;157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8" name="Google Shape;158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59" name="Google Shape;159;p2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160" name="Google Shape;160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1" name="Google Shape;161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2" name="Google Shape;162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3" name="Google Shape;163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64" name="Google Shape;164;p2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165" name="Google Shape;165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6" name="Google Shape;166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7" name="Google Shape;167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8" name="Google Shape;168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F19C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173" name="Google Shape;1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179"/>
            <a:ext cx="7772400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8AC44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75" name="Google Shape;175;p3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176" name="Google Shape;176;p3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78" name="Google Shape;178;p3"/>
          <p:cNvGrpSpPr/>
          <p:nvPr/>
        </p:nvGrpSpPr>
        <p:grpSpPr>
          <a:xfrm>
            <a:off x="1417221" y="3169514"/>
            <a:ext cx="5486400" cy="996244"/>
            <a:chOff x="1346200" y="1559278"/>
            <a:chExt cx="5486400" cy="996244"/>
          </a:xfrm>
        </p:grpSpPr>
        <p:cxnSp>
          <p:nvCxnSpPr>
            <p:cNvPr id="179" name="Google Shape;179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0" name="Google Shape;180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1" name="Google Shape;181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2" name="Google Shape;182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3" name="Google Shape;183;p3"/>
          <p:cNvSpPr txBox="1"/>
          <p:nvPr/>
        </p:nvSpPr>
        <p:spPr>
          <a:xfrm>
            <a:off x="1378702" y="803734"/>
            <a:ext cx="5486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makes it hard for you to spend time with those you love?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84" name="Google Shape;184;p3"/>
          <p:cNvSpPr txBox="1"/>
          <p:nvPr/>
        </p:nvSpPr>
        <p:spPr>
          <a:xfrm>
            <a:off x="907298" y="690421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11.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5" name="Google Shape;185;p3"/>
          <p:cNvSpPr txBox="1"/>
          <p:nvPr/>
        </p:nvSpPr>
        <p:spPr>
          <a:xfrm>
            <a:off x="1371248" y="2581571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As I take long, deep breaths, I notice it makes me feel…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86" name="Google Shape;186;p3"/>
          <p:cNvSpPr txBox="1"/>
          <p:nvPr/>
        </p:nvSpPr>
        <p:spPr>
          <a:xfrm>
            <a:off x="888648" y="2480698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12.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7" name="Google Shape;187;p3"/>
          <p:cNvSpPr txBox="1"/>
          <p:nvPr/>
        </p:nvSpPr>
        <p:spPr>
          <a:xfrm>
            <a:off x="1371248" y="431722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goals am I currently on track with? 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88" name="Google Shape;188;p3"/>
          <p:cNvSpPr txBox="1"/>
          <p:nvPr/>
        </p:nvSpPr>
        <p:spPr>
          <a:xfrm>
            <a:off x="878654" y="4231188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13.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9" name="Google Shape;189;p3"/>
          <p:cNvSpPr txBox="1"/>
          <p:nvPr/>
        </p:nvSpPr>
        <p:spPr>
          <a:xfrm>
            <a:off x="1371248" y="604088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progress have I made lately? </a:t>
            </a:r>
            <a:endParaRPr sz="16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90" name="Google Shape;190;p3"/>
          <p:cNvSpPr txBox="1"/>
          <p:nvPr/>
        </p:nvSpPr>
        <p:spPr>
          <a:xfrm>
            <a:off x="850506" y="5938084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14.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1" name="Google Shape;191;p3"/>
          <p:cNvSpPr txBox="1"/>
          <p:nvPr/>
        </p:nvSpPr>
        <p:spPr>
          <a:xfrm>
            <a:off x="1371246" y="7446445"/>
            <a:ext cx="53766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 Write about somebody in your life who always seems to be fully present when they are with you. How does that make you feel?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92" name="Google Shape;192;p3"/>
          <p:cNvSpPr txBox="1"/>
          <p:nvPr/>
        </p:nvSpPr>
        <p:spPr>
          <a:xfrm>
            <a:off x="850506" y="7660667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15.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3" name="Google Shape;193;p3"/>
          <p:cNvGrpSpPr/>
          <p:nvPr/>
        </p:nvGrpSpPr>
        <p:grpSpPr>
          <a:xfrm>
            <a:off x="1414720" y="1413933"/>
            <a:ext cx="5486400" cy="996244"/>
            <a:chOff x="1346200" y="1559278"/>
            <a:chExt cx="5486400" cy="996244"/>
          </a:xfrm>
        </p:grpSpPr>
        <p:cxnSp>
          <p:nvCxnSpPr>
            <p:cNvPr id="194" name="Google Shape;194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5" name="Google Shape;195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6" name="Google Shape;196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7" name="Google Shape;197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98" name="Google Shape;198;p3"/>
          <p:cNvGrpSpPr/>
          <p:nvPr/>
        </p:nvGrpSpPr>
        <p:grpSpPr>
          <a:xfrm>
            <a:off x="1417221" y="6580012"/>
            <a:ext cx="5486400" cy="666044"/>
            <a:chOff x="1346200" y="1559278"/>
            <a:chExt cx="5486400" cy="666044"/>
          </a:xfrm>
        </p:grpSpPr>
        <p:cxnSp>
          <p:nvCxnSpPr>
            <p:cNvPr id="199" name="Google Shape;199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0" name="Google Shape;200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1" name="Google Shape;201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02" name="Google Shape;202;p3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203" name="Google Shape;203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4" name="Google Shape;204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5" name="Google Shape;205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6" name="Google Shape;206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07" name="Google Shape;207;p3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208" name="Google Shape;208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9" name="Google Shape;209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0" name="Google Shape;210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1" name="Google Shape;211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oogle Shape;216;p4"/>
          <p:cNvGrpSpPr/>
          <p:nvPr/>
        </p:nvGrpSpPr>
        <p:grpSpPr>
          <a:xfrm>
            <a:off x="0" y="19051"/>
            <a:ext cx="7772400" cy="7772400"/>
            <a:chOff x="0" y="19051"/>
            <a:chExt cx="7772400" cy="7772400"/>
          </a:xfrm>
        </p:grpSpPr>
        <p:pic>
          <p:nvPicPr>
            <p:cNvPr descr="Background pattern&#10;&#10;Description automatically generated" id="217" name="Google Shape;217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9051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Background pattern&#10;&#10;Description automatically generated" id="218" name="Google Shape;218;p4"/>
            <p:cNvPicPr preferRelativeResize="0"/>
            <p:nvPr/>
          </p:nvPicPr>
          <p:blipFill rotWithShape="1">
            <a:blip r:embed="rId4">
              <a:alphaModFix/>
            </a:blip>
            <a:srcRect b="64533" l="67815" r="0" t="4502"/>
            <a:stretch/>
          </p:blipFill>
          <p:spPr>
            <a:xfrm>
              <a:off x="0" y="1313458"/>
              <a:ext cx="2135220" cy="265919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9" name="Google Shape;219;p4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20" name="Google Shape;220;p4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221" name="Google Shape;221;p4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223" name="Google Shape;223;p4"/>
          <p:cNvGrpSpPr/>
          <p:nvPr/>
        </p:nvGrpSpPr>
        <p:grpSpPr>
          <a:xfrm>
            <a:off x="1417221" y="3169514"/>
            <a:ext cx="5486400" cy="996244"/>
            <a:chOff x="1346200" y="1559278"/>
            <a:chExt cx="5486400" cy="996244"/>
          </a:xfrm>
        </p:grpSpPr>
        <p:cxnSp>
          <p:nvCxnSpPr>
            <p:cNvPr id="224" name="Google Shape;224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5" name="Google Shape;225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6" name="Google Shape;226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7" name="Google Shape;227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28" name="Google Shape;228;p4"/>
          <p:cNvSpPr txBox="1"/>
          <p:nvPr/>
        </p:nvSpPr>
        <p:spPr>
          <a:xfrm>
            <a:off x="1378702" y="803734"/>
            <a:ext cx="548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parts of my life I find so distracting are…</a:t>
            </a:r>
            <a:endParaRPr sz="12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29" name="Google Shape;229;p4"/>
          <p:cNvSpPr txBox="1"/>
          <p:nvPr/>
        </p:nvSpPr>
        <p:spPr>
          <a:xfrm>
            <a:off x="907298" y="690421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16.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0" name="Google Shape;230;p4"/>
          <p:cNvSpPr txBox="1"/>
          <p:nvPr/>
        </p:nvSpPr>
        <p:spPr>
          <a:xfrm>
            <a:off x="1371248" y="2581571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List the 3 things that you do the best.</a:t>
            </a:r>
            <a:endParaRPr sz="12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1" name="Google Shape;231;p4"/>
          <p:cNvSpPr txBox="1"/>
          <p:nvPr/>
        </p:nvSpPr>
        <p:spPr>
          <a:xfrm>
            <a:off x="888648" y="2480698"/>
            <a:ext cx="5461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17.</a:t>
            </a:r>
            <a:endParaRPr sz="24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2" name="Google Shape;232;p4"/>
          <p:cNvSpPr txBox="1"/>
          <p:nvPr/>
        </p:nvSpPr>
        <p:spPr>
          <a:xfrm>
            <a:off x="1371248" y="431722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main thing I procrastinate about is…</a:t>
            </a:r>
            <a:endParaRPr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3" name="Google Shape;233;p4"/>
          <p:cNvSpPr txBox="1"/>
          <p:nvPr/>
        </p:nvSpPr>
        <p:spPr>
          <a:xfrm>
            <a:off x="878654" y="4231188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18.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4" name="Google Shape;234;p4"/>
          <p:cNvSpPr txBox="1"/>
          <p:nvPr/>
        </p:nvSpPr>
        <p:spPr>
          <a:xfrm>
            <a:off x="1371248" y="604088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highlight of my week so far has been…</a:t>
            </a:r>
            <a:endParaRPr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5" name="Google Shape;235;p4"/>
          <p:cNvSpPr txBox="1"/>
          <p:nvPr/>
        </p:nvSpPr>
        <p:spPr>
          <a:xfrm>
            <a:off x="850506" y="5938084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19.</a:t>
            </a:r>
            <a:endParaRPr sz="23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6" name="Google Shape;236;p4"/>
          <p:cNvSpPr txBox="1"/>
          <p:nvPr/>
        </p:nvSpPr>
        <p:spPr>
          <a:xfrm>
            <a:off x="1354196" y="7654670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Take a pen or pencil and just doodle in your journal. No rules, just go with the flow and see what you create.</a:t>
            </a:r>
            <a:endParaRPr sz="12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7" name="Google Shape;237;p4"/>
          <p:cNvSpPr txBox="1"/>
          <p:nvPr/>
        </p:nvSpPr>
        <p:spPr>
          <a:xfrm>
            <a:off x="814446" y="7660667"/>
            <a:ext cx="5823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20.</a:t>
            </a:r>
            <a:endParaRPr sz="2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38" name="Google Shape;238;p4"/>
          <p:cNvGrpSpPr/>
          <p:nvPr/>
        </p:nvGrpSpPr>
        <p:grpSpPr>
          <a:xfrm>
            <a:off x="1414720" y="1413933"/>
            <a:ext cx="5486400" cy="996244"/>
            <a:chOff x="1346200" y="1559278"/>
            <a:chExt cx="5486400" cy="996244"/>
          </a:xfrm>
        </p:grpSpPr>
        <p:cxnSp>
          <p:nvCxnSpPr>
            <p:cNvPr id="239" name="Google Shape;239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0" name="Google Shape;240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1" name="Google Shape;241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2" name="Google Shape;242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43" name="Google Shape;243;p4"/>
          <p:cNvGrpSpPr/>
          <p:nvPr/>
        </p:nvGrpSpPr>
        <p:grpSpPr>
          <a:xfrm>
            <a:off x="1417221" y="6580012"/>
            <a:ext cx="5486400" cy="996244"/>
            <a:chOff x="1346200" y="1559278"/>
            <a:chExt cx="5486400" cy="996244"/>
          </a:xfrm>
        </p:grpSpPr>
        <p:cxnSp>
          <p:nvCxnSpPr>
            <p:cNvPr id="244" name="Google Shape;244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5" name="Google Shape;245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6" name="Google Shape;246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7" name="Google Shape;247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48" name="Google Shape;248;p4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249" name="Google Shape;249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0" name="Google Shape;250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1" name="Google Shape;251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2" name="Google Shape;252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53" name="Google Shape;253;p4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254" name="Google Shape;254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5" name="Google Shape;255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6" name="Google Shape;256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7" name="Google Shape;257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67C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oogle Shape;262;p5"/>
          <p:cNvGrpSpPr/>
          <p:nvPr/>
        </p:nvGrpSpPr>
        <p:grpSpPr>
          <a:xfrm>
            <a:off x="-2" y="-1059"/>
            <a:ext cx="7772402" cy="7772400"/>
            <a:chOff x="-2" y="-1059"/>
            <a:chExt cx="7772402" cy="7772400"/>
          </a:xfrm>
        </p:grpSpPr>
        <p:pic>
          <p:nvPicPr>
            <p:cNvPr descr="A picture containing text, outdoor object, fabric&#10;&#10;Description automatically generated" id="263" name="Google Shape;263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059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night sky&#10;&#10;Description automatically generated" id="264" name="Google Shape;264;p5"/>
            <p:cNvPicPr preferRelativeResize="0"/>
            <p:nvPr/>
          </p:nvPicPr>
          <p:blipFill rotWithShape="1">
            <a:blip r:embed="rId4">
              <a:alphaModFix/>
            </a:blip>
            <a:srcRect b="2187" l="35464" r="43151" t="76736"/>
            <a:stretch/>
          </p:blipFill>
          <p:spPr>
            <a:xfrm>
              <a:off x="-2" y="1498599"/>
              <a:ext cx="1520827" cy="21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5" name="Google Shape;265;p5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E0F1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" name="Google Shape;266;p5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267" name="Google Shape;267;p5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5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9" name="Google Shape;269;p5"/>
          <p:cNvGrpSpPr/>
          <p:nvPr/>
        </p:nvGrpSpPr>
        <p:grpSpPr>
          <a:xfrm>
            <a:off x="1430473" y="2957482"/>
            <a:ext cx="5486400" cy="996244"/>
            <a:chOff x="1346200" y="1559278"/>
            <a:chExt cx="5486400" cy="996244"/>
          </a:xfrm>
        </p:grpSpPr>
        <p:cxnSp>
          <p:nvCxnSpPr>
            <p:cNvPr id="270" name="Google Shape;270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1" name="Google Shape;271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2" name="Google Shape;272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3" name="Google Shape;273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74" name="Google Shape;274;p5"/>
          <p:cNvSpPr txBox="1"/>
          <p:nvPr/>
        </p:nvSpPr>
        <p:spPr>
          <a:xfrm>
            <a:off x="1344728" y="790376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Think about your job. Now write down what you enjoy about it.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75" name="Google Shape;275;p5"/>
          <p:cNvSpPr txBox="1"/>
          <p:nvPr/>
        </p:nvSpPr>
        <p:spPr>
          <a:xfrm>
            <a:off x="804978" y="703913"/>
            <a:ext cx="59162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21.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6" name="Google Shape;276;p5"/>
          <p:cNvSpPr txBox="1"/>
          <p:nvPr/>
        </p:nvSpPr>
        <p:spPr>
          <a:xfrm>
            <a:off x="1301188" y="2448624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your passions or interests – what really inspires you?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77" name="Google Shape;277;p5"/>
          <p:cNvSpPr txBox="1"/>
          <p:nvPr/>
        </p:nvSpPr>
        <p:spPr>
          <a:xfrm>
            <a:off x="761438" y="2387536"/>
            <a:ext cx="66356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22.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8" name="Google Shape;278;p5"/>
          <p:cNvSpPr txBox="1"/>
          <p:nvPr/>
        </p:nvSpPr>
        <p:spPr>
          <a:xfrm>
            <a:off x="1301188" y="4052241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the last time you did something out of your comfort zone and how you felt afterwards.</a:t>
            </a:r>
            <a:endParaRPr b="0" i="0" sz="13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79" name="Google Shape;279;p5"/>
          <p:cNvSpPr txBox="1"/>
          <p:nvPr/>
        </p:nvSpPr>
        <p:spPr>
          <a:xfrm>
            <a:off x="761438" y="4097795"/>
            <a:ext cx="66356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23.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0" name="Google Shape;280;p5"/>
          <p:cNvSpPr txBox="1"/>
          <p:nvPr/>
        </p:nvSpPr>
        <p:spPr>
          <a:xfrm>
            <a:off x="1316332" y="5919146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urge have you managed to resist lately?</a:t>
            </a:r>
            <a:endParaRPr b="0" i="0" sz="13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81" name="Google Shape;281;p5"/>
          <p:cNvSpPr txBox="1"/>
          <p:nvPr/>
        </p:nvSpPr>
        <p:spPr>
          <a:xfrm>
            <a:off x="776582" y="5885076"/>
            <a:ext cx="62002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24.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2" name="Google Shape;282;p5"/>
          <p:cNvSpPr txBox="1"/>
          <p:nvPr/>
        </p:nvSpPr>
        <p:spPr>
          <a:xfrm>
            <a:off x="1301188" y="7681174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Is there anything you feel guilty about? Write it down and think about what you learned from the experience.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83" name="Google Shape;283;p5"/>
          <p:cNvSpPr txBox="1"/>
          <p:nvPr/>
        </p:nvSpPr>
        <p:spPr>
          <a:xfrm>
            <a:off x="776582" y="7660667"/>
            <a:ext cx="62002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25.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84" name="Google Shape;284;p5"/>
          <p:cNvGrpSpPr/>
          <p:nvPr/>
        </p:nvGrpSpPr>
        <p:grpSpPr>
          <a:xfrm>
            <a:off x="1427972" y="1321169"/>
            <a:ext cx="5486400" cy="996244"/>
            <a:chOff x="1346200" y="1559278"/>
            <a:chExt cx="5486400" cy="996244"/>
          </a:xfrm>
        </p:grpSpPr>
        <p:cxnSp>
          <p:nvCxnSpPr>
            <p:cNvPr id="285" name="Google Shape;285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6" name="Google Shape;286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7" name="Google Shape;287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8" name="Google Shape;288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89" name="Google Shape;289;p5"/>
          <p:cNvGrpSpPr/>
          <p:nvPr/>
        </p:nvGrpSpPr>
        <p:grpSpPr>
          <a:xfrm>
            <a:off x="1430473" y="6500500"/>
            <a:ext cx="5486400" cy="996244"/>
            <a:chOff x="1346200" y="1559278"/>
            <a:chExt cx="5486400" cy="996244"/>
          </a:xfrm>
        </p:grpSpPr>
        <p:cxnSp>
          <p:nvCxnSpPr>
            <p:cNvPr id="290" name="Google Shape;290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1" name="Google Shape;291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2" name="Google Shape;292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3" name="Google Shape;293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94" name="Google Shape;294;p5"/>
          <p:cNvGrpSpPr/>
          <p:nvPr/>
        </p:nvGrpSpPr>
        <p:grpSpPr>
          <a:xfrm>
            <a:off x="1423849" y="4740172"/>
            <a:ext cx="5486400" cy="996244"/>
            <a:chOff x="1346200" y="1559278"/>
            <a:chExt cx="5486400" cy="996244"/>
          </a:xfrm>
        </p:grpSpPr>
        <p:cxnSp>
          <p:nvCxnSpPr>
            <p:cNvPr id="295" name="Google Shape;295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6" name="Google Shape;296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7" name="Google Shape;297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8" name="Google Shape;298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99" name="Google Shape;299;p5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300" name="Google Shape;300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1" name="Google Shape;301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2" name="Google Shape;302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3" name="Google Shape;303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F19C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308" name="Google Shape;30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179"/>
            <a:ext cx="7772400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6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8AC44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0" name="Google Shape;310;p6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311" name="Google Shape;311;p6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3" name="Google Shape;313;p6"/>
          <p:cNvGrpSpPr/>
          <p:nvPr/>
        </p:nvGrpSpPr>
        <p:grpSpPr>
          <a:xfrm>
            <a:off x="1417221" y="3143010"/>
            <a:ext cx="5486400" cy="996244"/>
            <a:chOff x="1346200" y="1559278"/>
            <a:chExt cx="5486400" cy="996244"/>
          </a:xfrm>
        </p:grpSpPr>
        <p:cxnSp>
          <p:nvCxnSpPr>
            <p:cNvPr id="314" name="Google Shape;314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5" name="Google Shape;315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6" name="Google Shape;316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7" name="Google Shape;317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18" name="Google Shape;318;p6"/>
          <p:cNvSpPr txBox="1"/>
          <p:nvPr/>
        </p:nvSpPr>
        <p:spPr>
          <a:xfrm>
            <a:off x="1378702" y="684466"/>
            <a:ext cx="5486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would be the one thing you would miss the most if you didn’t have it?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19" name="Google Shape;319;p6"/>
          <p:cNvSpPr txBox="1"/>
          <p:nvPr/>
        </p:nvSpPr>
        <p:spPr>
          <a:xfrm>
            <a:off x="907298" y="690421"/>
            <a:ext cx="546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26.</a:t>
            </a:r>
            <a:endParaRPr b="0" i="0" sz="21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0" name="Google Shape;320;p6"/>
          <p:cNvSpPr txBox="1"/>
          <p:nvPr/>
        </p:nvSpPr>
        <p:spPr>
          <a:xfrm>
            <a:off x="1371248" y="2488807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the online activities that tend to take up most of your time.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1" name="Google Shape;321;p6"/>
          <p:cNvSpPr txBox="1"/>
          <p:nvPr/>
        </p:nvSpPr>
        <p:spPr>
          <a:xfrm>
            <a:off x="831498" y="2507202"/>
            <a:ext cx="6032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27.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2" name="Google Shape;322;p6"/>
          <p:cNvSpPr txBox="1"/>
          <p:nvPr/>
        </p:nvSpPr>
        <p:spPr>
          <a:xfrm>
            <a:off x="1371248" y="4224465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If you could have a full day to do whatever you wanted, how would you spend it?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3" name="Google Shape;323;p6"/>
          <p:cNvSpPr txBox="1"/>
          <p:nvPr/>
        </p:nvSpPr>
        <p:spPr>
          <a:xfrm>
            <a:off x="821504" y="4284196"/>
            <a:ext cx="6032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28.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4" name="Google Shape;324;p6"/>
          <p:cNvSpPr txBox="1"/>
          <p:nvPr/>
        </p:nvSpPr>
        <p:spPr>
          <a:xfrm>
            <a:off x="1371248" y="604088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rules do you live your life by?</a:t>
            </a:r>
            <a:endParaRPr b="0" i="0" sz="13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5" name="Google Shape;325;p6"/>
          <p:cNvSpPr txBox="1"/>
          <p:nvPr/>
        </p:nvSpPr>
        <p:spPr>
          <a:xfrm>
            <a:off x="793356" y="5938084"/>
            <a:ext cx="6032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29.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6" name="Google Shape;326;p6"/>
          <p:cNvSpPr txBox="1"/>
          <p:nvPr/>
        </p:nvSpPr>
        <p:spPr>
          <a:xfrm>
            <a:off x="1354196" y="7654670"/>
            <a:ext cx="53766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Think about a daily task you often do on autopilot. Commit to focusing fully on the task the next time you do it.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7" name="Google Shape;327;p6"/>
          <p:cNvSpPr txBox="1"/>
          <p:nvPr/>
        </p:nvSpPr>
        <p:spPr>
          <a:xfrm>
            <a:off x="821504" y="7660667"/>
            <a:ext cx="575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30.</a:t>
            </a:r>
            <a:endParaRPr b="0" i="0" sz="21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328" name="Google Shape;328;p6"/>
          <p:cNvGrpSpPr/>
          <p:nvPr/>
        </p:nvGrpSpPr>
        <p:grpSpPr>
          <a:xfrm>
            <a:off x="1414720" y="1374177"/>
            <a:ext cx="5486400" cy="996244"/>
            <a:chOff x="1346200" y="1559278"/>
            <a:chExt cx="5486400" cy="996244"/>
          </a:xfrm>
        </p:grpSpPr>
        <p:cxnSp>
          <p:nvCxnSpPr>
            <p:cNvPr id="329" name="Google Shape;329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0" name="Google Shape;330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1" name="Google Shape;331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2" name="Google Shape;332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33" name="Google Shape;333;p6"/>
          <p:cNvGrpSpPr/>
          <p:nvPr/>
        </p:nvGrpSpPr>
        <p:grpSpPr>
          <a:xfrm>
            <a:off x="1417221" y="6580012"/>
            <a:ext cx="5486400" cy="996244"/>
            <a:chOff x="1346200" y="1559278"/>
            <a:chExt cx="5486400" cy="996244"/>
          </a:xfrm>
        </p:grpSpPr>
        <p:cxnSp>
          <p:nvCxnSpPr>
            <p:cNvPr id="334" name="Google Shape;334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5" name="Google Shape;335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6" name="Google Shape;336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7" name="Google Shape;337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38" name="Google Shape;338;p6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339" name="Google Shape;339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0" name="Google Shape;340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1" name="Google Shape;341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2" name="Google Shape;342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43" name="Google Shape;343;p6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344" name="Google Shape;344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5" name="Google Shape;345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6" name="Google Shape;346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7" name="Google Shape;347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Google Shape;352;p7"/>
          <p:cNvGrpSpPr/>
          <p:nvPr/>
        </p:nvGrpSpPr>
        <p:grpSpPr>
          <a:xfrm>
            <a:off x="0" y="19051"/>
            <a:ext cx="7772400" cy="7772400"/>
            <a:chOff x="0" y="19051"/>
            <a:chExt cx="7772400" cy="7772400"/>
          </a:xfrm>
        </p:grpSpPr>
        <p:pic>
          <p:nvPicPr>
            <p:cNvPr descr="Background pattern&#10;&#10;Description automatically generated" id="353" name="Google Shape;353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9051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Background pattern&#10;&#10;Description automatically generated" id="354" name="Google Shape;354;p7"/>
            <p:cNvPicPr preferRelativeResize="0"/>
            <p:nvPr/>
          </p:nvPicPr>
          <p:blipFill rotWithShape="1">
            <a:blip r:embed="rId4">
              <a:alphaModFix/>
            </a:blip>
            <a:srcRect b="64533" l="67815" r="0" t="4502"/>
            <a:stretch/>
          </p:blipFill>
          <p:spPr>
            <a:xfrm>
              <a:off x="0" y="1313458"/>
              <a:ext cx="2135220" cy="265919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5" name="Google Shape;355;p7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6" name="Google Shape;356;p7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357" name="Google Shape;357;p7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7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9" name="Google Shape;359;p7"/>
          <p:cNvGrpSpPr/>
          <p:nvPr/>
        </p:nvGrpSpPr>
        <p:grpSpPr>
          <a:xfrm>
            <a:off x="1417221" y="3169514"/>
            <a:ext cx="5486400" cy="996244"/>
            <a:chOff x="1346200" y="1559278"/>
            <a:chExt cx="5486400" cy="996244"/>
          </a:xfrm>
        </p:grpSpPr>
        <p:cxnSp>
          <p:nvCxnSpPr>
            <p:cNvPr id="360" name="Google Shape;360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1" name="Google Shape;361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2" name="Google Shape;362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3" name="Google Shape;363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64" name="Google Shape;364;p7"/>
          <p:cNvSpPr txBox="1"/>
          <p:nvPr/>
        </p:nvSpPr>
        <p:spPr>
          <a:xfrm>
            <a:off x="1378702" y="671214"/>
            <a:ext cx="5486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the emotions you are feeling right now and explore them.</a:t>
            </a:r>
            <a:endParaRPr b="0" i="0" sz="10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65" name="Google Shape;365;p7"/>
          <p:cNvSpPr txBox="1"/>
          <p:nvPr/>
        </p:nvSpPr>
        <p:spPr>
          <a:xfrm>
            <a:off x="907298" y="690421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31.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6" name="Google Shape;366;p7"/>
          <p:cNvSpPr txBox="1"/>
          <p:nvPr/>
        </p:nvSpPr>
        <p:spPr>
          <a:xfrm>
            <a:off x="1371248" y="2594823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something that was beautiful today.</a:t>
            </a:r>
            <a:endParaRPr b="0" i="0" sz="10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67" name="Google Shape;367;p7"/>
          <p:cNvSpPr txBox="1"/>
          <p:nvPr/>
        </p:nvSpPr>
        <p:spPr>
          <a:xfrm>
            <a:off x="814446" y="2507202"/>
            <a:ext cx="62030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32.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8" name="Google Shape;368;p7"/>
          <p:cNvSpPr txBox="1"/>
          <p:nvPr/>
        </p:nvSpPr>
        <p:spPr>
          <a:xfrm>
            <a:off x="1371248" y="4330481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is something that could challenge you today?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69" name="Google Shape;369;p7"/>
          <p:cNvSpPr txBox="1"/>
          <p:nvPr/>
        </p:nvSpPr>
        <p:spPr>
          <a:xfrm>
            <a:off x="814446" y="4270944"/>
            <a:ext cx="61030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33.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0" name="Google Shape;370;p7"/>
          <p:cNvSpPr txBox="1"/>
          <p:nvPr/>
        </p:nvSpPr>
        <p:spPr>
          <a:xfrm>
            <a:off x="1371248" y="6040889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If I start to feel stressed, anxious or worried today, I will…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71" name="Google Shape;371;p7"/>
          <p:cNvSpPr txBox="1"/>
          <p:nvPr/>
        </p:nvSpPr>
        <p:spPr>
          <a:xfrm>
            <a:off x="814446" y="5977840"/>
            <a:ext cx="5823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34.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2" name="Google Shape;372;p7"/>
          <p:cNvSpPr txBox="1"/>
          <p:nvPr/>
        </p:nvSpPr>
        <p:spPr>
          <a:xfrm>
            <a:off x="1354196" y="7734182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 would like to impact people around me in the following way…</a:t>
            </a:r>
            <a:endParaRPr b="0" i="0" sz="10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73" name="Google Shape;373;p7"/>
          <p:cNvSpPr txBox="1"/>
          <p:nvPr/>
        </p:nvSpPr>
        <p:spPr>
          <a:xfrm>
            <a:off x="814446" y="7660667"/>
            <a:ext cx="5823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35.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374" name="Google Shape;374;p7"/>
          <p:cNvGrpSpPr/>
          <p:nvPr/>
        </p:nvGrpSpPr>
        <p:grpSpPr>
          <a:xfrm>
            <a:off x="1414720" y="1413933"/>
            <a:ext cx="5486400" cy="996244"/>
            <a:chOff x="1346200" y="1559278"/>
            <a:chExt cx="5486400" cy="996244"/>
          </a:xfrm>
        </p:grpSpPr>
        <p:cxnSp>
          <p:nvCxnSpPr>
            <p:cNvPr id="375" name="Google Shape;375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6" name="Google Shape;376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7" name="Google Shape;377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8" name="Google Shape;378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79" name="Google Shape;379;p7"/>
          <p:cNvGrpSpPr/>
          <p:nvPr/>
        </p:nvGrpSpPr>
        <p:grpSpPr>
          <a:xfrm>
            <a:off x="1417221" y="6580012"/>
            <a:ext cx="5486400" cy="996244"/>
            <a:chOff x="1346200" y="1559278"/>
            <a:chExt cx="5486400" cy="996244"/>
          </a:xfrm>
        </p:grpSpPr>
        <p:cxnSp>
          <p:nvCxnSpPr>
            <p:cNvPr id="380" name="Google Shape;380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1" name="Google Shape;381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2" name="Google Shape;382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3" name="Google Shape;383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84" name="Google Shape;384;p7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385" name="Google Shape;385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6" name="Google Shape;386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7" name="Google Shape;387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8" name="Google Shape;388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89" name="Google Shape;389;p7"/>
          <p:cNvGrpSpPr/>
          <p:nvPr/>
        </p:nvGrpSpPr>
        <p:grpSpPr>
          <a:xfrm>
            <a:off x="1418430" y="8318790"/>
            <a:ext cx="5486400" cy="996244"/>
            <a:chOff x="1346200" y="1559278"/>
            <a:chExt cx="5486400" cy="996244"/>
          </a:xfrm>
        </p:grpSpPr>
        <p:cxnSp>
          <p:nvCxnSpPr>
            <p:cNvPr id="390" name="Google Shape;390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1" name="Google Shape;391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2" name="Google Shape;392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3" name="Google Shape;393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67C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" name="Google Shape;398;p8"/>
          <p:cNvGrpSpPr/>
          <p:nvPr/>
        </p:nvGrpSpPr>
        <p:grpSpPr>
          <a:xfrm>
            <a:off x="-2" y="-1059"/>
            <a:ext cx="7772402" cy="7772400"/>
            <a:chOff x="-2" y="-1059"/>
            <a:chExt cx="7772402" cy="7772400"/>
          </a:xfrm>
        </p:grpSpPr>
        <p:pic>
          <p:nvPicPr>
            <p:cNvPr descr="A picture containing text, outdoor object, fabric&#10;&#10;Description automatically generated" id="399" name="Google Shape;399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059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night sky&#10;&#10;Description automatically generated" id="400" name="Google Shape;400;p8"/>
            <p:cNvPicPr preferRelativeResize="0"/>
            <p:nvPr/>
          </p:nvPicPr>
          <p:blipFill rotWithShape="1">
            <a:blip r:embed="rId4">
              <a:alphaModFix/>
            </a:blip>
            <a:srcRect b="2187" l="35464" r="43151" t="76736"/>
            <a:stretch/>
          </p:blipFill>
          <p:spPr>
            <a:xfrm>
              <a:off x="-2" y="1498599"/>
              <a:ext cx="1520827" cy="21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1" name="Google Shape;401;p8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E0F1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2" name="Google Shape;402;p8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403" name="Google Shape;403;p8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8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5" name="Google Shape;405;p8"/>
          <p:cNvGrpSpPr/>
          <p:nvPr/>
        </p:nvGrpSpPr>
        <p:grpSpPr>
          <a:xfrm>
            <a:off x="1430473" y="3050246"/>
            <a:ext cx="5486400" cy="996244"/>
            <a:chOff x="1346200" y="1559278"/>
            <a:chExt cx="5486400" cy="996244"/>
          </a:xfrm>
        </p:grpSpPr>
        <p:cxnSp>
          <p:nvCxnSpPr>
            <p:cNvPr id="406" name="Google Shape;406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07" name="Google Shape;407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08" name="Google Shape;408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09" name="Google Shape;409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10" name="Google Shape;410;p8"/>
          <p:cNvSpPr txBox="1"/>
          <p:nvPr/>
        </p:nvSpPr>
        <p:spPr>
          <a:xfrm>
            <a:off x="1344728" y="790376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biggest risk I have ever taken is…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1" name="Google Shape;411;p8"/>
          <p:cNvSpPr txBox="1"/>
          <p:nvPr/>
        </p:nvSpPr>
        <p:spPr>
          <a:xfrm>
            <a:off x="804978" y="703913"/>
            <a:ext cx="591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36.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2" name="Google Shape;412;p8"/>
          <p:cNvSpPr txBox="1"/>
          <p:nvPr/>
        </p:nvSpPr>
        <p:spPr>
          <a:xfrm>
            <a:off x="1301188" y="2475128"/>
            <a:ext cx="537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In detail, write down what a typical morning looks like for you.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3" name="Google Shape;413;p8"/>
          <p:cNvSpPr txBox="1"/>
          <p:nvPr/>
        </p:nvSpPr>
        <p:spPr>
          <a:xfrm>
            <a:off x="761438" y="2387536"/>
            <a:ext cx="66356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37.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4" name="Google Shape;414;p8"/>
          <p:cNvSpPr txBox="1"/>
          <p:nvPr/>
        </p:nvSpPr>
        <p:spPr>
          <a:xfrm>
            <a:off x="1301188" y="417150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When you’re wrong, is it easy for you to admit it?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5" name="Google Shape;415;p8"/>
          <p:cNvSpPr txBox="1"/>
          <p:nvPr/>
        </p:nvSpPr>
        <p:spPr>
          <a:xfrm>
            <a:off x="761438" y="4097795"/>
            <a:ext cx="66356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38.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6" name="Google Shape;416;p8"/>
          <p:cNvSpPr txBox="1"/>
          <p:nvPr/>
        </p:nvSpPr>
        <p:spPr>
          <a:xfrm>
            <a:off x="1316332" y="5998658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story am I telling myself right now?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7" name="Google Shape;417;p8"/>
          <p:cNvSpPr txBox="1"/>
          <p:nvPr/>
        </p:nvSpPr>
        <p:spPr>
          <a:xfrm>
            <a:off x="776582" y="5885076"/>
            <a:ext cx="62002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39.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8" name="Google Shape;418;p8"/>
          <p:cNvSpPr txBox="1"/>
          <p:nvPr/>
        </p:nvSpPr>
        <p:spPr>
          <a:xfrm>
            <a:off x="1301188" y="7760686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 feel like my authentic self most when I am… </a:t>
            </a:r>
            <a:endParaRPr b="0" i="0" sz="12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9" name="Google Shape;419;p8"/>
          <p:cNvSpPr txBox="1"/>
          <p:nvPr/>
        </p:nvSpPr>
        <p:spPr>
          <a:xfrm>
            <a:off x="776582" y="7660667"/>
            <a:ext cx="62002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40.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420" name="Google Shape;420;p8"/>
          <p:cNvGrpSpPr/>
          <p:nvPr/>
        </p:nvGrpSpPr>
        <p:grpSpPr>
          <a:xfrm>
            <a:off x="1427972" y="1321169"/>
            <a:ext cx="5486400" cy="996244"/>
            <a:chOff x="1346200" y="1559278"/>
            <a:chExt cx="5486400" cy="996244"/>
          </a:xfrm>
        </p:grpSpPr>
        <p:cxnSp>
          <p:nvCxnSpPr>
            <p:cNvPr id="421" name="Google Shape;421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2" name="Google Shape;422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3" name="Google Shape;423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4" name="Google Shape;424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25" name="Google Shape;425;p8"/>
          <p:cNvGrpSpPr/>
          <p:nvPr/>
        </p:nvGrpSpPr>
        <p:grpSpPr>
          <a:xfrm>
            <a:off x="1430473" y="6553508"/>
            <a:ext cx="5486400" cy="996244"/>
            <a:chOff x="1346200" y="1559278"/>
            <a:chExt cx="5486400" cy="996244"/>
          </a:xfrm>
        </p:grpSpPr>
        <p:cxnSp>
          <p:nvCxnSpPr>
            <p:cNvPr id="426" name="Google Shape;426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7" name="Google Shape;427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8" name="Google Shape;428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9" name="Google Shape;429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30" name="Google Shape;430;p8"/>
          <p:cNvGrpSpPr/>
          <p:nvPr/>
        </p:nvGrpSpPr>
        <p:grpSpPr>
          <a:xfrm>
            <a:off x="1423849" y="4740172"/>
            <a:ext cx="5486400" cy="996244"/>
            <a:chOff x="1346200" y="1559278"/>
            <a:chExt cx="5486400" cy="996244"/>
          </a:xfrm>
        </p:grpSpPr>
        <p:cxnSp>
          <p:nvCxnSpPr>
            <p:cNvPr id="431" name="Google Shape;431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2" name="Google Shape;432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3" name="Google Shape;433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4" name="Google Shape;434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35" name="Google Shape;435;p8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436" name="Google Shape;436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7" name="Google Shape;437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8" name="Google Shape;438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9" name="Google Shape;439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F19C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444" name="Google Shape;44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179"/>
            <a:ext cx="7772400" cy="77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9"/>
          <p:cNvSpPr/>
          <p:nvPr/>
        </p:nvSpPr>
        <p:spPr>
          <a:xfrm>
            <a:off x="0" y="6845300"/>
            <a:ext cx="7772400" cy="3213100"/>
          </a:xfrm>
          <a:prstGeom prst="rect">
            <a:avLst/>
          </a:prstGeom>
          <a:solidFill>
            <a:srgbClr val="8AC44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6" name="Google Shape;446;p9"/>
          <p:cNvGrpSpPr/>
          <p:nvPr/>
        </p:nvGrpSpPr>
        <p:grpSpPr>
          <a:xfrm>
            <a:off x="539749" y="292100"/>
            <a:ext cx="6692901" cy="9436100"/>
            <a:chOff x="539749" y="520700"/>
            <a:chExt cx="6692901" cy="8978900"/>
          </a:xfrm>
        </p:grpSpPr>
        <p:sp>
          <p:nvSpPr>
            <p:cNvPr id="447" name="Google Shape;447;p9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9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9" name="Google Shape;449;p9"/>
          <p:cNvGrpSpPr/>
          <p:nvPr/>
        </p:nvGrpSpPr>
        <p:grpSpPr>
          <a:xfrm>
            <a:off x="1417221" y="3209270"/>
            <a:ext cx="5486400" cy="996244"/>
            <a:chOff x="1346200" y="1559278"/>
            <a:chExt cx="5486400" cy="996244"/>
          </a:xfrm>
        </p:grpSpPr>
        <p:cxnSp>
          <p:nvCxnSpPr>
            <p:cNvPr id="450" name="Google Shape;450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1" name="Google Shape;451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2" name="Google Shape;452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3" name="Google Shape;453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54" name="Google Shape;454;p9"/>
          <p:cNvSpPr txBox="1"/>
          <p:nvPr/>
        </p:nvSpPr>
        <p:spPr>
          <a:xfrm>
            <a:off x="1378702" y="684466"/>
            <a:ext cx="5486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something you once viewed as a failure but now see as a gift.</a:t>
            </a:r>
            <a:endParaRPr b="0" i="0" sz="10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55" name="Google Shape;455;p9"/>
          <p:cNvSpPr txBox="1"/>
          <p:nvPr/>
        </p:nvSpPr>
        <p:spPr>
          <a:xfrm>
            <a:off x="907298" y="690421"/>
            <a:ext cx="54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41.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6" name="Google Shape;456;p9"/>
          <p:cNvSpPr txBox="1"/>
          <p:nvPr/>
        </p:nvSpPr>
        <p:spPr>
          <a:xfrm>
            <a:off x="1371248" y="2594823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are you waiting for in order to be more present?</a:t>
            </a:r>
            <a:endParaRPr b="0" i="0" sz="10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57" name="Google Shape;457;p9"/>
          <p:cNvSpPr txBox="1"/>
          <p:nvPr/>
        </p:nvSpPr>
        <p:spPr>
          <a:xfrm>
            <a:off x="831498" y="2507202"/>
            <a:ext cx="6032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42.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8" name="Google Shape;458;p9"/>
          <p:cNvSpPr txBox="1"/>
          <p:nvPr/>
        </p:nvSpPr>
        <p:spPr>
          <a:xfrm>
            <a:off x="1371248" y="4383489"/>
            <a:ext cx="5376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This week, I have recharged my batteries by…</a:t>
            </a:r>
            <a:endParaRPr b="0" sz="1300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59" name="Google Shape;459;p9"/>
          <p:cNvSpPr txBox="1"/>
          <p:nvPr/>
        </p:nvSpPr>
        <p:spPr>
          <a:xfrm>
            <a:off x="821504" y="4284196"/>
            <a:ext cx="6032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43.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60" name="Google Shape;460;p9"/>
          <p:cNvSpPr txBox="1"/>
          <p:nvPr/>
        </p:nvSpPr>
        <p:spPr>
          <a:xfrm>
            <a:off x="1371248" y="6040889"/>
            <a:ext cx="5376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5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negative thoughts do you wish you could change?</a:t>
            </a:r>
            <a:endParaRPr b="0" i="0" sz="11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61" name="Google Shape;461;p9"/>
          <p:cNvSpPr txBox="1"/>
          <p:nvPr/>
        </p:nvSpPr>
        <p:spPr>
          <a:xfrm>
            <a:off x="793356" y="5938084"/>
            <a:ext cx="60325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44.</a:t>
            </a:r>
            <a:endParaRPr b="0" i="0" sz="24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62" name="Google Shape;462;p9"/>
          <p:cNvSpPr txBox="1"/>
          <p:nvPr/>
        </p:nvSpPr>
        <p:spPr>
          <a:xfrm>
            <a:off x="1354196" y="7760686"/>
            <a:ext cx="5376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E2D"/>
              </a:buClr>
              <a:buSzPts val="1400"/>
              <a:buFont typeface="Source Serif Pro"/>
              <a:buNone/>
            </a:pPr>
            <a:r>
              <a:rPr b="0" i="0" lang="en-US" sz="1500" u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mantra should you say to yourself regularly?</a:t>
            </a:r>
            <a:endParaRPr b="0" i="0" sz="900" u="none" cap="none" strike="noStrike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63" name="Google Shape;463;p9"/>
          <p:cNvSpPr txBox="1"/>
          <p:nvPr/>
        </p:nvSpPr>
        <p:spPr>
          <a:xfrm>
            <a:off x="821504" y="7660667"/>
            <a:ext cx="575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gette"/>
              <a:buNone/>
            </a:pPr>
            <a:r>
              <a:rPr b="0" i="0" lang="en-US" sz="2300" u="none" cap="none" strike="noStrike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45.</a:t>
            </a:r>
            <a:endParaRPr b="0" i="0" sz="23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464" name="Google Shape;464;p9"/>
          <p:cNvGrpSpPr/>
          <p:nvPr/>
        </p:nvGrpSpPr>
        <p:grpSpPr>
          <a:xfrm>
            <a:off x="1414720" y="1440437"/>
            <a:ext cx="5486400" cy="996244"/>
            <a:chOff x="1346200" y="1559278"/>
            <a:chExt cx="5486400" cy="996244"/>
          </a:xfrm>
        </p:grpSpPr>
        <p:cxnSp>
          <p:nvCxnSpPr>
            <p:cNvPr id="465" name="Google Shape;465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6" name="Google Shape;466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7" name="Google Shape;467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8" name="Google Shape;468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69" name="Google Shape;469;p9"/>
          <p:cNvGrpSpPr/>
          <p:nvPr/>
        </p:nvGrpSpPr>
        <p:grpSpPr>
          <a:xfrm>
            <a:off x="1417221" y="6580012"/>
            <a:ext cx="5486400" cy="996244"/>
            <a:chOff x="1346200" y="1559278"/>
            <a:chExt cx="5486400" cy="996244"/>
          </a:xfrm>
        </p:grpSpPr>
        <p:cxnSp>
          <p:nvCxnSpPr>
            <p:cNvPr id="470" name="Google Shape;470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1" name="Google Shape;471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2" name="Google Shape;472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3" name="Google Shape;473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74" name="Google Shape;474;p9"/>
          <p:cNvGrpSpPr/>
          <p:nvPr/>
        </p:nvGrpSpPr>
        <p:grpSpPr>
          <a:xfrm>
            <a:off x="1423849" y="4885944"/>
            <a:ext cx="5486400" cy="996244"/>
            <a:chOff x="1346200" y="1559278"/>
            <a:chExt cx="5486400" cy="996244"/>
          </a:xfrm>
        </p:grpSpPr>
        <p:cxnSp>
          <p:nvCxnSpPr>
            <p:cNvPr id="475" name="Google Shape;475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6" name="Google Shape;476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7" name="Google Shape;477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8" name="Google Shape;478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79" name="Google Shape;479;p9"/>
          <p:cNvGrpSpPr/>
          <p:nvPr/>
        </p:nvGrpSpPr>
        <p:grpSpPr>
          <a:xfrm>
            <a:off x="1418430" y="8345294"/>
            <a:ext cx="5486400" cy="996244"/>
            <a:chOff x="1346200" y="1559278"/>
            <a:chExt cx="5486400" cy="996244"/>
          </a:xfrm>
        </p:grpSpPr>
        <p:cxnSp>
          <p:nvCxnSpPr>
            <p:cNvPr id="480" name="Google Shape;480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1" name="Google Shape;481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2" name="Google Shape;482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3" name="Google Shape;483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MindfulMeditationCOLORTEMPLATE">
      <a:dk1>
        <a:srgbClr val="000000"/>
      </a:dk1>
      <a:lt1>
        <a:srgbClr val="FFFFFF"/>
      </a:lt1>
      <a:dk2>
        <a:srgbClr val="527B29"/>
      </a:dk2>
      <a:lt2>
        <a:srgbClr val="FFFFFF"/>
      </a:lt2>
      <a:accent1>
        <a:srgbClr val="2A5E2D"/>
      </a:accent1>
      <a:accent2>
        <a:srgbClr val="FDD941"/>
      </a:accent2>
      <a:accent3>
        <a:srgbClr val="527B29"/>
      </a:accent3>
      <a:accent4>
        <a:srgbClr val="87A117"/>
      </a:accent4>
      <a:accent5>
        <a:srgbClr val="FEEB98"/>
      </a:accent5>
      <a:accent6>
        <a:srgbClr val="CAA40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2021-08-24T06:43:12Z</dcterms:created>
  <dc:creator>Alona Tecson</dc:creator>
</cp:coreProperties>
</file>