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</p:sldIdLst>
  <p:sldSz cy="9144000" cx="6858000"/>
  <p:notesSz cx="6858000" cy="9144000"/>
  <p:embeddedFontLst>
    <p:embeddedFont>
      <p:font typeface="Source Serif Pro"/>
      <p:regular r:id="rId15"/>
      <p:bold r:id="rId16"/>
      <p:italic r:id="rId17"/>
      <p:boldItalic r:id="rId18"/>
    </p:embeddedFont>
    <p:embeddedFont>
      <p:font typeface="Courgette"/>
      <p:regular r:id="rId19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http://customooxmlschemas.google.com/">
      <go:slidesCustomData xmlns:go="http://customooxmlschemas.google.com/" r:id="rId20" roundtripDataSignature="AMtx7mg6k1QGt6oqnp8OYExYUiqnn0QME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20" Type="http://customschemas.google.com/relationships/presentationmetadata" Target="metadata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15" Type="http://schemas.openxmlformats.org/officeDocument/2006/relationships/font" Target="fonts/SourceSerifPro-regular.fntdata"/><Relationship Id="rId14" Type="http://schemas.openxmlformats.org/officeDocument/2006/relationships/slide" Target="slides/slide10.xml"/><Relationship Id="rId17" Type="http://schemas.openxmlformats.org/officeDocument/2006/relationships/font" Target="fonts/SourceSerifPro-italic.fntdata"/><Relationship Id="rId16" Type="http://schemas.openxmlformats.org/officeDocument/2006/relationships/font" Target="fonts/SourceSerifPro-bold.fntdata"/><Relationship Id="rId5" Type="http://schemas.openxmlformats.org/officeDocument/2006/relationships/slide" Target="slides/slide1.xml"/><Relationship Id="rId19" Type="http://schemas.openxmlformats.org/officeDocument/2006/relationships/font" Target="fonts/Courgette-regular.fntdata"/><Relationship Id="rId6" Type="http://schemas.openxmlformats.org/officeDocument/2006/relationships/slide" Target="slides/slide2.xml"/><Relationship Id="rId18" Type="http://schemas.openxmlformats.org/officeDocument/2006/relationships/font" Target="fonts/SourceSerifPro-boldItalic.fntdata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2" name="Google Shape;82;p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85" name="Shape 4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6" name="Google Shape;486;p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87" name="Google Shape;487;p10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5" name="Google Shape;125;p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9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1" name="Google Shape;171;p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3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Google Shape;214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5" name="Google Shape;215;p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9" name="Shape 2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Google Shape;260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1" name="Google Shape;261;p5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5" name="Shape 3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6" name="Google Shape;306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07" name="Google Shape;307;p6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49" name="Shape 3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0" name="Google Shape;350;p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51" name="Google Shape;351;p7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95" name="Shape 3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6" name="Google Shape;396;p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97" name="Google Shape;397;p8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41" name="Shape 4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2" name="Google Shape;442;p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43" name="Google Shape;443;p9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12"/>
          <p:cNvSpPr txBox="1"/>
          <p:nvPr>
            <p:ph type="ctrTitle"/>
          </p:nvPr>
        </p:nvSpPr>
        <p:spPr>
          <a:xfrm>
            <a:off x="514350" y="1496485"/>
            <a:ext cx="5829300" cy="3183466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500"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" name="Google Shape;13;p12"/>
          <p:cNvSpPr txBox="1"/>
          <p:nvPr>
            <p:ph idx="1" type="subTitle"/>
          </p:nvPr>
        </p:nvSpPr>
        <p:spPr>
          <a:xfrm>
            <a:off x="857250" y="4802718"/>
            <a:ext cx="5143500" cy="220768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1pPr>
            <a:lvl2pPr lvl="1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/>
            </a:lvl2pPr>
            <a:lvl3pPr lvl="2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 sz="1350"/>
            </a:lvl3pPr>
            <a:lvl4pPr lvl="3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4pPr>
            <a:lvl5pPr lvl="4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5pPr>
            <a:lvl6pPr lvl="5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6pPr>
            <a:lvl7pPr lvl="6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7pPr>
            <a:lvl8pPr lvl="7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8pPr>
            <a:lvl9pPr lvl="8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9pPr>
          </a:lstStyle>
          <a:p/>
        </p:txBody>
      </p:sp>
      <p:sp>
        <p:nvSpPr>
          <p:cNvPr id="14" name="Google Shape;14;p12"/>
          <p:cNvSpPr txBox="1"/>
          <p:nvPr>
            <p:ph idx="10" type="dt"/>
          </p:nvPr>
        </p:nvSpPr>
        <p:spPr>
          <a:xfrm>
            <a:off x="472049" y="8475808"/>
            <a:ext cx="1542209" cy="48635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" name="Google Shape;15;p12"/>
          <p:cNvSpPr txBox="1"/>
          <p:nvPr>
            <p:ph idx="11" type="ftr"/>
          </p:nvPr>
        </p:nvSpPr>
        <p:spPr>
          <a:xfrm>
            <a:off x="2271993" y="8475808"/>
            <a:ext cx="2314015" cy="48635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" name="Google Shape;16;p12"/>
          <p:cNvSpPr txBox="1"/>
          <p:nvPr>
            <p:ph idx="12" type="sldNum"/>
          </p:nvPr>
        </p:nvSpPr>
        <p:spPr>
          <a:xfrm>
            <a:off x="4843743" y="8475808"/>
            <a:ext cx="1542210" cy="48635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spcAft>
                <a:spcPts val="0"/>
              </a:spcAft>
              <a:buNone/>
              <a:defRPr b="0" i="0" sz="882" u="none" cap="none" strike="noStrike">
                <a:solidFill>
                  <a:srgbClr val="AC8F9A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indent="0" lvl="1" marL="0" algn="r">
              <a:spcBef>
                <a:spcPts val="0"/>
              </a:spcBef>
              <a:spcAft>
                <a:spcPts val="0"/>
              </a:spcAft>
              <a:buNone/>
              <a:defRPr b="0" i="0" sz="882" u="none" cap="none" strike="noStrike">
                <a:solidFill>
                  <a:srgbClr val="AC8F9A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0" lvl="2" marL="0" algn="r">
              <a:spcBef>
                <a:spcPts val="0"/>
              </a:spcBef>
              <a:spcAft>
                <a:spcPts val="0"/>
              </a:spcAft>
              <a:buNone/>
              <a:defRPr b="0" i="0" sz="882" u="none" cap="none" strike="noStrike">
                <a:solidFill>
                  <a:srgbClr val="AC8F9A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0" lvl="3" marL="0" algn="r">
              <a:spcBef>
                <a:spcPts val="0"/>
              </a:spcBef>
              <a:spcAft>
                <a:spcPts val="0"/>
              </a:spcAft>
              <a:buNone/>
              <a:defRPr b="0" i="0" sz="882" u="none" cap="none" strike="noStrike">
                <a:solidFill>
                  <a:srgbClr val="AC8F9A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0" lvl="4" marL="0" algn="r">
              <a:spcBef>
                <a:spcPts val="0"/>
              </a:spcBef>
              <a:spcAft>
                <a:spcPts val="0"/>
              </a:spcAft>
              <a:buNone/>
              <a:defRPr b="0" i="0" sz="882" u="none" cap="none" strike="noStrike">
                <a:solidFill>
                  <a:srgbClr val="AC8F9A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0" lvl="5" marL="0" algn="r">
              <a:spcBef>
                <a:spcPts val="0"/>
              </a:spcBef>
              <a:spcAft>
                <a:spcPts val="0"/>
              </a:spcAft>
              <a:buNone/>
              <a:defRPr b="0" i="0" sz="882" u="none" cap="none" strike="noStrike">
                <a:solidFill>
                  <a:srgbClr val="AC8F9A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0" lvl="6" marL="0" algn="r">
              <a:spcBef>
                <a:spcPts val="0"/>
              </a:spcBef>
              <a:spcAft>
                <a:spcPts val="0"/>
              </a:spcAft>
              <a:buNone/>
              <a:defRPr b="0" i="0" sz="882" u="none" cap="none" strike="noStrike">
                <a:solidFill>
                  <a:srgbClr val="AC8F9A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0" lvl="7" marL="0" algn="r">
              <a:spcBef>
                <a:spcPts val="0"/>
              </a:spcBef>
              <a:spcAft>
                <a:spcPts val="0"/>
              </a:spcAft>
              <a:buNone/>
              <a:defRPr b="0" i="0" sz="882" u="none" cap="none" strike="noStrike">
                <a:solidFill>
                  <a:srgbClr val="AC8F9A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0" lvl="8" marL="0" algn="r">
              <a:spcBef>
                <a:spcPts val="0"/>
              </a:spcBef>
              <a:spcAft>
                <a:spcPts val="0"/>
              </a:spcAft>
              <a:buNone/>
              <a:defRPr b="0" i="0" sz="882" u="none" cap="none" strike="noStrike">
                <a:solidFill>
                  <a:srgbClr val="AC8F9A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21"/>
          <p:cNvSpPr txBox="1"/>
          <p:nvPr>
            <p:ph type="title"/>
          </p:nvPr>
        </p:nvSpPr>
        <p:spPr>
          <a:xfrm>
            <a:off x="472049" y="486353"/>
            <a:ext cx="5913904" cy="176789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21"/>
          <p:cNvSpPr txBox="1"/>
          <p:nvPr>
            <p:ph idx="1" type="body"/>
          </p:nvPr>
        </p:nvSpPr>
        <p:spPr>
          <a:xfrm rot="5400000">
            <a:off x="528206" y="2378492"/>
            <a:ext cx="5801591" cy="591390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1" name="Google Shape;71;p21"/>
          <p:cNvSpPr txBox="1"/>
          <p:nvPr>
            <p:ph idx="10" type="dt"/>
          </p:nvPr>
        </p:nvSpPr>
        <p:spPr>
          <a:xfrm>
            <a:off x="472049" y="8475808"/>
            <a:ext cx="1542209" cy="48635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2" name="Google Shape;72;p21"/>
          <p:cNvSpPr txBox="1"/>
          <p:nvPr>
            <p:ph idx="11" type="ftr"/>
          </p:nvPr>
        </p:nvSpPr>
        <p:spPr>
          <a:xfrm>
            <a:off x="2271993" y="8475808"/>
            <a:ext cx="2314015" cy="48635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21"/>
          <p:cNvSpPr txBox="1"/>
          <p:nvPr>
            <p:ph idx="12" type="sldNum"/>
          </p:nvPr>
        </p:nvSpPr>
        <p:spPr>
          <a:xfrm>
            <a:off x="4843743" y="8475808"/>
            <a:ext cx="1542210" cy="48635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spcAft>
                <a:spcPts val="0"/>
              </a:spcAft>
              <a:buNone/>
              <a:defRPr sz="882">
                <a:solidFill>
                  <a:srgbClr val="AC8F9A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indent="0" lvl="1" marL="0" algn="r">
              <a:spcBef>
                <a:spcPts val="0"/>
              </a:spcBef>
              <a:spcAft>
                <a:spcPts val="0"/>
              </a:spcAft>
              <a:buNone/>
              <a:defRPr sz="882">
                <a:solidFill>
                  <a:srgbClr val="AC8F9A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0" lvl="2" marL="0" algn="r">
              <a:spcBef>
                <a:spcPts val="0"/>
              </a:spcBef>
              <a:spcAft>
                <a:spcPts val="0"/>
              </a:spcAft>
              <a:buNone/>
              <a:defRPr sz="882">
                <a:solidFill>
                  <a:srgbClr val="AC8F9A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0" lvl="3" marL="0" algn="r">
              <a:spcBef>
                <a:spcPts val="0"/>
              </a:spcBef>
              <a:spcAft>
                <a:spcPts val="0"/>
              </a:spcAft>
              <a:buNone/>
              <a:defRPr sz="882">
                <a:solidFill>
                  <a:srgbClr val="AC8F9A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0" lvl="4" marL="0" algn="r">
              <a:spcBef>
                <a:spcPts val="0"/>
              </a:spcBef>
              <a:spcAft>
                <a:spcPts val="0"/>
              </a:spcAft>
              <a:buNone/>
              <a:defRPr sz="882">
                <a:solidFill>
                  <a:srgbClr val="AC8F9A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0" lvl="5" marL="0" algn="r">
              <a:spcBef>
                <a:spcPts val="0"/>
              </a:spcBef>
              <a:spcAft>
                <a:spcPts val="0"/>
              </a:spcAft>
              <a:buNone/>
              <a:defRPr sz="882">
                <a:solidFill>
                  <a:srgbClr val="AC8F9A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0" lvl="6" marL="0" algn="r">
              <a:spcBef>
                <a:spcPts val="0"/>
              </a:spcBef>
              <a:spcAft>
                <a:spcPts val="0"/>
              </a:spcAft>
              <a:buNone/>
              <a:defRPr sz="882">
                <a:solidFill>
                  <a:srgbClr val="AC8F9A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0" lvl="7" marL="0" algn="r">
              <a:spcBef>
                <a:spcPts val="0"/>
              </a:spcBef>
              <a:spcAft>
                <a:spcPts val="0"/>
              </a:spcAft>
              <a:buNone/>
              <a:defRPr sz="882">
                <a:solidFill>
                  <a:srgbClr val="AC8F9A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0" lvl="8" marL="0" algn="r">
              <a:spcBef>
                <a:spcPts val="0"/>
              </a:spcBef>
              <a:spcAft>
                <a:spcPts val="0"/>
              </a:spcAft>
              <a:buNone/>
              <a:defRPr sz="882">
                <a:solidFill>
                  <a:srgbClr val="AC8F9A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22"/>
          <p:cNvSpPr txBox="1"/>
          <p:nvPr>
            <p:ph type="title"/>
          </p:nvPr>
        </p:nvSpPr>
        <p:spPr>
          <a:xfrm rot="5400000">
            <a:off x="1772576" y="3622015"/>
            <a:ext cx="7749117" cy="147875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22"/>
          <p:cNvSpPr txBox="1"/>
          <p:nvPr>
            <p:ph idx="1" type="body"/>
          </p:nvPr>
        </p:nvSpPr>
        <p:spPr>
          <a:xfrm rot="5400000">
            <a:off x="-1227799" y="2186121"/>
            <a:ext cx="7749117" cy="435054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7" name="Google Shape;77;p22"/>
          <p:cNvSpPr txBox="1"/>
          <p:nvPr>
            <p:ph idx="10" type="dt"/>
          </p:nvPr>
        </p:nvSpPr>
        <p:spPr>
          <a:xfrm>
            <a:off x="472049" y="8475808"/>
            <a:ext cx="1542209" cy="48635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22"/>
          <p:cNvSpPr txBox="1"/>
          <p:nvPr>
            <p:ph idx="11" type="ftr"/>
          </p:nvPr>
        </p:nvSpPr>
        <p:spPr>
          <a:xfrm>
            <a:off x="2271993" y="8475808"/>
            <a:ext cx="2314015" cy="48635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9" name="Google Shape;79;p22"/>
          <p:cNvSpPr txBox="1"/>
          <p:nvPr>
            <p:ph idx="12" type="sldNum"/>
          </p:nvPr>
        </p:nvSpPr>
        <p:spPr>
          <a:xfrm>
            <a:off x="4843743" y="8475808"/>
            <a:ext cx="1542210" cy="48635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spcAft>
                <a:spcPts val="0"/>
              </a:spcAft>
              <a:buNone/>
              <a:defRPr sz="882">
                <a:solidFill>
                  <a:srgbClr val="AC8F9A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indent="0" lvl="1" marL="0" algn="r">
              <a:spcBef>
                <a:spcPts val="0"/>
              </a:spcBef>
              <a:spcAft>
                <a:spcPts val="0"/>
              </a:spcAft>
              <a:buNone/>
              <a:defRPr sz="882">
                <a:solidFill>
                  <a:srgbClr val="AC8F9A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0" lvl="2" marL="0" algn="r">
              <a:spcBef>
                <a:spcPts val="0"/>
              </a:spcBef>
              <a:spcAft>
                <a:spcPts val="0"/>
              </a:spcAft>
              <a:buNone/>
              <a:defRPr sz="882">
                <a:solidFill>
                  <a:srgbClr val="AC8F9A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0" lvl="3" marL="0" algn="r">
              <a:spcBef>
                <a:spcPts val="0"/>
              </a:spcBef>
              <a:spcAft>
                <a:spcPts val="0"/>
              </a:spcAft>
              <a:buNone/>
              <a:defRPr sz="882">
                <a:solidFill>
                  <a:srgbClr val="AC8F9A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0" lvl="4" marL="0" algn="r">
              <a:spcBef>
                <a:spcPts val="0"/>
              </a:spcBef>
              <a:spcAft>
                <a:spcPts val="0"/>
              </a:spcAft>
              <a:buNone/>
              <a:defRPr sz="882">
                <a:solidFill>
                  <a:srgbClr val="AC8F9A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0" lvl="5" marL="0" algn="r">
              <a:spcBef>
                <a:spcPts val="0"/>
              </a:spcBef>
              <a:spcAft>
                <a:spcPts val="0"/>
              </a:spcAft>
              <a:buNone/>
              <a:defRPr sz="882">
                <a:solidFill>
                  <a:srgbClr val="AC8F9A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0" lvl="6" marL="0" algn="r">
              <a:spcBef>
                <a:spcPts val="0"/>
              </a:spcBef>
              <a:spcAft>
                <a:spcPts val="0"/>
              </a:spcAft>
              <a:buNone/>
              <a:defRPr sz="882">
                <a:solidFill>
                  <a:srgbClr val="AC8F9A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0" lvl="7" marL="0" algn="r">
              <a:spcBef>
                <a:spcPts val="0"/>
              </a:spcBef>
              <a:spcAft>
                <a:spcPts val="0"/>
              </a:spcAft>
              <a:buNone/>
              <a:defRPr sz="882">
                <a:solidFill>
                  <a:srgbClr val="AC8F9A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0" lvl="8" marL="0" algn="r">
              <a:spcBef>
                <a:spcPts val="0"/>
              </a:spcBef>
              <a:spcAft>
                <a:spcPts val="0"/>
              </a:spcAft>
              <a:buNone/>
              <a:defRPr sz="882">
                <a:solidFill>
                  <a:srgbClr val="AC8F9A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13"/>
          <p:cNvSpPr txBox="1"/>
          <p:nvPr>
            <p:ph type="title"/>
          </p:nvPr>
        </p:nvSpPr>
        <p:spPr>
          <a:xfrm>
            <a:off x="472049" y="486353"/>
            <a:ext cx="5913904" cy="176789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13"/>
          <p:cNvSpPr txBox="1"/>
          <p:nvPr>
            <p:ph idx="1" type="body"/>
          </p:nvPr>
        </p:nvSpPr>
        <p:spPr>
          <a:xfrm>
            <a:off x="472049" y="2434648"/>
            <a:ext cx="5913904" cy="580159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0" name="Google Shape;20;p13"/>
          <p:cNvSpPr txBox="1"/>
          <p:nvPr>
            <p:ph idx="10" type="dt"/>
          </p:nvPr>
        </p:nvSpPr>
        <p:spPr>
          <a:xfrm>
            <a:off x="472049" y="8475808"/>
            <a:ext cx="1542209" cy="48635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" name="Google Shape;21;p13"/>
          <p:cNvSpPr txBox="1"/>
          <p:nvPr>
            <p:ph idx="11" type="ftr"/>
          </p:nvPr>
        </p:nvSpPr>
        <p:spPr>
          <a:xfrm>
            <a:off x="2271993" y="8475808"/>
            <a:ext cx="2314015" cy="48635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" name="Google Shape;22;p13"/>
          <p:cNvSpPr txBox="1"/>
          <p:nvPr>
            <p:ph idx="12" type="sldNum"/>
          </p:nvPr>
        </p:nvSpPr>
        <p:spPr>
          <a:xfrm>
            <a:off x="4843743" y="8475808"/>
            <a:ext cx="1542210" cy="48635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spcAft>
                <a:spcPts val="0"/>
              </a:spcAft>
              <a:buNone/>
              <a:defRPr sz="882">
                <a:solidFill>
                  <a:srgbClr val="AC8F9A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indent="0" lvl="1" marL="0" algn="r">
              <a:spcBef>
                <a:spcPts val="0"/>
              </a:spcBef>
              <a:spcAft>
                <a:spcPts val="0"/>
              </a:spcAft>
              <a:buNone/>
              <a:defRPr sz="882">
                <a:solidFill>
                  <a:srgbClr val="AC8F9A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0" lvl="2" marL="0" algn="r">
              <a:spcBef>
                <a:spcPts val="0"/>
              </a:spcBef>
              <a:spcAft>
                <a:spcPts val="0"/>
              </a:spcAft>
              <a:buNone/>
              <a:defRPr sz="882">
                <a:solidFill>
                  <a:srgbClr val="AC8F9A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0" lvl="3" marL="0" algn="r">
              <a:spcBef>
                <a:spcPts val="0"/>
              </a:spcBef>
              <a:spcAft>
                <a:spcPts val="0"/>
              </a:spcAft>
              <a:buNone/>
              <a:defRPr sz="882">
                <a:solidFill>
                  <a:srgbClr val="AC8F9A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0" lvl="4" marL="0" algn="r">
              <a:spcBef>
                <a:spcPts val="0"/>
              </a:spcBef>
              <a:spcAft>
                <a:spcPts val="0"/>
              </a:spcAft>
              <a:buNone/>
              <a:defRPr sz="882">
                <a:solidFill>
                  <a:srgbClr val="AC8F9A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0" lvl="5" marL="0" algn="r">
              <a:spcBef>
                <a:spcPts val="0"/>
              </a:spcBef>
              <a:spcAft>
                <a:spcPts val="0"/>
              </a:spcAft>
              <a:buNone/>
              <a:defRPr sz="882">
                <a:solidFill>
                  <a:srgbClr val="AC8F9A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0" lvl="6" marL="0" algn="r">
              <a:spcBef>
                <a:spcPts val="0"/>
              </a:spcBef>
              <a:spcAft>
                <a:spcPts val="0"/>
              </a:spcAft>
              <a:buNone/>
              <a:defRPr sz="882">
                <a:solidFill>
                  <a:srgbClr val="AC8F9A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0" lvl="7" marL="0" algn="r">
              <a:spcBef>
                <a:spcPts val="0"/>
              </a:spcBef>
              <a:spcAft>
                <a:spcPts val="0"/>
              </a:spcAft>
              <a:buNone/>
              <a:defRPr sz="882">
                <a:solidFill>
                  <a:srgbClr val="AC8F9A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0" lvl="8" marL="0" algn="r">
              <a:spcBef>
                <a:spcPts val="0"/>
              </a:spcBef>
              <a:spcAft>
                <a:spcPts val="0"/>
              </a:spcAft>
              <a:buNone/>
              <a:defRPr sz="882">
                <a:solidFill>
                  <a:srgbClr val="AC8F9A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14"/>
          <p:cNvSpPr txBox="1"/>
          <p:nvPr>
            <p:ph type="title"/>
          </p:nvPr>
        </p:nvSpPr>
        <p:spPr>
          <a:xfrm>
            <a:off x="467917" y="2279653"/>
            <a:ext cx="5915025" cy="3803649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500"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14"/>
          <p:cNvSpPr txBox="1"/>
          <p:nvPr>
            <p:ph idx="1" type="body"/>
          </p:nvPr>
        </p:nvSpPr>
        <p:spPr>
          <a:xfrm>
            <a:off x="467917" y="6119286"/>
            <a:ext cx="5915025" cy="200024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>
                <a:solidFill>
                  <a:schemeClr val="dk1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500"/>
              <a:buNone/>
              <a:defRPr sz="15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350"/>
              <a:buNone/>
              <a:defRPr sz="135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26" name="Google Shape;26;p14"/>
          <p:cNvSpPr txBox="1"/>
          <p:nvPr>
            <p:ph idx="10" type="dt"/>
          </p:nvPr>
        </p:nvSpPr>
        <p:spPr>
          <a:xfrm>
            <a:off x="472049" y="8475808"/>
            <a:ext cx="1542209" cy="48635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" name="Google Shape;27;p14"/>
          <p:cNvSpPr txBox="1"/>
          <p:nvPr>
            <p:ph idx="11" type="ftr"/>
          </p:nvPr>
        </p:nvSpPr>
        <p:spPr>
          <a:xfrm>
            <a:off x="2271993" y="8475808"/>
            <a:ext cx="2314015" cy="48635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" name="Google Shape;28;p14"/>
          <p:cNvSpPr txBox="1"/>
          <p:nvPr>
            <p:ph idx="12" type="sldNum"/>
          </p:nvPr>
        </p:nvSpPr>
        <p:spPr>
          <a:xfrm>
            <a:off x="4843743" y="8475808"/>
            <a:ext cx="1542210" cy="48635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spcAft>
                <a:spcPts val="0"/>
              </a:spcAft>
              <a:buNone/>
              <a:defRPr sz="882">
                <a:solidFill>
                  <a:srgbClr val="AC8F9A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indent="0" lvl="1" marL="0" algn="r">
              <a:spcBef>
                <a:spcPts val="0"/>
              </a:spcBef>
              <a:spcAft>
                <a:spcPts val="0"/>
              </a:spcAft>
              <a:buNone/>
              <a:defRPr sz="882">
                <a:solidFill>
                  <a:srgbClr val="AC8F9A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0" lvl="2" marL="0" algn="r">
              <a:spcBef>
                <a:spcPts val="0"/>
              </a:spcBef>
              <a:spcAft>
                <a:spcPts val="0"/>
              </a:spcAft>
              <a:buNone/>
              <a:defRPr sz="882">
                <a:solidFill>
                  <a:srgbClr val="AC8F9A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0" lvl="3" marL="0" algn="r">
              <a:spcBef>
                <a:spcPts val="0"/>
              </a:spcBef>
              <a:spcAft>
                <a:spcPts val="0"/>
              </a:spcAft>
              <a:buNone/>
              <a:defRPr sz="882">
                <a:solidFill>
                  <a:srgbClr val="AC8F9A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0" lvl="4" marL="0" algn="r">
              <a:spcBef>
                <a:spcPts val="0"/>
              </a:spcBef>
              <a:spcAft>
                <a:spcPts val="0"/>
              </a:spcAft>
              <a:buNone/>
              <a:defRPr sz="882">
                <a:solidFill>
                  <a:srgbClr val="AC8F9A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0" lvl="5" marL="0" algn="r">
              <a:spcBef>
                <a:spcPts val="0"/>
              </a:spcBef>
              <a:spcAft>
                <a:spcPts val="0"/>
              </a:spcAft>
              <a:buNone/>
              <a:defRPr sz="882">
                <a:solidFill>
                  <a:srgbClr val="AC8F9A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0" lvl="6" marL="0" algn="r">
              <a:spcBef>
                <a:spcPts val="0"/>
              </a:spcBef>
              <a:spcAft>
                <a:spcPts val="0"/>
              </a:spcAft>
              <a:buNone/>
              <a:defRPr sz="882">
                <a:solidFill>
                  <a:srgbClr val="AC8F9A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0" lvl="7" marL="0" algn="r">
              <a:spcBef>
                <a:spcPts val="0"/>
              </a:spcBef>
              <a:spcAft>
                <a:spcPts val="0"/>
              </a:spcAft>
              <a:buNone/>
              <a:defRPr sz="882">
                <a:solidFill>
                  <a:srgbClr val="AC8F9A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0" lvl="8" marL="0" algn="r">
              <a:spcBef>
                <a:spcPts val="0"/>
              </a:spcBef>
              <a:spcAft>
                <a:spcPts val="0"/>
              </a:spcAft>
              <a:buNone/>
              <a:defRPr sz="882">
                <a:solidFill>
                  <a:srgbClr val="AC8F9A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15"/>
          <p:cNvSpPr txBox="1"/>
          <p:nvPr>
            <p:ph type="title"/>
          </p:nvPr>
        </p:nvSpPr>
        <p:spPr>
          <a:xfrm>
            <a:off x="472049" y="486353"/>
            <a:ext cx="5913904" cy="176789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15"/>
          <p:cNvSpPr txBox="1"/>
          <p:nvPr>
            <p:ph idx="1" type="body"/>
          </p:nvPr>
        </p:nvSpPr>
        <p:spPr>
          <a:xfrm>
            <a:off x="471488" y="2434167"/>
            <a:ext cx="2914650" cy="580178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2" name="Google Shape;32;p15"/>
          <p:cNvSpPr txBox="1"/>
          <p:nvPr>
            <p:ph idx="2" type="body"/>
          </p:nvPr>
        </p:nvSpPr>
        <p:spPr>
          <a:xfrm>
            <a:off x="3471863" y="2434167"/>
            <a:ext cx="2914650" cy="580178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3" name="Google Shape;33;p15"/>
          <p:cNvSpPr txBox="1"/>
          <p:nvPr>
            <p:ph idx="10" type="dt"/>
          </p:nvPr>
        </p:nvSpPr>
        <p:spPr>
          <a:xfrm>
            <a:off x="472049" y="8475808"/>
            <a:ext cx="1542209" cy="48635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4" name="Google Shape;34;p15"/>
          <p:cNvSpPr txBox="1"/>
          <p:nvPr>
            <p:ph idx="11" type="ftr"/>
          </p:nvPr>
        </p:nvSpPr>
        <p:spPr>
          <a:xfrm>
            <a:off x="2271993" y="8475808"/>
            <a:ext cx="2314015" cy="48635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15"/>
          <p:cNvSpPr txBox="1"/>
          <p:nvPr>
            <p:ph idx="12" type="sldNum"/>
          </p:nvPr>
        </p:nvSpPr>
        <p:spPr>
          <a:xfrm>
            <a:off x="4843743" y="8475808"/>
            <a:ext cx="1542210" cy="48635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spcAft>
                <a:spcPts val="0"/>
              </a:spcAft>
              <a:buNone/>
              <a:defRPr sz="882">
                <a:solidFill>
                  <a:srgbClr val="AC8F9A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indent="0" lvl="1" marL="0" algn="r">
              <a:spcBef>
                <a:spcPts val="0"/>
              </a:spcBef>
              <a:spcAft>
                <a:spcPts val="0"/>
              </a:spcAft>
              <a:buNone/>
              <a:defRPr sz="882">
                <a:solidFill>
                  <a:srgbClr val="AC8F9A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0" lvl="2" marL="0" algn="r">
              <a:spcBef>
                <a:spcPts val="0"/>
              </a:spcBef>
              <a:spcAft>
                <a:spcPts val="0"/>
              </a:spcAft>
              <a:buNone/>
              <a:defRPr sz="882">
                <a:solidFill>
                  <a:srgbClr val="AC8F9A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0" lvl="3" marL="0" algn="r">
              <a:spcBef>
                <a:spcPts val="0"/>
              </a:spcBef>
              <a:spcAft>
                <a:spcPts val="0"/>
              </a:spcAft>
              <a:buNone/>
              <a:defRPr sz="882">
                <a:solidFill>
                  <a:srgbClr val="AC8F9A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0" lvl="4" marL="0" algn="r">
              <a:spcBef>
                <a:spcPts val="0"/>
              </a:spcBef>
              <a:spcAft>
                <a:spcPts val="0"/>
              </a:spcAft>
              <a:buNone/>
              <a:defRPr sz="882">
                <a:solidFill>
                  <a:srgbClr val="AC8F9A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0" lvl="5" marL="0" algn="r">
              <a:spcBef>
                <a:spcPts val="0"/>
              </a:spcBef>
              <a:spcAft>
                <a:spcPts val="0"/>
              </a:spcAft>
              <a:buNone/>
              <a:defRPr sz="882">
                <a:solidFill>
                  <a:srgbClr val="AC8F9A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0" lvl="6" marL="0" algn="r">
              <a:spcBef>
                <a:spcPts val="0"/>
              </a:spcBef>
              <a:spcAft>
                <a:spcPts val="0"/>
              </a:spcAft>
              <a:buNone/>
              <a:defRPr sz="882">
                <a:solidFill>
                  <a:srgbClr val="AC8F9A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0" lvl="7" marL="0" algn="r">
              <a:spcBef>
                <a:spcPts val="0"/>
              </a:spcBef>
              <a:spcAft>
                <a:spcPts val="0"/>
              </a:spcAft>
              <a:buNone/>
              <a:defRPr sz="882">
                <a:solidFill>
                  <a:srgbClr val="AC8F9A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0" lvl="8" marL="0" algn="r">
              <a:spcBef>
                <a:spcPts val="0"/>
              </a:spcBef>
              <a:spcAft>
                <a:spcPts val="0"/>
              </a:spcAft>
              <a:buNone/>
              <a:defRPr sz="882">
                <a:solidFill>
                  <a:srgbClr val="AC8F9A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16"/>
          <p:cNvSpPr txBox="1"/>
          <p:nvPr>
            <p:ph type="title"/>
          </p:nvPr>
        </p:nvSpPr>
        <p:spPr>
          <a:xfrm>
            <a:off x="472381" y="486836"/>
            <a:ext cx="5915025" cy="176741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16"/>
          <p:cNvSpPr txBox="1"/>
          <p:nvPr>
            <p:ph idx="1" type="body"/>
          </p:nvPr>
        </p:nvSpPr>
        <p:spPr>
          <a:xfrm>
            <a:off x="472382" y="2241551"/>
            <a:ext cx="2901255" cy="1098549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1pPr>
            <a:lvl2pPr indent="-228600" lvl="1" marL="914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b="1" sz="1500"/>
            </a:lvl2pPr>
            <a:lvl3pPr indent="-228600" lvl="2" marL="1371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 b="1" sz="1350"/>
            </a:lvl3pPr>
            <a:lvl4pPr indent="-228600" lvl="3" marL="1828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4pPr>
            <a:lvl5pPr indent="-228600" lvl="4" marL="22860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5pPr>
            <a:lvl6pPr indent="-228600" lvl="5" marL="27432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6pPr>
            <a:lvl7pPr indent="-228600" lvl="6" marL="3200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7pPr>
            <a:lvl8pPr indent="-228600" lvl="7" marL="3657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8pPr>
            <a:lvl9pPr indent="-228600" lvl="8" marL="4114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9pPr>
          </a:lstStyle>
          <a:p/>
        </p:txBody>
      </p:sp>
      <p:sp>
        <p:nvSpPr>
          <p:cNvPr id="39" name="Google Shape;39;p16"/>
          <p:cNvSpPr txBox="1"/>
          <p:nvPr>
            <p:ph idx="2" type="body"/>
          </p:nvPr>
        </p:nvSpPr>
        <p:spPr>
          <a:xfrm>
            <a:off x="472382" y="3340100"/>
            <a:ext cx="2901255" cy="491278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0" name="Google Shape;40;p16"/>
          <p:cNvSpPr txBox="1"/>
          <p:nvPr>
            <p:ph idx="3" type="body"/>
          </p:nvPr>
        </p:nvSpPr>
        <p:spPr>
          <a:xfrm>
            <a:off x="3471863" y="2241551"/>
            <a:ext cx="2915543" cy="1098549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1pPr>
            <a:lvl2pPr indent="-228600" lvl="1" marL="914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b="1" sz="1500"/>
            </a:lvl2pPr>
            <a:lvl3pPr indent="-228600" lvl="2" marL="1371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 b="1" sz="1350"/>
            </a:lvl3pPr>
            <a:lvl4pPr indent="-228600" lvl="3" marL="1828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4pPr>
            <a:lvl5pPr indent="-228600" lvl="4" marL="22860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5pPr>
            <a:lvl6pPr indent="-228600" lvl="5" marL="27432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6pPr>
            <a:lvl7pPr indent="-228600" lvl="6" marL="3200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7pPr>
            <a:lvl8pPr indent="-228600" lvl="7" marL="3657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8pPr>
            <a:lvl9pPr indent="-228600" lvl="8" marL="4114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9pPr>
          </a:lstStyle>
          <a:p/>
        </p:txBody>
      </p:sp>
      <p:sp>
        <p:nvSpPr>
          <p:cNvPr id="41" name="Google Shape;41;p16"/>
          <p:cNvSpPr txBox="1"/>
          <p:nvPr>
            <p:ph idx="4" type="body"/>
          </p:nvPr>
        </p:nvSpPr>
        <p:spPr>
          <a:xfrm>
            <a:off x="3471863" y="3340100"/>
            <a:ext cx="2915543" cy="491278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2" name="Google Shape;42;p16"/>
          <p:cNvSpPr txBox="1"/>
          <p:nvPr>
            <p:ph idx="10" type="dt"/>
          </p:nvPr>
        </p:nvSpPr>
        <p:spPr>
          <a:xfrm>
            <a:off x="472049" y="8475808"/>
            <a:ext cx="1542209" cy="48635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3" name="Google Shape;43;p16"/>
          <p:cNvSpPr txBox="1"/>
          <p:nvPr>
            <p:ph idx="11" type="ftr"/>
          </p:nvPr>
        </p:nvSpPr>
        <p:spPr>
          <a:xfrm>
            <a:off x="2271993" y="8475808"/>
            <a:ext cx="2314015" cy="48635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16"/>
          <p:cNvSpPr txBox="1"/>
          <p:nvPr>
            <p:ph idx="12" type="sldNum"/>
          </p:nvPr>
        </p:nvSpPr>
        <p:spPr>
          <a:xfrm>
            <a:off x="4843743" y="8475808"/>
            <a:ext cx="1542210" cy="48635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spcAft>
                <a:spcPts val="0"/>
              </a:spcAft>
              <a:buNone/>
              <a:defRPr sz="882">
                <a:solidFill>
                  <a:srgbClr val="AC8F9A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indent="0" lvl="1" marL="0" algn="r">
              <a:spcBef>
                <a:spcPts val="0"/>
              </a:spcBef>
              <a:spcAft>
                <a:spcPts val="0"/>
              </a:spcAft>
              <a:buNone/>
              <a:defRPr sz="882">
                <a:solidFill>
                  <a:srgbClr val="AC8F9A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0" lvl="2" marL="0" algn="r">
              <a:spcBef>
                <a:spcPts val="0"/>
              </a:spcBef>
              <a:spcAft>
                <a:spcPts val="0"/>
              </a:spcAft>
              <a:buNone/>
              <a:defRPr sz="882">
                <a:solidFill>
                  <a:srgbClr val="AC8F9A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0" lvl="3" marL="0" algn="r">
              <a:spcBef>
                <a:spcPts val="0"/>
              </a:spcBef>
              <a:spcAft>
                <a:spcPts val="0"/>
              </a:spcAft>
              <a:buNone/>
              <a:defRPr sz="882">
                <a:solidFill>
                  <a:srgbClr val="AC8F9A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0" lvl="4" marL="0" algn="r">
              <a:spcBef>
                <a:spcPts val="0"/>
              </a:spcBef>
              <a:spcAft>
                <a:spcPts val="0"/>
              </a:spcAft>
              <a:buNone/>
              <a:defRPr sz="882">
                <a:solidFill>
                  <a:srgbClr val="AC8F9A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0" lvl="5" marL="0" algn="r">
              <a:spcBef>
                <a:spcPts val="0"/>
              </a:spcBef>
              <a:spcAft>
                <a:spcPts val="0"/>
              </a:spcAft>
              <a:buNone/>
              <a:defRPr sz="882">
                <a:solidFill>
                  <a:srgbClr val="AC8F9A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0" lvl="6" marL="0" algn="r">
              <a:spcBef>
                <a:spcPts val="0"/>
              </a:spcBef>
              <a:spcAft>
                <a:spcPts val="0"/>
              </a:spcAft>
              <a:buNone/>
              <a:defRPr sz="882">
                <a:solidFill>
                  <a:srgbClr val="AC8F9A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0" lvl="7" marL="0" algn="r">
              <a:spcBef>
                <a:spcPts val="0"/>
              </a:spcBef>
              <a:spcAft>
                <a:spcPts val="0"/>
              </a:spcAft>
              <a:buNone/>
              <a:defRPr sz="882">
                <a:solidFill>
                  <a:srgbClr val="AC8F9A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0" lvl="8" marL="0" algn="r">
              <a:spcBef>
                <a:spcPts val="0"/>
              </a:spcBef>
              <a:spcAft>
                <a:spcPts val="0"/>
              </a:spcAft>
              <a:buNone/>
              <a:defRPr sz="882">
                <a:solidFill>
                  <a:srgbClr val="AC8F9A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17"/>
          <p:cNvSpPr txBox="1"/>
          <p:nvPr>
            <p:ph type="title"/>
          </p:nvPr>
        </p:nvSpPr>
        <p:spPr>
          <a:xfrm>
            <a:off x="472049" y="486353"/>
            <a:ext cx="5913904" cy="176789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17"/>
          <p:cNvSpPr txBox="1"/>
          <p:nvPr>
            <p:ph idx="10" type="dt"/>
          </p:nvPr>
        </p:nvSpPr>
        <p:spPr>
          <a:xfrm>
            <a:off x="472049" y="8475808"/>
            <a:ext cx="1542209" cy="48635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17"/>
          <p:cNvSpPr txBox="1"/>
          <p:nvPr>
            <p:ph idx="11" type="ftr"/>
          </p:nvPr>
        </p:nvSpPr>
        <p:spPr>
          <a:xfrm>
            <a:off x="2271993" y="8475808"/>
            <a:ext cx="2314015" cy="48635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9" name="Google Shape;49;p17"/>
          <p:cNvSpPr txBox="1"/>
          <p:nvPr>
            <p:ph idx="12" type="sldNum"/>
          </p:nvPr>
        </p:nvSpPr>
        <p:spPr>
          <a:xfrm>
            <a:off x="4843743" y="8475808"/>
            <a:ext cx="1542210" cy="48635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spcAft>
                <a:spcPts val="0"/>
              </a:spcAft>
              <a:buNone/>
              <a:defRPr sz="882">
                <a:solidFill>
                  <a:srgbClr val="AC8F9A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indent="0" lvl="1" marL="0" algn="r">
              <a:spcBef>
                <a:spcPts val="0"/>
              </a:spcBef>
              <a:spcAft>
                <a:spcPts val="0"/>
              </a:spcAft>
              <a:buNone/>
              <a:defRPr sz="882">
                <a:solidFill>
                  <a:srgbClr val="AC8F9A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0" lvl="2" marL="0" algn="r">
              <a:spcBef>
                <a:spcPts val="0"/>
              </a:spcBef>
              <a:spcAft>
                <a:spcPts val="0"/>
              </a:spcAft>
              <a:buNone/>
              <a:defRPr sz="882">
                <a:solidFill>
                  <a:srgbClr val="AC8F9A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0" lvl="3" marL="0" algn="r">
              <a:spcBef>
                <a:spcPts val="0"/>
              </a:spcBef>
              <a:spcAft>
                <a:spcPts val="0"/>
              </a:spcAft>
              <a:buNone/>
              <a:defRPr sz="882">
                <a:solidFill>
                  <a:srgbClr val="AC8F9A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0" lvl="4" marL="0" algn="r">
              <a:spcBef>
                <a:spcPts val="0"/>
              </a:spcBef>
              <a:spcAft>
                <a:spcPts val="0"/>
              </a:spcAft>
              <a:buNone/>
              <a:defRPr sz="882">
                <a:solidFill>
                  <a:srgbClr val="AC8F9A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0" lvl="5" marL="0" algn="r">
              <a:spcBef>
                <a:spcPts val="0"/>
              </a:spcBef>
              <a:spcAft>
                <a:spcPts val="0"/>
              </a:spcAft>
              <a:buNone/>
              <a:defRPr sz="882">
                <a:solidFill>
                  <a:srgbClr val="AC8F9A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0" lvl="6" marL="0" algn="r">
              <a:spcBef>
                <a:spcPts val="0"/>
              </a:spcBef>
              <a:spcAft>
                <a:spcPts val="0"/>
              </a:spcAft>
              <a:buNone/>
              <a:defRPr sz="882">
                <a:solidFill>
                  <a:srgbClr val="AC8F9A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0" lvl="7" marL="0" algn="r">
              <a:spcBef>
                <a:spcPts val="0"/>
              </a:spcBef>
              <a:spcAft>
                <a:spcPts val="0"/>
              </a:spcAft>
              <a:buNone/>
              <a:defRPr sz="882">
                <a:solidFill>
                  <a:srgbClr val="AC8F9A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0" lvl="8" marL="0" algn="r">
              <a:spcBef>
                <a:spcPts val="0"/>
              </a:spcBef>
              <a:spcAft>
                <a:spcPts val="0"/>
              </a:spcAft>
              <a:buNone/>
              <a:defRPr sz="882">
                <a:solidFill>
                  <a:srgbClr val="AC8F9A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8"/>
          <p:cNvSpPr txBox="1"/>
          <p:nvPr>
            <p:ph idx="10" type="dt"/>
          </p:nvPr>
        </p:nvSpPr>
        <p:spPr>
          <a:xfrm>
            <a:off x="472049" y="8475808"/>
            <a:ext cx="1542209" cy="48635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18"/>
          <p:cNvSpPr txBox="1"/>
          <p:nvPr>
            <p:ph idx="11" type="ftr"/>
          </p:nvPr>
        </p:nvSpPr>
        <p:spPr>
          <a:xfrm>
            <a:off x="2271993" y="8475808"/>
            <a:ext cx="2314015" cy="48635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18"/>
          <p:cNvSpPr txBox="1"/>
          <p:nvPr>
            <p:ph idx="12" type="sldNum"/>
          </p:nvPr>
        </p:nvSpPr>
        <p:spPr>
          <a:xfrm>
            <a:off x="4843743" y="8475808"/>
            <a:ext cx="1542210" cy="48635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spcAft>
                <a:spcPts val="0"/>
              </a:spcAft>
              <a:buNone/>
              <a:defRPr sz="882">
                <a:solidFill>
                  <a:srgbClr val="AC8F9A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indent="0" lvl="1" marL="0" algn="r">
              <a:spcBef>
                <a:spcPts val="0"/>
              </a:spcBef>
              <a:spcAft>
                <a:spcPts val="0"/>
              </a:spcAft>
              <a:buNone/>
              <a:defRPr sz="882">
                <a:solidFill>
                  <a:srgbClr val="AC8F9A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0" lvl="2" marL="0" algn="r">
              <a:spcBef>
                <a:spcPts val="0"/>
              </a:spcBef>
              <a:spcAft>
                <a:spcPts val="0"/>
              </a:spcAft>
              <a:buNone/>
              <a:defRPr sz="882">
                <a:solidFill>
                  <a:srgbClr val="AC8F9A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0" lvl="3" marL="0" algn="r">
              <a:spcBef>
                <a:spcPts val="0"/>
              </a:spcBef>
              <a:spcAft>
                <a:spcPts val="0"/>
              </a:spcAft>
              <a:buNone/>
              <a:defRPr sz="882">
                <a:solidFill>
                  <a:srgbClr val="AC8F9A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0" lvl="4" marL="0" algn="r">
              <a:spcBef>
                <a:spcPts val="0"/>
              </a:spcBef>
              <a:spcAft>
                <a:spcPts val="0"/>
              </a:spcAft>
              <a:buNone/>
              <a:defRPr sz="882">
                <a:solidFill>
                  <a:srgbClr val="AC8F9A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0" lvl="5" marL="0" algn="r">
              <a:spcBef>
                <a:spcPts val="0"/>
              </a:spcBef>
              <a:spcAft>
                <a:spcPts val="0"/>
              </a:spcAft>
              <a:buNone/>
              <a:defRPr sz="882">
                <a:solidFill>
                  <a:srgbClr val="AC8F9A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0" lvl="6" marL="0" algn="r">
              <a:spcBef>
                <a:spcPts val="0"/>
              </a:spcBef>
              <a:spcAft>
                <a:spcPts val="0"/>
              </a:spcAft>
              <a:buNone/>
              <a:defRPr sz="882">
                <a:solidFill>
                  <a:srgbClr val="AC8F9A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0" lvl="7" marL="0" algn="r">
              <a:spcBef>
                <a:spcPts val="0"/>
              </a:spcBef>
              <a:spcAft>
                <a:spcPts val="0"/>
              </a:spcAft>
              <a:buNone/>
              <a:defRPr sz="882">
                <a:solidFill>
                  <a:srgbClr val="AC8F9A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0" lvl="8" marL="0" algn="r">
              <a:spcBef>
                <a:spcPts val="0"/>
              </a:spcBef>
              <a:spcAft>
                <a:spcPts val="0"/>
              </a:spcAft>
              <a:buNone/>
              <a:defRPr sz="882">
                <a:solidFill>
                  <a:srgbClr val="AC8F9A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9"/>
          <p:cNvSpPr txBox="1"/>
          <p:nvPr>
            <p:ph type="title"/>
          </p:nvPr>
        </p:nvSpPr>
        <p:spPr>
          <a:xfrm>
            <a:off x="472381" y="609600"/>
            <a:ext cx="2211883" cy="2133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19"/>
          <p:cNvSpPr txBox="1"/>
          <p:nvPr>
            <p:ph idx="1" type="body"/>
          </p:nvPr>
        </p:nvSpPr>
        <p:spPr>
          <a:xfrm>
            <a:off x="2915543" y="1316570"/>
            <a:ext cx="3471863" cy="649816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81000" lvl="0" marL="4572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indent="-361950" lvl="1" marL="914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2100"/>
              <a:buChar char="•"/>
              <a:defRPr sz="2100"/>
            </a:lvl2pPr>
            <a:lvl3pPr indent="-342900" lvl="2" marL="1371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indent="-323850" lvl="3" marL="1828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4pPr>
            <a:lvl5pPr indent="-323850" lvl="4" marL="22860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5pPr>
            <a:lvl6pPr indent="-323850" lvl="5" marL="27432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6pPr>
            <a:lvl7pPr indent="-323850" lvl="6" marL="3200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7pPr>
            <a:lvl8pPr indent="-323850" lvl="7" marL="3657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8pPr>
            <a:lvl9pPr indent="-323850" lvl="8" marL="4114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9pPr>
          </a:lstStyle>
          <a:p/>
        </p:txBody>
      </p:sp>
      <p:sp>
        <p:nvSpPr>
          <p:cNvPr id="57" name="Google Shape;57;p19"/>
          <p:cNvSpPr txBox="1"/>
          <p:nvPr>
            <p:ph idx="2" type="body"/>
          </p:nvPr>
        </p:nvSpPr>
        <p:spPr>
          <a:xfrm>
            <a:off x="472381" y="2743201"/>
            <a:ext cx="2211883" cy="508211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1pPr>
            <a:lvl2pPr indent="-228600" lvl="1" marL="914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050"/>
              <a:buNone/>
              <a:defRPr sz="1050"/>
            </a:lvl2pPr>
            <a:lvl3pPr indent="-228600" lvl="2" marL="1371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3pPr>
            <a:lvl4pPr indent="-228600" lvl="3" marL="1828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4pPr>
            <a:lvl5pPr indent="-228600" lvl="4" marL="22860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5pPr>
            <a:lvl6pPr indent="-228600" lvl="5" marL="27432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6pPr>
            <a:lvl7pPr indent="-228600" lvl="6" marL="3200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7pPr>
            <a:lvl8pPr indent="-228600" lvl="7" marL="3657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8pPr>
            <a:lvl9pPr indent="-228600" lvl="8" marL="4114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9pPr>
          </a:lstStyle>
          <a:p/>
        </p:txBody>
      </p:sp>
      <p:sp>
        <p:nvSpPr>
          <p:cNvPr id="58" name="Google Shape;58;p19"/>
          <p:cNvSpPr txBox="1"/>
          <p:nvPr>
            <p:ph idx="10" type="dt"/>
          </p:nvPr>
        </p:nvSpPr>
        <p:spPr>
          <a:xfrm>
            <a:off x="472049" y="8475808"/>
            <a:ext cx="1542209" cy="48635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p19"/>
          <p:cNvSpPr txBox="1"/>
          <p:nvPr>
            <p:ph idx="11" type="ftr"/>
          </p:nvPr>
        </p:nvSpPr>
        <p:spPr>
          <a:xfrm>
            <a:off x="2271993" y="8475808"/>
            <a:ext cx="2314015" cy="48635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19"/>
          <p:cNvSpPr txBox="1"/>
          <p:nvPr>
            <p:ph idx="12" type="sldNum"/>
          </p:nvPr>
        </p:nvSpPr>
        <p:spPr>
          <a:xfrm>
            <a:off x="4843743" y="8475808"/>
            <a:ext cx="1542210" cy="48635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spcAft>
                <a:spcPts val="0"/>
              </a:spcAft>
              <a:buNone/>
              <a:defRPr sz="882">
                <a:solidFill>
                  <a:srgbClr val="AC8F9A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indent="0" lvl="1" marL="0" algn="r">
              <a:spcBef>
                <a:spcPts val="0"/>
              </a:spcBef>
              <a:spcAft>
                <a:spcPts val="0"/>
              </a:spcAft>
              <a:buNone/>
              <a:defRPr sz="882">
                <a:solidFill>
                  <a:srgbClr val="AC8F9A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0" lvl="2" marL="0" algn="r">
              <a:spcBef>
                <a:spcPts val="0"/>
              </a:spcBef>
              <a:spcAft>
                <a:spcPts val="0"/>
              </a:spcAft>
              <a:buNone/>
              <a:defRPr sz="882">
                <a:solidFill>
                  <a:srgbClr val="AC8F9A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0" lvl="3" marL="0" algn="r">
              <a:spcBef>
                <a:spcPts val="0"/>
              </a:spcBef>
              <a:spcAft>
                <a:spcPts val="0"/>
              </a:spcAft>
              <a:buNone/>
              <a:defRPr sz="882">
                <a:solidFill>
                  <a:srgbClr val="AC8F9A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0" lvl="4" marL="0" algn="r">
              <a:spcBef>
                <a:spcPts val="0"/>
              </a:spcBef>
              <a:spcAft>
                <a:spcPts val="0"/>
              </a:spcAft>
              <a:buNone/>
              <a:defRPr sz="882">
                <a:solidFill>
                  <a:srgbClr val="AC8F9A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0" lvl="5" marL="0" algn="r">
              <a:spcBef>
                <a:spcPts val="0"/>
              </a:spcBef>
              <a:spcAft>
                <a:spcPts val="0"/>
              </a:spcAft>
              <a:buNone/>
              <a:defRPr sz="882">
                <a:solidFill>
                  <a:srgbClr val="AC8F9A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0" lvl="6" marL="0" algn="r">
              <a:spcBef>
                <a:spcPts val="0"/>
              </a:spcBef>
              <a:spcAft>
                <a:spcPts val="0"/>
              </a:spcAft>
              <a:buNone/>
              <a:defRPr sz="882">
                <a:solidFill>
                  <a:srgbClr val="AC8F9A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0" lvl="7" marL="0" algn="r">
              <a:spcBef>
                <a:spcPts val="0"/>
              </a:spcBef>
              <a:spcAft>
                <a:spcPts val="0"/>
              </a:spcAft>
              <a:buNone/>
              <a:defRPr sz="882">
                <a:solidFill>
                  <a:srgbClr val="AC8F9A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0" lvl="8" marL="0" algn="r">
              <a:spcBef>
                <a:spcPts val="0"/>
              </a:spcBef>
              <a:spcAft>
                <a:spcPts val="0"/>
              </a:spcAft>
              <a:buNone/>
              <a:defRPr sz="882">
                <a:solidFill>
                  <a:srgbClr val="AC8F9A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20"/>
          <p:cNvSpPr txBox="1"/>
          <p:nvPr>
            <p:ph type="title"/>
          </p:nvPr>
        </p:nvSpPr>
        <p:spPr>
          <a:xfrm>
            <a:off x="472381" y="609600"/>
            <a:ext cx="2211883" cy="2133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20"/>
          <p:cNvSpPr/>
          <p:nvPr>
            <p:ph idx="2" type="pic"/>
          </p:nvPr>
        </p:nvSpPr>
        <p:spPr>
          <a:xfrm>
            <a:off x="2915543" y="1316570"/>
            <a:ext cx="3471863" cy="6498166"/>
          </a:xfrm>
          <a:prstGeom prst="rect">
            <a:avLst/>
          </a:prstGeom>
          <a:noFill/>
          <a:ln>
            <a:noFill/>
          </a:ln>
        </p:spPr>
      </p:sp>
      <p:sp>
        <p:nvSpPr>
          <p:cNvPr id="64" name="Google Shape;64;p20"/>
          <p:cNvSpPr txBox="1"/>
          <p:nvPr>
            <p:ph idx="1" type="body"/>
          </p:nvPr>
        </p:nvSpPr>
        <p:spPr>
          <a:xfrm>
            <a:off x="472381" y="2743201"/>
            <a:ext cx="2211883" cy="508211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1pPr>
            <a:lvl2pPr indent="-228600" lvl="1" marL="914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050"/>
              <a:buNone/>
              <a:defRPr sz="1050"/>
            </a:lvl2pPr>
            <a:lvl3pPr indent="-228600" lvl="2" marL="1371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3pPr>
            <a:lvl4pPr indent="-228600" lvl="3" marL="1828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4pPr>
            <a:lvl5pPr indent="-228600" lvl="4" marL="22860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5pPr>
            <a:lvl6pPr indent="-228600" lvl="5" marL="27432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6pPr>
            <a:lvl7pPr indent="-228600" lvl="6" marL="3200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7pPr>
            <a:lvl8pPr indent="-228600" lvl="7" marL="3657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8pPr>
            <a:lvl9pPr indent="-228600" lvl="8" marL="4114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9pPr>
          </a:lstStyle>
          <a:p/>
        </p:txBody>
      </p:sp>
      <p:sp>
        <p:nvSpPr>
          <p:cNvPr id="65" name="Google Shape;65;p20"/>
          <p:cNvSpPr txBox="1"/>
          <p:nvPr>
            <p:ph idx="10" type="dt"/>
          </p:nvPr>
        </p:nvSpPr>
        <p:spPr>
          <a:xfrm>
            <a:off x="472049" y="8475808"/>
            <a:ext cx="1542209" cy="48635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20"/>
          <p:cNvSpPr txBox="1"/>
          <p:nvPr>
            <p:ph idx="11" type="ftr"/>
          </p:nvPr>
        </p:nvSpPr>
        <p:spPr>
          <a:xfrm>
            <a:off x="2271993" y="8475808"/>
            <a:ext cx="2314015" cy="48635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20"/>
          <p:cNvSpPr txBox="1"/>
          <p:nvPr>
            <p:ph idx="12" type="sldNum"/>
          </p:nvPr>
        </p:nvSpPr>
        <p:spPr>
          <a:xfrm>
            <a:off x="4843743" y="8475808"/>
            <a:ext cx="1542210" cy="48635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spcAft>
                <a:spcPts val="0"/>
              </a:spcAft>
              <a:buNone/>
              <a:defRPr sz="882">
                <a:solidFill>
                  <a:srgbClr val="AC8F9A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indent="0" lvl="1" marL="0" algn="r">
              <a:spcBef>
                <a:spcPts val="0"/>
              </a:spcBef>
              <a:spcAft>
                <a:spcPts val="0"/>
              </a:spcAft>
              <a:buNone/>
              <a:defRPr sz="882">
                <a:solidFill>
                  <a:srgbClr val="AC8F9A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0" lvl="2" marL="0" algn="r">
              <a:spcBef>
                <a:spcPts val="0"/>
              </a:spcBef>
              <a:spcAft>
                <a:spcPts val="0"/>
              </a:spcAft>
              <a:buNone/>
              <a:defRPr sz="882">
                <a:solidFill>
                  <a:srgbClr val="AC8F9A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0" lvl="3" marL="0" algn="r">
              <a:spcBef>
                <a:spcPts val="0"/>
              </a:spcBef>
              <a:spcAft>
                <a:spcPts val="0"/>
              </a:spcAft>
              <a:buNone/>
              <a:defRPr sz="882">
                <a:solidFill>
                  <a:srgbClr val="AC8F9A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0" lvl="4" marL="0" algn="r">
              <a:spcBef>
                <a:spcPts val="0"/>
              </a:spcBef>
              <a:spcAft>
                <a:spcPts val="0"/>
              </a:spcAft>
              <a:buNone/>
              <a:defRPr sz="882">
                <a:solidFill>
                  <a:srgbClr val="AC8F9A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0" lvl="5" marL="0" algn="r">
              <a:spcBef>
                <a:spcPts val="0"/>
              </a:spcBef>
              <a:spcAft>
                <a:spcPts val="0"/>
              </a:spcAft>
              <a:buNone/>
              <a:defRPr sz="882">
                <a:solidFill>
                  <a:srgbClr val="AC8F9A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0" lvl="6" marL="0" algn="r">
              <a:spcBef>
                <a:spcPts val="0"/>
              </a:spcBef>
              <a:spcAft>
                <a:spcPts val="0"/>
              </a:spcAft>
              <a:buNone/>
              <a:defRPr sz="882">
                <a:solidFill>
                  <a:srgbClr val="AC8F9A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0" lvl="7" marL="0" algn="r">
              <a:spcBef>
                <a:spcPts val="0"/>
              </a:spcBef>
              <a:spcAft>
                <a:spcPts val="0"/>
              </a:spcAft>
              <a:buNone/>
              <a:defRPr sz="882">
                <a:solidFill>
                  <a:srgbClr val="AC8F9A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0" lvl="8" marL="0" algn="r">
              <a:spcBef>
                <a:spcPts val="0"/>
              </a:spcBef>
              <a:spcAft>
                <a:spcPts val="0"/>
              </a:spcAft>
              <a:buNone/>
              <a:defRPr sz="882">
                <a:solidFill>
                  <a:srgbClr val="AC8F9A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1"/>
          <p:cNvSpPr txBox="1"/>
          <p:nvPr>
            <p:ph type="title"/>
          </p:nvPr>
        </p:nvSpPr>
        <p:spPr>
          <a:xfrm>
            <a:off x="472049" y="486353"/>
            <a:ext cx="5913904" cy="176789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265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265" u="none" cap="none" strike="noStrike">
                <a:solidFill>
                  <a:schemeClr val="dk1"/>
                </a:solidFill>
                <a:latin typeface="Consolas"/>
                <a:ea typeface="Consolas"/>
                <a:cs typeface="Consolas"/>
                <a:sym typeface="Consolas"/>
              </a:defRPr>
            </a:lvl2pPr>
            <a:lvl3pPr lvl="2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265" u="none" cap="none" strike="noStrike">
                <a:solidFill>
                  <a:schemeClr val="dk1"/>
                </a:solidFill>
                <a:latin typeface="Consolas"/>
                <a:ea typeface="Consolas"/>
                <a:cs typeface="Consolas"/>
                <a:sym typeface="Consolas"/>
              </a:defRPr>
            </a:lvl3pPr>
            <a:lvl4pPr lvl="3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265" u="none" cap="none" strike="noStrike">
                <a:solidFill>
                  <a:schemeClr val="dk1"/>
                </a:solidFill>
                <a:latin typeface="Consolas"/>
                <a:ea typeface="Consolas"/>
                <a:cs typeface="Consolas"/>
                <a:sym typeface="Consolas"/>
              </a:defRPr>
            </a:lvl4pPr>
            <a:lvl5pPr lvl="4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265" u="none" cap="none" strike="noStrike">
                <a:solidFill>
                  <a:schemeClr val="dk1"/>
                </a:solidFill>
                <a:latin typeface="Consolas"/>
                <a:ea typeface="Consolas"/>
                <a:cs typeface="Consolas"/>
                <a:sym typeface="Consolas"/>
              </a:defRPr>
            </a:lvl5pPr>
            <a:lvl6pPr lvl="5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265" u="none" cap="none" strike="noStrike">
                <a:solidFill>
                  <a:schemeClr val="dk1"/>
                </a:solidFill>
                <a:latin typeface="Consolas"/>
                <a:ea typeface="Consolas"/>
                <a:cs typeface="Consolas"/>
                <a:sym typeface="Consolas"/>
              </a:defRPr>
            </a:lvl6pPr>
            <a:lvl7pPr lvl="6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265" u="none" cap="none" strike="noStrike">
                <a:solidFill>
                  <a:schemeClr val="dk1"/>
                </a:solidFill>
                <a:latin typeface="Consolas"/>
                <a:ea typeface="Consolas"/>
                <a:cs typeface="Consolas"/>
                <a:sym typeface="Consolas"/>
              </a:defRPr>
            </a:lvl7pPr>
            <a:lvl8pPr lvl="7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265" u="none" cap="none" strike="noStrike">
                <a:solidFill>
                  <a:schemeClr val="dk1"/>
                </a:solidFill>
                <a:latin typeface="Consolas"/>
                <a:ea typeface="Consolas"/>
                <a:cs typeface="Consolas"/>
                <a:sym typeface="Consolas"/>
              </a:defRPr>
            </a:lvl8pPr>
            <a:lvl9pPr lvl="8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265" u="none" cap="none" strike="noStrike">
                <a:solidFill>
                  <a:schemeClr val="dk1"/>
                </a:solidFill>
                <a:latin typeface="Consolas"/>
                <a:ea typeface="Consolas"/>
                <a:cs typeface="Consolas"/>
                <a:sym typeface="Consolas"/>
              </a:defRPr>
            </a:lvl9pPr>
          </a:lstStyle>
          <a:p/>
        </p:txBody>
      </p:sp>
      <p:sp>
        <p:nvSpPr>
          <p:cNvPr id="7" name="Google Shape;7;p11"/>
          <p:cNvSpPr txBox="1"/>
          <p:nvPr>
            <p:ph idx="1" type="body"/>
          </p:nvPr>
        </p:nvSpPr>
        <p:spPr>
          <a:xfrm>
            <a:off x="472049" y="2434648"/>
            <a:ext cx="5913904" cy="580159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57505" lvl="0" marL="457200" marR="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030"/>
              <a:buFont typeface="Arial"/>
              <a:buChar char="•"/>
              <a:defRPr b="0" i="0" sz="2029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40677" lvl="1" marL="9144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765"/>
              <a:buFont typeface="Arial"/>
              <a:buChar char="•"/>
              <a:defRPr b="0" i="0" sz="1765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23850" lvl="2" marL="13716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2674" lvl="3" marL="18288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24"/>
              <a:buFont typeface="Arial"/>
              <a:buChar char="•"/>
              <a:defRPr b="0" i="0" sz="1324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2673" lvl="4" marL="22860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24"/>
              <a:buFont typeface="Arial"/>
              <a:buChar char="•"/>
              <a:defRPr b="0" i="0" sz="1324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4325" lvl="5" marL="27432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4325" lvl="6" marL="32004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4325" lvl="7" marL="36576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4325" lvl="8" marL="41148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" name="Google Shape;8;p11"/>
          <p:cNvSpPr txBox="1"/>
          <p:nvPr>
            <p:ph idx="10" type="dt"/>
          </p:nvPr>
        </p:nvSpPr>
        <p:spPr>
          <a:xfrm>
            <a:off x="472049" y="8475808"/>
            <a:ext cx="1542209" cy="48635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9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  <p:sp>
        <p:nvSpPr>
          <p:cNvPr id="9" name="Google Shape;9;p11"/>
          <p:cNvSpPr txBox="1"/>
          <p:nvPr>
            <p:ph idx="11" type="ftr"/>
          </p:nvPr>
        </p:nvSpPr>
        <p:spPr>
          <a:xfrm>
            <a:off x="2271993" y="8475808"/>
            <a:ext cx="2314015" cy="48635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9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  <p:sp>
        <p:nvSpPr>
          <p:cNvPr id="10" name="Google Shape;10;p11"/>
          <p:cNvSpPr txBox="1"/>
          <p:nvPr>
            <p:ph idx="12" type="sldNum"/>
          </p:nvPr>
        </p:nvSpPr>
        <p:spPr>
          <a:xfrm>
            <a:off x="4843743" y="8475808"/>
            <a:ext cx="1542210" cy="48635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spcAft>
                <a:spcPts val="0"/>
              </a:spcAft>
              <a:buNone/>
              <a:defRPr b="0" i="0" sz="882" u="none" cap="none" strike="noStrike">
                <a:solidFill>
                  <a:srgbClr val="AC8F9A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indent="0" lvl="1" marL="0" marR="0" rtl="0" algn="r">
              <a:spcBef>
                <a:spcPts val="0"/>
              </a:spcBef>
              <a:spcAft>
                <a:spcPts val="0"/>
              </a:spcAft>
              <a:buNone/>
              <a:defRPr b="0" i="0" sz="882" u="none" cap="none" strike="noStrike">
                <a:solidFill>
                  <a:srgbClr val="AC8F9A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0" lvl="2" marL="0" marR="0" rtl="0" algn="r">
              <a:spcBef>
                <a:spcPts val="0"/>
              </a:spcBef>
              <a:spcAft>
                <a:spcPts val="0"/>
              </a:spcAft>
              <a:buNone/>
              <a:defRPr b="0" i="0" sz="882" u="none" cap="none" strike="noStrike">
                <a:solidFill>
                  <a:srgbClr val="AC8F9A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0" lvl="3" marL="0" marR="0" rtl="0" algn="r">
              <a:spcBef>
                <a:spcPts val="0"/>
              </a:spcBef>
              <a:spcAft>
                <a:spcPts val="0"/>
              </a:spcAft>
              <a:buNone/>
              <a:defRPr b="0" i="0" sz="882" u="none" cap="none" strike="noStrike">
                <a:solidFill>
                  <a:srgbClr val="AC8F9A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0" lvl="4" marL="0" marR="0" rtl="0" algn="r">
              <a:spcBef>
                <a:spcPts val="0"/>
              </a:spcBef>
              <a:spcAft>
                <a:spcPts val="0"/>
              </a:spcAft>
              <a:buNone/>
              <a:defRPr b="0" i="0" sz="882" u="none" cap="none" strike="noStrike">
                <a:solidFill>
                  <a:srgbClr val="AC8F9A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0" lvl="5" marL="0" marR="0" rtl="0" algn="r">
              <a:spcBef>
                <a:spcPts val="0"/>
              </a:spcBef>
              <a:spcAft>
                <a:spcPts val="0"/>
              </a:spcAft>
              <a:buNone/>
              <a:defRPr b="0" i="0" sz="882" u="none" cap="none" strike="noStrike">
                <a:solidFill>
                  <a:srgbClr val="AC8F9A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0" lvl="6" marL="0" marR="0" rtl="0" algn="r">
              <a:spcBef>
                <a:spcPts val="0"/>
              </a:spcBef>
              <a:spcAft>
                <a:spcPts val="0"/>
              </a:spcAft>
              <a:buNone/>
              <a:defRPr b="0" i="0" sz="882" u="none" cap="none" strike="noStrike">
                <a:solidFill>
                  <a:srgbClr val="AC8F9A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0" lvl="7" marL="0" marR="0" rtl="0" algn="r">
              <a:spcBef>
                <a:spcPts val="0"/>
              </a:spcBef>
              <a:spcAft>
                <a:spcPts val="0"/>
              </a:spcAft>
              <a:buNone/>
              <a:defRPr b="0" i="0" sz="882" u="none" cap="none" strike="noStrike">
                <a:solidFill>
                  <a:srgbClr val="AC8F9A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0" lvl="8" marL="0" marR="0" rtl="0" algn="r">
              <a:spcBef>
                <a:spcPts val="0"/>
              </a:spcBef>
              <a:spcAft>
                <a:spcPts val="0"/>
              </a:spcAft>
              <a:buNone/>
              <a:defRPr b="0" i="0" sz="882" u="none" cap="none" strike="noStrike">
                <a:solidFill>
                  <a:srgbClr val="AC8F9A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2.png"/><Relationship Id="rId4" Type="http://schemas.openxmlformats.org/officeDocument/2006/relationships/image" Target="../media/image3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Relationship Id="rId4" Type="http://schemas.openxmlformats.org/officeDocument/2006/relationships/image" Target="../media/image4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5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.png"/><Relationship Id="rId4" Type="http://schemas.openxmlformats.org/officeDocument/2006/relationships/image" Target="../media/image3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.png"/><Relationship Id="rId4" Type="http://schemas.openxmlformats.org/officeDocument/2006/relationships/image" Target="../media/image4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5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2.png"/><Relationship Id="rId4" Type="http://schemas.openxmlformats.org/officeDocument/2006/relationships/image" Target="../media/image3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.png"/><Relationship Id="rId4" Type="http://schemas.openxmlformats.org/officeDocument/2006/relationships/image" Target="../media/image4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8AC44F"/>
        </a:solidFill>
      </p:bgPr>
    </p:bg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Background pattern&#10;&#10;Description automatically generated" id="84" name="Google Shape;84;p1"/>
          <p:cNvPicPr preferRelativeResize="0"/>
          <p:nvPr/>
        </p:nvPicPr>
        <p:blipFill rotWithShape="1">
          <a:blip r:embed="rId3">
            <a:alphaModFix/>
          </a:blip>
          <a:srcRect b="64533" l="67815" r="0" t="4502"/>
          <a:stretch/>
        </p:blipFill>
        <p:spPr>
          <a:xfrm>
            <a:off x="0" y="1145120"/>
            <a:ext cx="1884018" cy="2346348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Background pattern&#10;&#10;Description automatically generated" id="85" name="Google Shape;85;p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0" y="2996"/>
            <a:ext cx="6858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86" name="Google Shape;86;p1"/>
          <p:cNvSpPr/>
          <p:nvPr/>
        </p:nvSpPr>
        <p:spPr>
          <a:xfrm>
            <a:off x="0" y="6310364"/>
            <a:ext cx="6858000" cy="2835088"/>
          </a:xfrm>
          <a:prstGeom prst="rect">
            <a:avLst/>
          </a:prstGeom>
          <a:solidFill>
            <a:srgbClr val="FEE67C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grpSp>
        <p:nvGrpSpPr>
          <p:cNvPr id="87" name="Google Shape;87;p1"/>
          <p:cNvGrpSpPr/>
          <p:nvPr/>
        </p:nvGrpSpPr>
        <p:grpSpPr>
          <a:xfrm>
            <a:off x="303252" y="318064"/>
            <a:ext cx="6258184" cy="8574276"/>
            <a:chOff x="539749" y="520700"/>
            <a:chExt cx="6692901" cy="8978900"/>
          </a:xfrm>
        </p:grpSpPr>
        <p:sp>
          <p:nvSpPr>
            <p:cNvPr id="88" name="Google Shape;88;p1"/>
            <p:cNvSpPr/>
            <p:nvPr/>
          </p:nvSpPr>
          <p:spPr>
            <a:xfrm>
              <a:off x="539749" y="520700"/>
              <a:ext cx="6692901" cy="8978900"/>
            </a:xfrm>
            <a:prstGeom prst="rect">
              <a:avLst/>
            </a:prstGeom>
            <a:solidFill>
              <a:schemeClr val="lt1">
                <a:alpha val="97647"/>
              </a:schemeClr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endParaRPr>
            </a:p>
          </p:txBody>
        </p:sp>
        <p:sp>
          <p:nvSpPr>
            <p:cNvPr id="89" name="Google Shape;89;p1"/>
            <p:cNvSpPr/>
            <p:nvPr/>
          </p:nvSpPr>
          <p:spPr>
            <a:xfrm>
              <a:off x="749300" y="749780"/>
              <a:ext cx="6273800" cy="8547100"/>
            </a:xfrm>
            <a:prstGeom prst="rect">
              <a:avLst/>
            </a:prstGeom>
            <a:noFill/>
            <a:ln cap="flat" cmpd="sng" w="28575">
              <a:solidFill>
                <a:srgbClr val="2A5E2D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endParaRPr>
            </a:p>
          </p:txBody>
        </p:sp>
      </p:grpSp>
      <p:grpSp>
        <p:nvGrpSpPr>
          <p:cNvPr id="90" name="Google Shape;90;p1"/>
          <p:cNvGrpSpPr/>
          <p:nvPr/>
        </p:nvGrpSpPr>
        <p:grpSpPr>
          <a:xfrm>
            <a:off x="1246288" y="2801471"/>
            <a:ext cx="4840941" cy="627529"/>
            <a:chOff x="1346200" y="1816100"/>
            <a:chExt cx="5486400" cy="711200"/>
          </a:xfrm>
        </p:grpSpPr>
        <p:cxnSp>
          <p:nvCxnSpPr>
            <p:cNvPr id="91" name="Google Shape;91;p1"/>
            <p:cNvCxnSpPr/>
            <p:nvPr/>
          </p:nvCxnSpPr>
          <p:spPr>
            <a:xfrm>
              <a:off x="1346200" y="1816100"/>
              <a:ext cx="5486400" cy="0"/>
            </a:xfrm>
            <a:prstGeom prst="straightConnector1">
              <a:avLst/>
            </a:prstGeom>
            <a:noFill/>
            <a:ln cap="flat" cmpd="sng" w="19050">
              <a:solidFill>
                <a:schemeClr val="dk1"/>
              </a:solidFill>
              <a:prstDash val="dot"/>
              <a:miter lim="800000"/>
              <a:headEnd len="sm" w="sm" type="none"/>
              <a:tailEnd len="sm" w="sm" type="none"/>
            </a:ln>
          </p:spPr>
        </p:cxnSp>
        <p:cxnSp>
          <p:nvCxnSpPr>
            <p:cNvPr id="92" name="Google Shape;92;p1"/>
            <p:cNvCxnSpPr/>
            <p:nvPr/>
          </p:nvCxnSpPr>
          <p:spPr>
            <a:xfrm>
              <a:off x="1346200" y="2181578"/>
              <a:ext cx="5486400" cy="0"/>
            </a:xfrm>
            <a:prstGeom prst="straightConnector1">
              <a:avLst/>
            </a:prstGeom>
            <a:noFill/>
            <a:ln cap="flat" cmpd="sng" w="19050">
              <a:solidFill>
                <a:schemeClr val="dk1"/>
              </a:solidFill>
              <a:prstDash val="dot"/>
              <a:miter lim="800000"/>
              <a:headEnd len="sm" w="sm" type="none"/>
              <a:tailEnd len="sm" w="sm" type="none"/>
            </a:ln>
          </p:spPr>
        </p:cxnSp>
        <p:cxnSp>
          <p:nvCxnSpPr>
            <p:cNvPr id="93" name="Google Shape;93;p1"/>
            <p:cNvCxnSpPr/>
            <p:nvPr/>
          </p:nvCxnSpPr>
          <p:spPr>
            <a:xfrm>
              <a:off x="1346200" y="2527300"/>
              <a:ext cx="5486400" cy="0"/>
            </a:xfrm>
            <a:prstGeom prst="straightConnector1">
              <a:avLst/>
            </a:prstGeom>
            <a:noFill/>
            <a:ln cap="flat" cmpd="sng" w="19050">
              <a:solidFill>
                <a:schemeClr val="dk1"/>
              </a:solidFill>
              <a:prstDash val="dot"/>
              <a:miter lim="800000"/>
              <a:headEnd len="sm" w="sm" type="none"/>
              <a:tailEnd len="sm" w="sm" type="none"/>
            </a:ln>
          </p:spPr>
        </p:cxnSp>
      </p:grpSp>
      <p:grpSp>
        <p:nvGrpSpPr>
          <p:cNvPr id="94" name="Google Shape;94;p1"/>
          <p:cNvGrpSpPr/>
          <p:nvPr/>
        </p:nvGrpSpPr>
        <p:grpSpPr>
          <a:xfrm>
            <a:off x="1246288" y="4034119"/>
            <a:ext cx="4840941" cy="627529"/>
            <a:chOff x="1346200" y="1816100"/>
            <a:chExt cx="5486400" cy="711200"/>
          </a:xfrm>
        </p:grpSpPr>
        <p:cxnSp>
          <p:nvCxnSpPr>
            <p:cNvPr id="95" name="Google Shape;95;p1"/>
            <p:cNvCxnSpPr/>
            <p:nvPr/>
          </p:nvCxnSpPr>
          <p:spPr>
            <a:xfrm>
              <a:off x="1346200" y="1816100"/>
              <a:ext cx="5486400" cy="0"/>
            </a:xfrm>
            <a:prstGeom prst="straightConnector1">
              <a:avLst/>
            </a:prstGeom>
            <a:noFill/>
            <a:ln cap="flat" cmpd="sng" w="19050">
              <a:solidFill>
                <a:schemeClr val="dk1"/>
              </a:solidFill>
              <a:prstDash val="dot"/>
              <a:miter lim="800000"/>
              <a:headEnd len="sm" w="sm" type="none"/>
              <a:tailEnd len="sm" w="sm" type="none"/>
            </a:ln>
          </p:spPr>
        </p:cxnSp>
        <p:cxnSp>
          <p:nvCxnSpPr>
            <p:cNvPr id="96" name="Google Shape;96;p1"/>
            <p:cNvCxnSpPr/>
            <p:nvPr/>
          </p:nvCxnSpPr>
          <p:spPr>
            <a:xfrm>
              <a:off x="1346200" y="2181578"/>
              <a:ext cx="5486400" cy="0"/>
            </a:xfrm>
            <a:prstGeom prst="straightConnector1">
              <a:avLst/>
            </a:prstGeom>
            <a:noFill/>
            <a:ln cap="flat" cmpd="sng" w="19050">
              <a:solidFill>
                <a:schemeClr val="dk1"/>
              </a:solidFill>
              <a:prstDash val="dot"/>
              <a:miter lim="800000"/>
              <a:headEnd len="sm" w="sm" type="none"/>
              <a:tailEnd len="sm" w="sm" type="none"/>
            </a:ln>
          </p:spPr>
        </p:cxnSp>
        <p:cxnSp>
          <p:nvCxnSpPr>
            <p:cNvPr id="97" name="Google Shape;97;p1"/>
            <p:cNvCxnSpPr/>
            <p:nvPr/>
          </p:nvCxnSpPr>
          <p:spPr>
            <a:xfrm>
              <a:off x="1346200" y="2527300"/>
              <a:ext cx="5486400" cy="0"/>
            </a:xfrm>
            <a:prstGeom prst="straightConnector1">
              <a:avLst/>
            </a:prstGeom>
            <a:noFill/>
            <a:ln cap="flat" cmpd="sng" w="19050">
              <a:solidFill>
                <a:schemeClr val="dk1"/>
              </a:solidFill>
              <a:prstDash val="dot"/>
              <a:miter lim="800000"/>
              <a:headEnd len="sm" w="sm" type="none"/>
              <a:tailEnd len="sm" w="sm" type="none"/>
            </a:ln>
          </p:spPr>
        </p:cxnSp>
      </p:grpSp>
      <p:grpSp>
        <p:nvGrpSpPr>
          <p:cNvPr id="98" name="Google Shape;98;p1"/>
          <p:cNvGrpSpPr/>
          <p:nvPr/>
        </p:nvGrpSpPr>
        <p:grpSpPr>
          <a:xfrm>
            <a:off x="1246288" y="5289176"/>
            <a:ext cx="4840941" cy="627529"/>
            <a:chOff x="1346200" y="1816100"/>
            <a:chExt cx="5486400" cy="711200"/>
          </a:xfrm>
        </p:grpSpPr>
        <p:cxnSp>
          <p:nvCxnSpPr>
            <p:cNvPr id="99" name="Google Shape;99;p1"/>
            <p:cNvCxnSpPr/>
            <p:nvPr/>
          </p:nvCxnSpPr>
          <p:spPr>
            <a:xfrm>
              <a:off x="1346200" y="1816100"/>
              <a:ext cx="5486400" cy="0"/>
            </a:xfrm>
            <a:prstGeom prst="straightConnector1">
              <a:avLst/>
            </a:prstGeom>
            <a:noFill/>
            <a:ln cap="flat" cmpd="sng" w="19050">
              <a:solidFill>
                <a:schemeClr val="dk1"/>
              </a:solidFill>
              <a:prstDash val="dot"/>
              <a:miter lim="800000"/>
              <a:headEnd len="sm" w="sm" type="none"/>
              <a:tailEnd len="sm" w="sm" type="none"/>
            </a:ln>
          </p:spPr>
        </p:cxnSp>
        <p:cxnSp>
          <p:nvCxnSpPr>
            <p:cNvPr id="100" name="Google Shape;100;p1"/>
            <p:cNvCxnSpPr/>
            <p:nvPr/>
          </p:nvCxnSpPr>
          <p:spPr>
            <a:xfrm>
              <a:off x="1346200" y="2181578"/>
              <a:ext cx="5486400" cy="0"/>
            </a:xfrm>
            <a:prstGeom prst="straightConnector1">
              <a:avLst/>
            </a:prstGeom>
            <a:noFill/>
            <a:ln cap="flat" cmpd="sng" w="19050">
              <a:solidFill>
                <a:schemeClr val="dk1"/>
              </a:solidFill>
              <a:prstDash val="dot"/>
              <a:miter lim="800000"/>
              <a:headEnd len="sm" w="sm" type="none"/>
              <a:tailEnd len="sm" w="sm" type="none"/>
            </a:ln>
          </p:spPr>
        </p:cxnSp>
        <p:cxnSp>
          <p:nvCxnSpPr>
            <p:cNvPr id="101" name="Google Shape;101;p1"/>
            <p:cNvCxnSpPr/>
            <p:nvPr/>
          </p:nvCxnSpPr>
          <p:spPr>
            <a:xfrm>
              <a:off x="1346200" y="2527300"/>
              <a:ext cx="5486400" cy="0"/>
            </a:xfrm>
            <a:prstGeom prst="straightConnector1">
              <a:avLst/>
            </a:prstGeom>
            <a:noFill/>
            <a:ln cap="flat" cmpd="sng" w="19050">
              <a:solidFill>
                <a:schemeClr val="dk1"/>
              </a:solidFill>
              <a:prstDash val="dot"/>
              <a:miter lim="800000"/>
              <a:headEnd len="sm" w="sm" type="none"/>
              <a:tailEnd len="sm" w="sm" type="none"/>
            </a:ln>
          </p:spPr>
        </p:cxnSp>
      </p:grpSp>
      <p:grpSp>
        <p:nvGrpSpPr>
          <p:cNvPr id="102" name="Google Shape;102;p1"/>
          <p:cNvGrpSpPr/>
          <p:nvPr/>
        </p:nvGrpSpPr>
        <p:grpSpPr>
          <a:xfrm>
            <a:off x="1246288" y="6510618"/>
            <a:ext cx="4840941" cy="627529"/>
            <a:chOff x="1346200" y="1816100"/>
            <a:chExt cx="5486400" cy="711200"/>
          </a:xfrm>
        </p:grpSpPr>
        <p:cxnSp>
          <p:nvCxnSpPr>
            <p:cNvPr id="103" name="Google Shape;103;p1"/>
            <p:cNvCxnSpPr/>
            <p:nvPr/>
          </p:nvCxnSpPr>
          <p:spPr>
            <a:xfrm>
              <a:off x="1346200" y="1816100"/>
              <a:ext cx="5486400" cy="0"/>
            </a:xfrm>
            <a:prstGeom prst="straightConnector1">
              <a:avLst/>
            </a:prstGeom>
            <a:noFill/>
            <a:ln cap="flat" cmpd="sng" w="19050">
              <a:solidFill>
                <a:schemeClr val="dk1"/>
              </a:solidFill>
              <a:prstDash val="dot"/>
              <a:miter lim="800000"/>
              <a:headEnd len="sm" w="sm" type="none"/>
              <a:tailEnd len="sm" w="sm" type="none"/>
            </a:ln>
          </p:spPr>
        </p:cxnSp>
        <p:cxnSp>
          <p:nvCxnSpPr>
            <p:cNvPr id="104" name="Google Shape;104;p1"/>
            <p:cNvCxnSpPr/>
            <p:nvPr/>
          </p:nvCxnSpPr>
          <p:spPr>
            <a:xfrm>
              <a:off x="1346200" y="2181578"/>
              <a:ext cx="5486400" cy="0"/>
            </a:xfrm>
            <a:prstGeom prst="straightConnector1">
              <a:avLst/>
            </a:prstGeom>
            <a:noFill/>
            <a:ln cap="flat" cmpd="sng" w="19050">
              <a:solidFill>
                <a:schemeClr val="dk1"/>
              </a:solidFill>
              <a:prstDash val="dot"/>
              <a:miter lim="800000"/>
              <a:headEnd len="sm" w="sm" type="none"/>
              <a:tailEnd len="sm" w="sm" type="none"/>
            </a:ln>
          </p:spPr>
        </p:cxnSp>
        <p:cxnSp>
          <p:nvCxnSpPr>
            <p:cNvPr id="105" name="Google Shape;105;p1"/>
            <p:cNvCxnSpPr/>
            <p:nvPr/>
          </p:nvCxnSpPr>
          <p:spPr>
            <a:xfrm>
              <a:off x="1346200" y="2527300"/>
              <a:ext cx="5486400" cy="0"/>
            </a:xfrm>
            <a:prstGeom prst="straightConnector1">
              <a:avLst/>
            </a:prstGeom>
            <a:noFill/>
            <a:ln cap="flat" cmpd="sng" w="19050">
              <a:solidFill>
                <a:schemeClr val="dk1"/>
              </a:solidFill>
              <a:prstDash val="dot"/>
              <a:miter lim="800000"/>
              <a:headEnd len="sm" w="sm" type="none"/>
              <a:tailEnd len="sm" w="sm" type="none"/>
            </a:ln>
          </p:spPr>
        </p:cxnSp>
      </p:grpSp>
      <p:grpSp>
        <p:nvGrpSpPr>
          <p:cNvPr id="106" name="Google Shape;106;p1"/>
          <p:cNvGrpSpPr/>
          <p:nvPr/>
        </p:nvGrpSpPr>
        <p:grpSpPr>
          <a:xfrm>
            <a:off x="1246288" y="7743265"/>
            <a:ext cx="4840941" cy="627529"/>
            <a:chOff x="1346200" y="1816100"/>
            <a:chExt cx="5486400" cy="711200"/>
          </a:xfrm>
        </p:grpSpPr>
        <p:cxnSp>
          <p:nvCxnSpPr>
            <p:cNvPr id="107" name="Google Shape;107;p1"/>
            <p:cNvCxnSpPr/>
            <p:nvPr/>
          </p:nvCxnSpPr>
          <p:spPr>
            <a:xfrm>
              <a:off x="1346200" y="1816100"/>
              <a:ext cx="5486400" cy="0"/>
            </a:xfrm>
            <a:prstGeom prst="straightConnector1">
              <a:avLst/>
            </a:prstGeom>
            <a:noFill/>
            <a:ln cap="flat" cmpd="sng" w="19050">
              <a:solidFill>
                <a:schemeClr val="dk1"/>
              </a:solidFill>
              <a:prstDash val="dot"/>
              <a:miter lim="800000"/>
              <a:headEnd len="sm" w="sm" type="none"/>
              <a:tailEnd len="sm" w="sm" type="none"/>
            </a:ln>
          </p:spPr>
        </p:cxnSp>
        <p:cxnSp>
          <p:nvCxnSpPr>
            <p:cNvPr id="108" name="Google Shape;108;p1"/>
            <p:cNvCxnSpPr/>
            <p:nvPr/>
          </p:nvCxnSpPr>
          <p:spPr>
            <a:xfrm>
              <a:off x="1346200" y="2181578"/>
              <a:ext cx="5486400" cy="0"/>
            </a:xfrm>
            <a:prstGeom prst="straightConnector1">
              <a:avLst/>
            </a:prstGeom>
            <a:noFill/>
            <a:ln cap="flat" cmpd="sng" w="19050">
              <a:solidFill>
                <a:schemeClr val="dk1"/>
              </a:solidFill>
              <a:prstDash val="dot"/>
              <a:miter lim="800000"/>
              <a:headEnd len="sm" w="sm" type="none"/>
              <a:tailEnd len="sm" w="sm" type="none"/>
            </a:ln>
          </p:spPr>
        </p:cxnSp>
        <p:cxnSp>
          <p:nvCxnSpPr>
            <p:cNvPr id="109" name="Google Shape;109;p1"/>
            <p:cNvCxnSpPr/>
            <p:nvPr/>
          </p:nvCxnSpPr>
          <p:spPr>
            <a:xfrm>
              <a:off x="1346200" y="2527300"/>
              <a:ext cx="5486400" cy="0"/>
            </a:xfrm>
            <a:prstGeom prst="straightConnector1">
              <a:avLst/>
            </a:prstGeom>
            <a:noFill/>
            <a:ln cap="flat" cmpd="sng" w="19050">
              <a:solidFill>
                <a:schemeClr val="dk1"/>
              </a:solidFill>
              <a:prstDash val="dot"/>
              <a:miter lim="800000"/>
              <a:headEnd len="sm" w="sm" type="none"/>
              <a:tailEnd len="sm" w="sm" type="none"/>
            </a:ln>
          </p:spPr>
        </p:cxnSp>
      </p:grpSp>
      <p:sp>
        <p:nvSpPr>
          <p:cNvPr id="110" name="Google Shape;110;p1"/>
          <p:cNvSpPr/>
          <p:nvPr/>
        </p:nvSpPr>
        <p:spPr>
          <a:xfrm>
            <a:off x="1089787" y="387587"/>
            <a:ext cx="1935801" cy="1276412"/>
          </a:xfrm>
          <a:prstGeom prst="rect">
            <a:avLst/>
          </a:prstGeom>
          <a:noFill/>
          <a:ln>
            <a:noFill/>
          </a:ln>
        </p:spPr>
        <p:txBody>
          <a:bodyPr anchorCtr="0" anchor="t" bIns="40325" lIns="80675" spcFirstLastPara="1" rIns="80675" wrap="square" tIns="40325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7765" u="none" cap="none" strike="noStrike">
                <a:solidFill>
                  <a:schemeClr val="dk1"/>
                </a:solidFill>
                <a:latin typeface="Source Serif Pro"/>
                <a:ea typeface="Source Serif Pro"/>
                <a:cs typeface="Source Serif Pro"/>
                <a:sym typeface="Source Serif Pro"/>
              </a:rPr>
              <a:t>50</a:t>
            </a:r>
            <a:endParaRPr/>
          </a:p>
        </p:txBody>
      </p:sp>
      <p:sp>
        <p:nvSpPr>
          <p:cNvPr id="111" name="Google Shape;111;p1"/>
          <p:cNvSpPr/>
          <p:nvPr/>
        </p:nvSpPr>
        <p:spPr>
          <a:xfrm>
            <a:off x="1038475" y="799725"/>
            <a:ext cx="4717800" cy="1222200"/>
          </a:xfrm>
          <a:prstGeom prst="rect">
            <a:avLst/>
          </a:prstGeom>
          <a:noFill/>
          <a:ln>
            <a:noFill/>
          </a:ln>
        </p:spPr>
        <p:txBody>
          <a:bodyPr anchorCtr="0" anchor="t" bIns="40325" lIns="80675" spcFirstLastPara="1" rIns="80675" wrap="square" tIns="40325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3177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b="0" i="0" lang="en-US" sz="2377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rPr>
              <a:t>        </a:t>
            </a:r>
            <a:r>
              <a:rPr b="0" i="0" lang="en-US" sz="2377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Journal Prompts </a:t>
            </a:r>
            <a:endParaRPr sz="600"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3436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rPr>
              <a:t>Living In The Moment</a:t>
            </a:r>
            <a:endParaRPr sz="600"/>
          </a:p>
        </p:txBody>
      </p:sp>
      <p:cxnSp>
        <p:nvCxnSpPr>
          <p:cNvPr id="112" name="Google Shape;112;p1"/>
          <p:cNvCxnSpPr/>
          <p:nvPr/>
        </p:nvCxnSpPr>
        <p:spPr>
          <a:xfrm>
            <a:off x="1064559" y="1868775"/>
            <a:ext cx="4840941" cy="0"/>
          </a:xfrm>
          <a:prstGeom prst="straightConnector1">
            <a:avLst/>
          </a:prstGeom>
          <a:noFill/>
          <a:ln cap="flat" cmpd="sng" w="28575">
            <a:solidFill>
              <a:schemeClr val="dk1"/>
            </a:solidFill>
            <a:prstDash val="dot"/>
            <a:miter lim="800000"/>
            <a:headEnd len="sm" w="sm" type="none"/>
            <a:tailEnd len="sm" w="sm" type="none"/>
          </a:ln>
        </p:spPr>
      </p:cxnSp>
      <p:sp>
        <p:nvSpPr>
          <p:cNvPr id="113" name="Google Shape;113;p1"/>
          <p:cNvSpPr txBox="1"/>
          <p:nvPr/>
        </p:nvSpPr>
        <p:spPr>
          <a:xfrm>
            <a:off x="1161469" y="2339655"/>
            <a:ext cx="4743900" cy="313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435" u="none" cap="none" strike="noStrike">
                <a:solidFill>
                  <a:srgbClr val="2A5E2D"/>
                </a:solidFill>
                <a:latin typeface="Source Serif Pro"/>
                <a:ea typeface="Source Serif Pro"/>
                <a:cs typeface="Source Serif Pro"/>
                <a:sym typeface="Source Serif Pro"/>
              </a:rPr>
              <a:t>To me, being in the present means…</a:t>
            </a:r>
            <a:r>
              <a:rPr b="0" i="0" lang="en-US" sz="1435" u="none" cap="none" strike="noStrike">
                <a:solidFill>
                  <a:schemeClr val="dk1"/>
                </a:solidFill>
                <a:latin typeface="Source Serif Pro"/>
                <a:ea typeface="Source Serif Pro"/>
                <a:cs typeface="Source Serif Pro"/>
                <a:sym typeface="Source Serif Pro"/>
              </a:rPr>
              <a:t> </a:t>
            </a:r>
            <a:endParaRPr sz="2000">
              <a:solidFill>
                <a:schemeClr val="dk1"/>
              </a:solidFill>
              <a:latin typeface="Source Serif Pro"/>
              <a:ea typeface="Source Serif Pro"/>
              <a:cs typeface="Source Serif Pro"/>
              <a:sym typeface="Source Serif Pro"/>
            </a:endParaRPr>
          </a:p>
        </p:txBody>
      </p:sp>
      <p:sp>
        <p:nvSpPr>
          <p:cNvPr id="114" name="Google Shape;114;p1"/>
          <p:cNvSpPr txBox="1"/>
          <p:nvPr/>
        </p:nvSpPr>
        <p:spPr>
          <a:xfrm>
            <a:off x="1161469" y="3472308"/>
            <a:ext cx="4743900" cy="534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35">
                <a:solidFill>
                  <a:srgbClr val="2A5E2D"/>
                </a:solidFill>
                <a:latin typeface="Source Serif Pro"/>
                <a:ea typeface="Source Serif Pro"/>
                <a:cs typeface="Source Serif Pro"/>
                <a:sym typeface="Source Serif Pro"/>
              </a:rPr>
              <a:t>Look around you, now write about what you see. Go into as much detail as you can.</a:t>
            </a:r>
            <a:endParaRPr sz="2000">
              <a:solidFill>
                <a:schemeClr val="dk1"/>
              </a:solidFill>
              <a:latin typeface="Source Serif Pro"/>
              <a:ea typeface="Source Serif Pro"/>
              <a:cs typeface="Source Serif Pro"/>
              <a:sym typeface="Source Serif Pro"/>
            </a:endParaRPr>
          </a:p>
        </p:txBody>
      </p:sp>
      <p:sp>
        <p:nvSpPr>
          <p:cNvPr id="115" name="Google Shape;115;p1"/>
          <p:cNvSpPr txBox="1"/>
          <p:nvPr/>
        </p:nvSpPr>
        <p:spPr>
          <a:xfrm>
            <a:off x="1187824" y="4800709"/>
            <a:ext cx="4717800" cy="534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35">
                <a:solidFill>
                  <a:srgbClr val="2A5E2D"/>
                </a:solidFill>
                <a:latin typeface="Source Serif Pro"/>
                <a:ea typeface="Source Serif Pro"/>
                <a:cs typeface="Source Serif Pro"/>
                <a:sym typeface="Source Serif Pro"/>
              </a:rPr>
              <a:t>The reason I find it so hard to let go of the past is because</a:t>
            </a:r>
            <a:r>
              <a:rPr lang="en-US" sz="1235">
                <a:solidFill>
                  <a:srgbClr val="2A5E2D"/>
                </a:solidFill>
                <a:latin typeface="Source Serif Pro"/>
                <a:ea typeface="Source Serif Pro"/>
                <a:cs typeface="Source Serif Pro"/>
                <a:sym typeface="Source Serif Pro"/>
              </a:rPr>
              <a:t>…</a:t>
            </a:r>
            <a:endParaRPr sz="971">
              <a:solidFill>
                <a:schemeClr val="dk1"/>
              </a:solidFill>
              <a:latin typeface="Source Serif Pro"/>
              <a:ea typeface="Source Serif Pro"/>
              <a:cs typeface="Source Serif Pro"/>
              <a:sym typeface="Source Serif Pro"/>
            </a:endParaRPr>
          </a:p>
        </p:txBody>
      </p:sp>
      <p:sp>
        <p:nvSpPr>
          <p:cNvPr id="116" name="Google Shape;116;p1"/>
          <p:cNvSpPr txBox="1"/>
          <p:nvPr/>
        </p:nvSpPr>
        <p:spPr>
          <a:xfrm>
            <a:off x="1161469" y="6034623"/>
            <a:ext cx="4743900" cy="534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35">
                <a:solidFill>
                  <a:srgbClr val="2A5E2D"/>
                </a:solidFill>
                <a:latin typeface="Source Serif Pro"/>
                <a:ea typeface="Source Serif Pro"/>
                <a:cs typeface="Source Serif Pro"/>
                <a:sym typeface="Source Serif Pro"/>
              </a:rPr>
              <a:t>Write down which activities take up most of your time and why</a:t>
            </a:r>
            <a:r>
              <a:rPr lang="en-US" sz="1235">
                <a:solidFill>
                  <a:srgbClr val="2A5E2D"/>
                </a:solidFill>
                <a:latin typeface="Source Serif Pro"/>
                <a:ea typeface="Source Serif Pro"/>
                <a:cs typeface="Source Serif Pro"/>
                <a:sym typeface="Source Serif Pro"/>
              </a:rPr>
              <a:t>.</a:t>
            </a:r>
            <a:endParaRPr sz="1235">
              <a:solidFill>
                <a:srgbClr val="2A5E2D"/>
              </a:solidFill>
              <a:latin typeface="Source Serif Pro"/>
              <a:ea typeface="Source Serif Pro"/>
              <a:cs typeface="Source Serif Pro"/>
              <a:sym typeface="Source Serif Pro"/>
            </a:endParaRPr>
          </a:p>
        </p:txBody>
      </p:sp>
      <p:sp>
        <p:nvSpPr>
          <p:cNvPr id="117" name="Google Shape;117;p1"/>
          <p:cNvSpPr txBox="1"/>
          <p:nvPr/>
        </p:nvSpPr>
        <p:spPr>
          <a:xfrm>
            <a:off x="1187824" y="7171512"/>
            <a:ext cx="4717800" cy="534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35">
                <a:solidFill>
                  <a:srgbClr val="2A5E2D"/>
                </a:solidFill>
                <a:latin typeface="Source Serif Pro"/>
                <a:ea typeface="Source Serif Pro"/>
                <a:cs typeface="Source Serif Pro"/>
                <a:sym typeface="Source Serif Pro"/>
              </a:rPr>
              <a:t>What have you agreed to recently that you would have preferred to say no to?</a:t>
            </a:r>
            <a:endParaRPr sz="1435">
              <a:solidFill>
                <a:srgbClr val="2A5E2D"/>
              </a:solidFill>
              <a:latin typeface="Source Serif Pro"/>
              <a:ea typeface="Source Serif Pro"/>
              <a:cs typeface="Source Serif Pro"/>
              <a:sym typeface="Source Serif Pro"/>
            </a:endParaRPr>
          </a:p>
        </p:txBody>
      </p:sp>
      <p:sp>
        <p:nvSpPr>
          <p:cNvPr id="118" name="Google Shape;118;p1"/>
          <p:cNvSpPr txBox="1"/>
          <p:nvPr/>
        </p:nvSpPr>
        <p:spPr>
          <a:xfrm>
            <a:off x="766625" y="2251696"/>
            <a:ext cx="481853" cy="41825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18">
                <a:solidFill>
                  <a:schemeClr val="dk1"/>
                </a:solidFill>
                <a:latin typeface="Courgette"/>
                <a:ea typeface="Courgette"/>
                <a:cs typeface="Courgette"/>
                <a:sym typeface="Courgette"/>
              </a:rPr>
              <a:t>1. </a:t>
            </a:r>
            <a:endParaRPr sz="2118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119" name="Google Shape;119;p1"/>
          <p:cNvSpPr txBox="1"/>
          <p:nvPr/>
        </p:nvSpPr>
        <p:spPr>
          <a:xfrm>
            <a:off x="763809" y="3442577"/>
            <a:ext cx="481853" cy="41825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18">
                <a:solidFill>
                  <a:schemeClr val="dk1"/>
                </a:solidFill>
                <a:latin typeface="Courgette"/>
                <a:ea typeface="Courgette"/>
                <a:cs typeface="Courgette"/>
                <a:sym typeface="Courgette"/>
              </a:rPr>
              <a:t>2. </a:t>
            </a:r>
            <a:endParaRPr sz="2118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120" name="Google Shape;120;p1"/>
          <p:cNvSpPr txBox="1"/>
          <p:nvPr/>
        </p:nvSpPr>
        <p:spPr>
          <a:xfrm>
            <a:off x="744172" y="4783252"/>
            <a:ext cx="481800" cy="418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18">
                <a:solidFill>
                  <a:schemeClr val="dk1"/>
                </a:solidFill>
                <a:latin typeface="Courgette"/>
                <a:ea typeface="Courgette"/>
                <a:cs typeface="Courgette"/>
                <a:sym typeface="Courgette"/>
              </a:rPr>
              <a:t>3. </a:t>
            </a:r>
            <a:endParaRPr sz="2118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121" name="Google Shape;121;p1"/>
          <p:cNvSpPr txBox="1"/>
          <p:nvPr/>
        </p:nvSpPr>
        <p:spPr>
          <a:xfrm>
            <a:off x="744171" y="5978473"/>
            <a:ext cx="481853" cy="41825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18">
                <a:solidFill>
                  <a:schemeClr val="dk1"/>
                </a:solidFill>
                <a:latin typeface="Courgette"/>
                <a:ea typeface="Courgette"/>
                <a:cs typeface="Courgette"/>
                <a:sym typeface="Courgette"/>
              </a:rPr>
              <a:t>4.</a:t>
            </a:r>
            <a:endParaRPr sz="2118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122" name="Google Shape;122;p1"/>
          <p:cNvSpPr txBox="1"/>
          <p:nvPr/>
        </p:nvSpPr>
        <p:spPr>
          <a:xfrm>
            <a:off x="744171" y="7190581"/>
            <a:ext cx="481853" cy="41825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18">
                <a:solidFill>
                  <a:schemeClr val="dk1"/>
                </a:solidFill>
                <a:latin typeface="Courgette"/>
                <a:ea typeface="Courgette"/>
                <a:cs typeface="Courgette"/>
                <a:sym typeface="Courgette"/>
              </a:rPr>
              <a:t>5. </a:t>
            </a:r>
            <a:endParaRPr sz="2118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8AC44F"/>
        </a:solidFill>
      </p:bgPr>
    </p:bg>
    <p:spTree>
      <p:nvGrpSpPr>
        <p:cNvPr id="488" name="Shape 4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89" name="Google Shape;489;p10"/>
          <p:cNvGrpSpPr/>
          <p:nvPr/>
        </p:nvGrpSpPr>
        <p:grpSpPr>
          <a:xfrm>
            <a:off x="0" y="2996"/>
            <a:ext cx="6858000" cy="6858000"/>
            <a:chOff x="0" y="19051"/>
            <a:chExt cx="7772400" cy="7772400"/>
          </a:xfrm>
        </p:grpSpPr>
        <p:pic>
          <p:nvPicPr>
            <p:cNvPr descr="Background pattern&#10;&#10;Description automatically generated" id="490" name="Google Shape;490;p10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0" y="19051"/>
              <a:ext cx="7772400" cy="77724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Background pattern&#10;&#10;Description automatically generated" id="491" name="Google Shape;491;p10"/>
            <p:cNvPicPr preferRelativeResize="0"/>
            <p:nvPr/>
          </p:nvPicPr>
          <p:blipFill rotWithShape="1">
            <a:blip r:embed="rId4">
              <a:alphaModFix/>
            </a:blip>
            <a:srcRect b="64533" l="67815" r="0" t="4502"/>
            <a:stretch/>
          </p:blipFill>
          <p:spPr>
            <a:xfrm>
              <a:off x="0" y="1313458"/>
              <a:ext cx="2135220" cy="2659194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492" name="Google Shape;492;p10"/>
          <p:cNvSpPr/>
          <p:nvPr/>
        </p:nvSpPr>
        <p:spPr>
          <a:xfrm>
            <a:off x="0" y="6310366"/>
            <a:ext cx="6858000" cy="2835088"/>
          </a:xfrm>
          <a:prstGeom prst="rect">
            <a:avLst/>
          </a:prstGeom>
          <a:solidFill>
            <a:srgbClr val="FEE67C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88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493" name="Google Shape;493;p10"/>
          <p:cNvGrpSpPr/>
          <p:nvPr/>
        </p:nvGrpSpPr>
        <p:grpSpPr>
          <a:xfrm>
            <a:off x="340331" y="305707"/>
            <a:ext cx="6196399" cy="8506555"/>
            <a:chOff x="539749" y="520700"/>
            <a:chExt cx="6692901" cy="8978900"/>
          </a:xfrm>
        </p:grpSpPr>
        <p:sp>
          <p:nvSpPr>
            <p:cNvPr id="494" name="Google Shape;494;p10"/>
            <p:cNvSpPr/>
            <p:nvPr/>
          </p:nvSpPr>
          <p:spPr>
            <a:xfrm>
              <a:off x="539749" y="520700"/>
              <a:ext cx="6692901" cy="8978900"/>
            </a:xfrm>
            <a:prstGeom prst="rect">
              <a:avLst/>
            </a:prstGeom>
            <a:solidFill>
              <a:schemeClr val="lt1">
                <a:alpha val="97647"/>
              </a:schemeClr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588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95" name="Google Shape;495;p10"/>
            <p:cNvSpPr/>
            <p:nvPr/>
          </p:nvSpPr>
          <p:spPr>
            <a:xfrm>
              <a:off x="749300" y="749986"/>
              <a:ext cx="6273800" cy="8547100"/>
            </a:xfrm>
            <a:prstGeom prst="rect">
              <a:avLst/>
            </a:prstGeom>
            <a:noFill/>
            <a:ln cap="flat" cmpd="sng" w="28575">
              <a:solidFill>
                <a:srgbClr val="2A5E2D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588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496" name="Google Shape;496;p10"/>
          <p:cNvGrpSpPr/>
          <p:nvPr/>
        </p:nvGrpSpPr>
        <p:grpSpPr>
          <a:xfrm>
            <a:off x="1139284" y="2844602"/>
            <a:ext cx="5079400" cy="879039"/>
            <a:chOff x="1346200" y="1559278"/>
            <a:chExt cx="5486400" cy="996244"/>
          </a:xfrm>
        </p:grpSpPr>
        <p:cxnSp>
          <p:nvCxnSpPr>
            <p:cNvPr id="497" name="Google Shape;497;p10"/>
            <p:cNvCxnSpPr/>
            <p:nvPr/>
          </p:nvCxnSpPr>
          <p:spPr>
            <a:xfrm>
              <a:off x="1346200" y="1559278"/>
              <a:ext cx="5486400" cy="0"/>
            </a:xfrm>
            <a:prstGeom prst="straightConnector1">
              <a:avLst/>
            </a:prstGeom>
            <a:noFill/>
            <a:ln cap="flat" cmpd="sng" w="19050">
              <a:solidFill>
                <a:schemeClr val="dk1"/>
              </a:solidFill>
              <a:prstDash val="dot"/>
              <a:miter lim="800000"/>
              <a:headEnd len="sm" w="sm" type="none"/>
              <a:tailEnd len="sm" w="sm" type="none"/>
            </a:ln>
          </p:spPr>
        </p:cxnSp>
        <p:cxnSp>
          <p:nvCxnSpPr>
            <p:cNvPr id="498" name="Google Shape;498;p10"/>
            <p:cNvCxnSpPr/>
            <p:nvPr/>
          </p:nvCxnSpPr>
          <p:spPr>
            <a:xfrm>
              <a:off x="1346200" y="1892300"/>
              <a:ext cx="5486400" cy="0"/>
            </a:xfrm>
            <a:prstGeom prst="straightConnector1">
              <a:avLst/>
            </a:prstGeom>
            <a:noFill/>
            <a:ln cap="flat" cmpd="sng" w="19050">
              <a:solidFill>
                <a:schemeClr val="dk1"/>
              </a:solidFill>
              <a:prstDash val="dot"/>
              <a:miter lim="800000"/>
              <a:headEnd len="sm" w="sm" type="none"/>
              <a:tailEnd len="sm" w="sm" type="none"/>
            </a:ln>
          </p:spPr>
        </p:cxnSp>
        <p:cxnSp>
          <p:nvCxnSpPr>
            <p:cNvPr id="499" name="Google Shape;499;p10"/>
            <p:cNvCxnSpPr/>
            <p:nvPr/>
          </p:nvCxnSpPr>
          <p:spPr>
            <a:xfrm>
              <a:off x="1346200" y="2225322"/>
              <a:ext cx="5486400" cy="0"/>
            </a:xfrm>
            <a:prstGeom prst="straightConnector1">
              <a:avLst/>
            </a:prstGeom>
            <a:noFill/>
            <a:ln cap="flat" cmpd="sng" w="19050">
              <a:solidFill>
                <a:schemeClr val="dk1"/>
              </a:solidFill>
              <a:prstDash val="dot"/>
              <a:miter lim="800000"/>
              <a:headEnd len="sm" w="sm" type="none"/>
              <a:tailEnd len="sm" w="sm" type="none"/>
            </a:ln>
          </p:spPr>
        </p:cxnSp>
        <p:cxnSp>
          <p:nvCxnSpPr>
            <p:cNvPr id="500" name="Google Shape;500;p10"/>
            <p:cNvCxnSpPr/>
            <p:nvPr/>
          </p:nvCxnSpPr>
          <p:spPr>
            <a:xfrm>
              <a:off x="1346200" y="2555522"/>
              <a:ext cx="5486400" cy="0"/>
            </a:xfrm>
            <a:prstGeom prst="straightConnector1">
              <a:avLst/>
            </a:prstGeom>
            <a:noFill/>
            <a:ln cap="flat" cmpd="sng" w="19050">
              <a:solidFill>
                <a:schemeClr val="dk1"/>
              </a:solidFill>
              <a:prstDash val="dot"/>
              <a:miter lim="800000"/>
              <a:headEnd len="sm" w="sm" type="none"/>
              <a:tailEnd len="sm" w="sm" type="none"/>
            </a:ln>
          </p:spPr>
        </p:cxnSp>
      </p:grpSp>
      <p:sp>
        <p:nvSpPr>
          <p:cNvPr id="501" name="Google Shape;501;p10"/>
          <p:cNvSpPr txBox="1"/>
          <p:nvPr/>
        </p:nvSpPr>
        <p:spPr>
          <a:xfrm>
            <a:off x="1080583" y="745456"/>
            <a:ext cx="5079300" cy="534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35">
                <a:solidFill>
                  <a:srgbClr val="2A5E2D"/>
                </a:solidFill>
                <a:latin typeface="Source Serif Pro"/>
                <a:ea typeface="Source Serif Pro"/>
                <a:cs typeface="Source Serif Pro"/>
                <a:sym typeface="Source Serif Pro"/>
              </a:rPr>
              <a:t>Write about an area of your life that could use more compassion.</a:t>
            </a:r>
            <a:endParaRPr sz="729">
              <a:solidFill>
                <a:srgbClr val="2A5E2D"/>
              </a:solidFill>
              <a:latin typeface="Source Serif Pro"/>
              <a:ea typeface="Source Serif Pro"/>
              <a:cs typeface="Source Serif Pro"/>
              <a:sym typeface="Source Serif Pro"/>
            </a:endParaRPr>
          </a:p>
        </p:txBody>
      </p:sp>
      <p:sp>
        <p:nvSpPr>
          <p:cNvPr id="502" name="Google Shape;502;p10"/>
          <p:cNvSpPr txBox="1"/>
          <p:nvPr/>
        </p:nvSpPr>
        <p:spPr>
          <a:xfrm>
            <a:off x="664638" y="657167"/>
            <a:ext cx="505500" cy="37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18">
                <a:solidFill>
                  <a:srgbClr val="000000"/>
                </a:solidFill>
                <a:latin typeface="Courgette"/>
                <a:ea typeface="Courgette"/>
                <a:cs typeface="Courgette"/>
                <a:sym typeface="Courgette"/>
              </a:rPr>
              <a:t>46.</a:t>
            </a:r>
            <a:endParaRPr sz="1818">
              <a:solidFill>
                <a:srgbClr val="000000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503" name="Google Shape;503;p10"/>
          <p:cNvSpPr txBox="1"/>
          <p:nvPr/>
        </p:nvSpPr>
        <p:spPr>
          <a:xfrm>
            <a:off x="1074006" y="2337522"/>
            <a:ext cx="4977600" cy="313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35">
                <a:solidFill>
                  <a:srgbClr val="2A5E2D"/>
                </a:solidFill>
                <a:latin typeface="Source Serif Pro"/>
                <a:ea typeface="Source Serif Pro"/>
                <a:cs typeface="Source Serif Pro"/>
                <a:sym typeface="Source Serif Pro"/>
              </a:rPr>
              <a:t>What are your values in life? </a:t>
            </a:r>
            <a:endParaRPr sz="729">
              <a:solidFill>
                <a:srgbClr val="2A5E2D"/>
              </a:solidFill>
              <a:latin typeface="Source Serif Pro"/>
              <a:ea typeface="Source Serif Pro"/>
              <a:cs typeface="Source Serif Pro"/>
              <a:sym typeface="Source Serif Pro"/>
            </a:endParaRPr>
          </a:p>
        </p:txBody>
      </p:sp>
      <p:sp>
        <p:nvSpPr>
          <p:cNvPr id="504" name="Google Shape;504;p10"/>
          <p:cNvSpPr txBox="1"/>
          <p:nvPr/>
        </p:nvSpPr>
        <p:spPr>
          <a:xfrm>
            <a:off x="582710" y="2236823"/>
            <a:ext cx="574286" cy="41825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18">
                <a:solidFill>
                  <a:srgbClr val="000000"/>
                </a:solidFill>
                <a:latin typeface="Courgette"/>
                <a:ea typeface="Courgette"/>
                <a:cs typeface="Courgette"/>
                <a:sym typeface="Courgette"/>
              </a:rPr>
              <a:t>47.</a:t>
            </a:r>
            <a:endParaRPr sz="2118">
              <a:solidFill>
                <a:srgbClr val="000000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505" name="Google Shape;505;p10"/>
          <p:cNvSpPr txBox="1"/>
          <p:nvPr/>
        </p:nvSpPr>
        <p:spPr>
          <a:xfrm>
            <a:off x="1074006" y="3868985"/>
            <a:ext cx="4977600" cy="313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35">
                <a:solidFill>
                  <a:srgbClr val="2A5E2D"/>
                </a:solidFill>
                <a:latin typeface="Source Serif Pro"/>
                <a:ea typeface="Source Serif Pro"/>
                <a:cs typeface="Source Serif Pro"/>
                <a:sym typeface="Source Serif Pro"/>
              </a:rPr>
              <a:t>List 5 places you want to travel to.</a:t>
            </a:r>
            <a:endParaRPr sz="1082">
              <a:solidFill>
                <a:srgbClr val="2A5E2D"/>
              </a:solidFill>
              <a:latin typeface="Source Serif Pro"/>
              <a:ea typeface="Source Serif Pro"/>
              <a:cs typeface="Source Serif Pro"/>
              <a:sym typeface="Source Serif Pro"/>
            </a:endParaRPr>
          </a:p>
        </p:txBody>
      </p:sp>
      <p:sp>
        <p:nvSpPr>
          <p:cNvPr id="506" name="Google Shape;506;p10"/>
          <p:cNvSpPr txBox="1"/>
          <p:nvPr/>
        </p:nvSpPr>
        <p:spPr>
          <a:xfrm>
            <a:off x="582710" y="3781373"/>
            <a:ext cx="565033" cy="41825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18">
                <a:solidFill>
                  <a:srgbClr val="000000"/>
                </a:solidFill>
                <a:latin typeface="Courgette"/>
                <a:ea typeface="Courgette"/>
                <a:cs typeface="Courgette"/>
                <a:sym typeface="Courgette"/>
              </a:rPr>
              <a:t>48.</a:t>
            </a:r>
            <a:endParaRPr sz="2118">
              <a:solidFill>
                <a:srgbClr val="000000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507" name="Google Shape;507;p10"/>
          <p:cNvSpPr txBox="1"/>
          <p:nvPr/>
        </p:nvSpPr>
        <p:spPr>
          <a:xfrm>
            <a:off x="1074006" y="5427596"/>
            <a:ext cx="4977600" cy="313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35">
                <a:solidFill>
                  <a:srgbClr val="2A5E2D"/>
                </a:solidFill>
                <a:latin typeface="Source Serif Pro"/>
                <a:ea typeface="Source Serif Pro"/>
                <a:cs typeface="Source Serif Pro"/>
                <a:sym typeface="Source Serif Pro"/>
              </a:rPr>
              <a:t>Which activities do you find it easiest to stay present in?</a:t>
            </a:r>
            <a:endParaRPr sz="1171">
              <a:solidFill>
                <a:srgbClr val="2A5E2D"/>
              </a:solidFill>
              <a:latin typeface="Source Serif Pro"/>
              <a:ea typeface="Source Serif Pro"/>
              <a:cs typeface="Source Serif Pro"/>
              <a:sym typeface="Source Serif Pro"/>
            </a:endParaRPr>
          </a:p>
        </p:txBody>
      </p:sp>
      <p:sp>
        <p:nvSpPr>
          <p:cNvPr id="508" name="Google Shape;508;p10"/>
          <p:cNvSpPr txBox="1"/>
          <p:nvPr/>
        </p:nvSpPr>
        <p:spPr>
          <a:xfrm>
            <a:off x="582710" y="5336886"/>
            <a:ext cx="539100" cy="402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18">
                <a:solidFill>
                  <a:srgbClr val="000000"/>
                </a:solidFill>
                <a:latin typeface="Courgette"/>
                <a:ea typeface="Courgette"/>
                <a:cs typeface="Courgette"/>
                <a:sym typeface="Courgette"/>
              </a:rPr>
              <a:t>49.</a:t>
            </a:r>
            <a:endParaRPr sz="2018">
              <a:solidFill>
                <a:srgbClr val="000000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509" name="Google Shape;509;p10"/>
          <p:cNvSpPr txBox="1"/>
          <p:nvPr/>
        </p:nvSpPr>
        <p:spPr>
          <a:xfrm>
            <a:off x="1058960" y="6921678"/>
            <a:ext cx="4977600" cy="534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35">
                <a:solidFill>
                  <a:srgbClr val="2A5E2D"/>
                </a:solidFill>
                <a:latin typeface="Source Serif Pro"/>
                <a:ea typeface="Source Serif Pro"/>
                <a:cs typeface="Source Serif Pro"/>
                <a:sym typeface="Source Serif Pro"/>
              </a:rPr>
              <a:t>Close your eyes and focus on what you can hear. Now write about it…</a:t>
            </a:r>
            <a:endParaRPr sz="729">
              <a:solidFill>
                <a:srgbClr val="2A5E2D"/>
              </a:solidFill>
              <a:latin typeface="Source Serif Pro"/>
              <a:ea typeface="Source Serif Pro"/>
              <a:cs typeface="Source Serif Pro"/>
              <a:sym typeface="Source Serif Pro"/>
            </a:endParaRPr>
          </a:p>
        </p:txBody>
      </p:sp>
      <p:sp>
        <p:nvSpPr>
          <p:cNvPr id="510" name="Google Shape;510;p10"/>
          <p:cNvSpPr txBox="1"/>
          <p:nvPr/>
        </p:nvSpPr>
        <p:spPr>
          <a:xfrm>
            <a:off x="582710" y="6856812"/>
            <a:ext cx="539100" cy="387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918">
                <a:solidFill>
                  <a:srgbClr val="000000"/>
                </a:solidFill>
                <a:latin typeface="Courgette"/>
                <a:ea typeface="Courgette"/>
                <a:cs typeface="Courgette"/>
                <a:sym typeface="Courgette"/>
              </a:rPr>
              <a:t>50.</a:t>
            </a:r>
            <a:endParaRPr sz="1918">
              <a:solidFill>
                <a:srgbClr val="000000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grpSp>
        <p:nvGrpSpPr>
          <p:cNvPr id="511" name="Google Shape;511;p10"/>
          <p:cNvGrpSpPr/>
          <p:nvPr/>
        </p:nvGrpSpPr>
        <p:grpSpPr>
          <a:xfrm>
            <a:off x="1137077" y="1270845"/>
            <a:ext cx="5079400" cy="879039"/>
            <a:chOff x="1346200" y="1559278"/>
            <a:chExt cx="5486400" cy="996244"/>
          </a:xfrm>
        </p:grpSpPr>
        <p:cxnSp>
          <p:nvCxnSpPr>
            <p:cNvPr id="512" name="Google Shape;512;p10"/>
            <p:cNvCxnSpPr/>
            <p:nvPr/>
          </p:nvCxnSpPr>
          <p:spPr>
            <a:xfrm>
              <a:off x="1346200" y="1559278"/>
              <a:ext cx="5486400" cy="0"/>
            </a:xfrm>
            <a:prstGeom prst="straightConnector1">
              <a:avLst/>
            </a:prstGeom>
            <a:noFill/>
            <a:ln cap="flat" cmpd="sng" w="19050">
              <a:solidFill>
                <a:schemeClr val="dk1"/>
              </a:solidFill>
              <a:prstDash val="dot"/>
              <a:miter lim="800000"/>
              <a:headEnd len="sm" w="sm" type="none"/>
              <a:tailEnd len="sm" w="sm" type="none"/>
            </a:ln>
          </p:spPr>
        </p:cxnSp>
        <p:cxnSp>
          <p:nvCxnSpPr>
            <p:cNvPr id="513" name="Google Shape;513;p10"/>
            <p:cNvCxnSpPr/>
            <p:nvPr/>
          </p:nvCxnSpPr>
          <p:spPr>
            <a:xfrm>
              <a:off x="1346200" y="1892300"/>
              <a:ext cx="5486400" cy="0"/>
            </a:xfrm>
            <a:prstGeom prst="straightConnector1">
              <a:avLst/>
            </a:prstGeom>
            <a:noFill/>
            <a:ln cap="flat" cmpd="sng" w="19050">
              <a:solidFill>
                <a:schemeClr val="dk1"/>
              </a:solidFill>
              <a:prstDash val="dot"/>
              <a:miter lim="800000"/>
              <a:headEnd len="sm" w="sm" type="none"/>
              <a:tailEnd len="sm" w="sm" type="none"/>
            </a:ln>
          </p:spPr>
        </p:cxnSp>
        <p:cxnSp>
          <p:nvCxnSpPr>
            <p:cNvPr id="514" name="Google Shape;514;p10"/>
            <p:cNvCxnSpPr/>
            <p:nvPr/>
          </p:nvCxnSpPr>
          <p:spPr>
            <a:xfrm>
              <a:off x="1346200" y="2225322"/>
              <a:ext cx="5486400" cy="0"/>
            </a:xfrm>
            <a:prstGeom prst="straightConnector1">
              <a:avLst/>
            </a:prstGeom>
            <a:noFill/>
            <a:ln cap="flat" cmpd="sng" w="19050">
              <a:solidFill>
                <a:schemeClr val="dk1"/>
              </a:solidFill>
              <a:prstDash val="dot"/>
              <a:miter lim="800000"/>
              <a:headEnd len="sm" w="sm" type="none"/>
              <a:tailEnd len="sm" w="sm" type="none"/>
            </a:ln>
          </p:spPr>
        </p:cxnSp>
        <p:cxnSp>
          <p:nvCxnSpPr>
            <p:cNvPr id="515" name="Google Shape;515;p10"/>
            <p:cNvCxnSpPr/>
            <p:nvPr/>
          </p:nvCxnSpPr>
          <p:spPr>
            <a:xfrm>
              <a:off x="1346200" y="2555522"/>
              <a:ext cx="5486400" cy="0"/>
            </a:xfrm>
            <a:prstGeom prst="straightConnector1">
              <a:avLst/>
            </a:prstGeom>
            <a:noFill/>
            <a:ln cap="flat" cmpd="sng" w="19050">
              <a:solidFill>
                <a:schemeClr val="dk1"/>
              </a:solidFill>
              <a:prstDash val="dot"/>
              <a:miter lim="800000"/>
              <a:headEnd len="sm" w="sm" type="none"/>
              <a:tailEnd len="sm" w="sm" type="none"/>
            </a:ln>
          </p:spPr>
        </p:cxnSp>
      </p:grpSp>
      <p:grpSp>
        <p:nvGrpSpPr>
          <p:cNvPr id="516" name="Google Shape;516;p10"/>
          <p:cNvGrpSpPr/>
          <p:nvPr/>
        </p:nvGrpSpPr>
        <p:grpSpPr>
          <a:xfrm>
            <a:off x="1139284" y="5903292"/>
            <a:ext cx="5079400" cy="879039"/>
            <a:chOff x="1346200" y="1559278"/>
            <a:chExt cx="5486400" cy="996244"/>
          </a:xfrm>
        </p:grpSpPr>
        <p:cxnSp>
          <p:nvCxnSpPr>
            <p:cNvPr id="517" name="Google Shape;517;p10"/>
            <p:cNvCxnSpPr/>
            <p:nvPr/>
          </p:nvCxnSpPr>
          <p:spPr>
            <a:xfrm>
              <a:off x="1346200" y="1559278"/>
              <a:ext cx="5486400" cy="0"/>
            </a:xfrm>
            <a:prstGeom prst="straightConnector1">
              <a:avLst/>
            </a:prstGeom>
            <a:noFill/>
            <a:ln cap="flat" cmpd="sng" w="19050">
              <a:solidFill>
                <a:schemeClr val="dk1"/>
              </a:solidFill>
              <a:prstDash val="dot"/>
              <a:miter lim="800000"/>
              <a:headEnd len="sm" w="sm" type="none"/>
              <a:tailEnd len="sm" w="sm" type="none"/>
            </a:ln>
          </p:spPr>
        </p:cxnSp>
        <p:cxnSp>
          <p:nvCxnSpPr>
            <p:cNvPr id="518" name="Google Shape;518;p10"/>
            <p:cNvCxnSpPr/>
            <p:nvPr/>
          </p:nvCxnSpPr>
          <p:spPr>
            <a:xfrm>
              <a:off x="1346200" y="1892300"/>
              <a:ext cx="5486400" cy="0"/>
            </a:xfrm>
            <a:prstGeom prst="straightConnector1">
              <a:avLst/>
            </a:prstGeom>
            <a:noFill/>
            <a:ln cap="flat" cmpd="sng" w="19050">
              <a:solidFill>
                <a:schemeClr val="dk1"/>
              </a:solidFill>
              <a:prstDash val="dot"/>
              <a:miter lim="800000"/>
              <a:headEnd len="sm" w="sm" type="none"/>
              <a:tailEnd len="sm" w="sm" type="none"/>
            </a:ln>
          </p:spPr>
        </p:cxnSp>
        <p:cxnSp>
          <p:nvCxnSpPr>
            <p:cNvPr id="519" name="Google Shape;519;p10"/>
            <p:cNvCxnSpPr/>
            <p:nvPr/>
          </p:nvCxnSpPr>
          <p:spPr>
            <a:xfrm>
              <a:off x="1346200" y="2225322"/>
              <a:ext cx="5486400" cy="0"/>
            </a:xfrm>
            <a:prstGeom prst="straightConnector1">
              <a:avLst/>
            </a:prstGeom>
            <a:noFill/>
            <a:ln cap="flat" cmpd="sng" w="19050">
              <a:solidFill>
                <a:schemeClr val="dk1"/>
              </a:solidFill>
              <a:prstDash val="dot"/>
              <a:miter lim="800000"/>
              <a:headEnd len="sm" w="sm" type="none"/>
              <a:tailEnd len="sm" w="sm" type="none"/>
            </a:ln>
          </p:spPr>
        </p:cxnSp>
        <p:cxnSp>
          <p:nvCxnSpPr>
            <p:cNvPr id="520" name="Google Shape;520;p10"/>
            <p:cNvCxnSpPr/>
            <p:nvPr/>
          </p:nvCxnSpPr>
          <p:spPr>
            <a:xfrm>
              <a:off x="1346200" y="2555522"/>
              <a:ext cx="5486400" cy="0"/>
            </a:xfrm>
            <a:prstGeom prst="straightConnector1">
              <a:avLst/>
            </a:prstGeom>
            <a:noFill/>
            <a:ln cap="flat" cmpd="sng" w="19050">
              <a:solidFill>
                <a:schemeClr val="dk1"/>
              </a:solidFill>
              <a:prstDash val="dot"/>
              <a:miter lim="800000"/>
              <a:headEnd len="sm" w="sm" type="none"/>
              <a:tailEnd len="sm" w="sm" type="none"/>
            </a:ln>
          </p:spPr>
        </p:cxnSp>
      </p:grpSp>
      <p:grpSp>
        <p:nvGrpSpPr>
          <p:cNvPr id="521" name="Google Shape;521;p10"/>
          <p:cNvGrpSpPr/>
          <p:nvPr/>
        </p:nvGrpSpPr>
        <p:grpSpPr>
          <a:xfrm>
            <a:off x="1132775" y="4359099"/>
            <a:ext cx="5079400" cy="879039"/>
            <a:chOff x="1346200" y="1559278"/>
            <a:chExt cx="5486400" cy="996244"/>
          </a:xfrm>
        </p:grpSpPr>
        <p:cxnSp>
          <p:nvCxnSpPr>
            <p:cNvPr id="522" name="Google Shape;522;p10"/>
            <p:cNvCxnSpPr/>
            <p:nvPr/>
          </p:nvCxnSpPr>
          <p:spPr>
            <a:xfrm>
              <a:off x="1346200" y="1559278"/>
              <a:ext cx="5486400" cy="0"/>
            </a:xfrm>
            <a:prstGeom prst="straightConnector1">
              <a:avLst/>
            </a:prstGeom>
            <a:noFill/>
            <a:ln cap="flat" cmpd="sng" w="19050">
              <a:solidFill>
                <a:schemeClr val="dk1"/>
              </a:solidFill>
              <a:prstDash val="dot"/>
              <a:miter lim="800000"/>
              <a:headEnd len="sm" w="sm" type="none"/>
              <a:tailEnd len="sm" w="sm" type="none"/>
            </a:ln>
          </p:spPr>
        </p:cxnSp>
        <p:cxnSp>
          <p:nvCxnSpPr>
            <p:cNvPr id="523" name="Google Shape;523;p10"/>
            <p:cNvCxnSpPr/>
            <p:nvPr/>
          </p:nvCxnSpPr>
          <p:spPr>
            <a:xfrm>
              <a:off x="1346200" y="1892300"/>
              <a:ext cx="5486400" cy="0"/>
            </a:xfrm>
            <a:prstGeom prst="straightConnector1">
              <a:avLst/>
            </a:prstGeom>
            <a:noFill/>
            <a:ln cap="flat" cmpd="sng" w="19050">
              <a:solidFill>
                <a:schemeClr val="dk1"/>
              </a:solidFill>
              <a:prstDash val="dot"/>
              <a:miter lim="800000"/>
              <a:headEnd len="sm" w="sm" type="none"/>
              <a:tailEnd len="sm" w="sm" type="none"/>
            </a:ln>
          </p:spPr>
        </p:cxnSp>
        <p:cxnSp>
          <p:nvCxnSpPr>
            <p:cNvPr id="524" name="Google Shape;524;p10"/>
            <p:cNvCxnSpPr/>
            <p:nvPr/>
          </p:nvCxnSpPr>
          <p:spPr>
            <a:xfrm>
              <a:off x="1346200" y="2225322"/>
              <a:ext cx="5486400" cy="0"/>
            </a:xfrm>
            <a:prstGeom prst="straightConnector1">
              <a:avLst/>
            </a:prstGeom>
            <a:noFill/>
            <a:ln cap="flat" cmpd="sng" w="19050">
              <a:solidFill>
                <a:schemeClr val="dk1"/>
              </a:solidFill>
              <a:prstDash val="dot"/>
              <a:miter lim="800000"/>
              <a:headEnd len="sm" w="sm" type="none"/>
              <a:tailEnd len="sm" w="sm" type="none"/>
            </a:ln>
          </p:spPr>
        </p:cxnSp>
        <p:cxnSp>
          <p:nvCxnSpPr>
            <p:cNvPr id="525" name="Google Shape;525;p10"/>
            <p:cNvCxnSpPr/>
            <p:nvPr/>
          </p:nvCxnSpPr>
          <p:spPr>
            <a:xfrm>
              <a:off x="1346200" y="2555522"/>
              <a:ext cx="5486400" cy="0"/>
            </a:xfrm>
            <a:prstGeom prst="straightConnector1">
              <a:avLst/>
            </a:prstGeom>
            <a:noFill/>
            <a:ln cap="flat" cmpd="sng" w="19050">
              <a:solidFill>
                <a:schemeClr val="dk1"/>
              </a:solidFill>
              <a:prstDash val="dot"/>
              <a:miter lim="800000"/>
              <a:headEnd len="sm" w="sm" type="none"/>
              <a:tailEnd len="sm" w="sm" type="none"/>
            </a:ln>
          </p:spPr>
        </p:cxnSp>
      </p:grpSp>
      <p:grpSp>
        <p:nvGrpSpPr>
          <p:cNvPr id="526" name="Google Shape;526;p10"/>
          <p:cNvGrpSpPr/>
          <p:nvPr/>
        </p:nvGrpSpPr>
        <p:grpSpPr>
          <a:xfrm>
            <a:off x="1140351" y="7548721"/>
            <a:ext cx="5079400" cy="879039"/>
            <a:chOff x="1346200" y="1559278"/>
            <a:chExt cx="5486400" cy="996244"/>
          </a:xfrm>
        </p:grpSpPr>
        <p:cxnSp>
          <p:nvCxnSpPr>
            <p:cNvPr id="527" name="Google Shape;527;p10"/>
            <p:cNvCxnSpPr/>
            <p:nvPr/>
          </p:nvCxnSpPr>
          <p:spPr>
            <a:xfrm>
              <a:off x="1346200" y="1559278"/>
              <a:ext cx="5486400" cy="0"/>
            </a:xfrm>
            <a:prstGeom prst="straightConnector1">
              <a:avLst/>
            </a:prstGeom>
            <a:noFill/>
            <a:ln cap="flat" cmpd="sng" w="19050">
              <a:solidFill>
                <a:schemeClr val="dk1"/>
              </a:solidFill>
              <a:prstDash val="dot"/>
              <a:miter lim="800000"/>
              <a:headEnd len="sm" w="sm" type="none"/>
              <a:tailEnd len="sm" w="sm" type="none"/>
            </a:ln>
          </p:spPr>
        </p:cxnSp>
        <p:cxnSp>
          <p:nvCxnSpPr>
            <p:cNvPr id="528" name="Google Shape;528;p10"/>
            <p:cNvCxnSpPr/>
            <p:nvPr/>
          </p:nvCxnSpPr>
          <p:spPr>
            <a:xfrm>
              <a:off x="1346200" y="1892300"/>
              <a:ext cx="5486400" cy="0"/>
            </a:xfrm>
            <a:prstGeom prst="straightConnector1">
              <a:avLst/>
            </a:prstGeom>
            <a:noFill/>
            <a:ln cap="flat" cmpd="sng" w="19050">
              <a:solidFill>
                <a:schemeClr val="dk1"/>
              </a:solidFill>
              <a:prstDash val="dot"/>
              <a:miter lim="800000"/>
              <a:headEnd len="sm" w="sm" type="none"/>
              <a:tailEnd len="sm" w="sm" type="none"/>
            </a:ln>
          </p:spPr>
        </p:cxnSp>
        <p:cxnSp>
          <p:nvCxnSpPr>
            <p:cNvPr id="529" name="Google Shape;529;p10"/>
            <p:cNvCxnSpPr/>
            <p:nvPr/>
          </p:nvCxnSpPr>
          <p:spPr>
            <a:xfrm>
              <a:off x="1346200" y="2225322"/>
              <a:ext cx="5486400" cy="0"/>
            </a:xfrm>
            <a:prstGeom prst="straightConnector1">
              <a:avLst/>
            </a:prstGeom>
            <a:noFill/>
            <a:ln cap="flat" cmpd="sng" w="19050">
              <a:solidFill>
                <a:schemeClr val="dk1"/>
              </a:solidFill>
              <a:prstDash val="dot"/>
              <a:miter lim="800000"/>
              <a:headEnd len="sm" w="sm" type="none"/>
              <a:tailEnd len="sm" w="sm" type="none"/>
            </a:ln>
          </p:spPr>
        </p:cxnSp>
        <p:cxnSp>
          <p:nvCxnSpPr>
            <p:cNvPr id="530" name="Google Shape;530;p10"/>
            <p:cNvCxnSpPr/>
            <p:nvPr/>
          </p:nvCxnSpPr>
          <p:spPr>
            <a:xfrm>
              <a:off x="1346200" y="2555522"/>
              <a:ext cx="5486400" cy="0"/>
            </a:xfrm>
            <a:prstGeom prst="straightConnector1">
              <a:avLst/>
            </a:prstGeom>
            <a:noFill/>
            <a:ln cap="flat" cmpd="sng" w="19050">
              <a:solidFill>
                <a:schemeClr val="dk1"/>
              </a:solidFill>
              <a:prstDash val="dot"/>
              <a:miter lim="800000"/>
              <a:headEnd len="sm" w="sm" type="none"/>
              <a:tailEnd len="sm" w="sm" type="none"/>
            </a:ln>
          </p:spPr>
        </p:cxn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EE67C"/>
        </a:solidFill>
      </p:bgPr>
    </p:bg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7" name="Google Shape;127;p2"/>
          <p:cNvGrpSpPr/>
          <p:nvPr/>
        </p:nvGrpSpPr>
        <p:grpSpPr>
          <a:xfrm>
            <a:off x="-2" y="-14748"/>
            <a:ext cx="6858002" cy="6858000"/>
            <a:chOff x="-2" y="-1059"/>
            <a:chExt cx="7772402" cy="7772400"/>
          </a:xfrm>
        </p:grpSpPr>
        <p:pic>
          <p:nvPicPr>
            <p:cNvPr descr="A picture containing text, outdoor object, fabric&#10;&#10;Description automatically generated" id="128" name="Google Shape;128;p2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0" y="-1059"/>
              <a:ext cx="7772400" cy="77724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A picture containing night sky&#10;&#10;Description automatically generated" id="129" name="Google Shape;129;p2"/>
            <p:cNvPicPr preferRelativeResize="0"/>
            <p:nvPr/>
          </p:nvPicPr>
          <p:blipFill rotWithShape="1">
            <a:blip r:embed="rId4">
              <a:alphaModFix/>
            </a:blip>
            <a:srcRect b="2187" l="35464" r="43151" t="76736"/>
            <a:stretch/>
          </p:blipFill>
          <p:spPr>
            <a:xfrm>
              <a:off x="-2" y="1498599"/>
              <a:ext cx="1520827" cy="2119875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130" name="Google Shape;130;p2"/>
          <p:cNvSpPr/>
          <p:nvPr/>
        </p:nvSpPr>
        <p:spPr>
          <a:xfrm>
            <a:off x="0" y="6310366"/>
            <a:ext cx="6858000" cy="2835088"/>
          </a:xfrm>
          <a:prstGeom prst="rect">
            <a:avLst/>
          </a:prstGeom>
          <a:solidFill>
            <a:srgbClr val="E0F19C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grpSp>
        <p:nvGrpSpPr>
          <p:cNvPr id="131" name="Google Shape;131;p2"/>
          <p:cNvGrpSpPr/>
          <p:nvPr/>
        </p:nvGrpSpPr>
        <p:grpSpPr>
          <a:xfrm>
            <a:off x="315609" y="318064"/>
            <a:ext cx="6233469" cy="8538239"/>
            <a:chOff x="539749" y="520700"/>
            <a:chExt cx="6692901" cy="8978900"/>
          </a:xfrm>
        </p:grpSpPr>
        <p:sp>
          <p:nvSpPr>
            <p:cNvPr id="132" name="Google Shape;132;p2"/>
            <p:cNvSpPr/>
            <p:nvPr/>
          </p:nvSpPr>
          <p:spPr>
            <a:xfrm>
              <a:off x="539749" y="520700"/>
              <a:ext cx="6692901" cy="8978900"/>
            </a:xfrm>
            <a:prstGeom prst="rect">
              <a:avLst/>
            </a:prstGeom>
            <a:solidFill>
              <a:schemeClr val="lt1">
                <a:alpha val="97647"/>
              </a:schemeClr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endParaRPr>
            </a:p>
          </p:txBody>
        </p:sp>
        <p:sp>
          <p:nvSpPr>
            <p:cNvPr id="133" name="Google Shape;133;p2"/>
            <p:cNvSpPr/>
            <p:nvPr/>
          </p:nvSpPr>
          <p:spPr>
            <a:xfrm>
              <a:off x="749300" y="749889"/>
              <a:ext cx="6273800" cy="8547100"/>
            </a:xfrm>
            <a:prstGeom prst="rect">
              <a:avLst/>
            </a:prstGeom>
            <a:noFill/>
            <a:ln cap="flat" cmpd="sng" w="28575">
              <a:solidFill>
                <a:srgbClr val="2A5E2D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endParaRPr>
            </a:p>
          </p:txBody>
        </p:sp>
      </p:grpSp>
      <p:grpSp>
        <p:nvGrpSpPr>
          <p:cNvPr id="134" name="Google Shape;134;p2"/>
          <p:cNvGrpSpPr/>
          <p:nvPr/>
        </p:nvGrpSpPr>
        <p:grpSpPr>
          <a:xfrm>
            <a:off x="1262182" y="2758103"/>
            <a:ext cx="4840941" cy="879039"/>
            <a:chOff x="1346200" y="1559278"/>
            <a:chExt cx="5486400" cy="996244"/>
          </a:xfrm>
        </p:grpSpPr>
        <p:cxnSp>
          <p:nvCxnSpPr>
            <p:cNvPr id="135" name="Google Shape;135;p2"/>
            <p:cNvCxnSpPr/>
            <p:nvPr/>
          </p:nvCxnSpPr>
          <p:spPr>
            <a:xfrm>
              <a:off x="1346200" y="1559278"/>
              <a:ext cx="5486400" cy="0"/>
            </a:xfrm>
            <a:prstGeom prst="straightConnector1">
              <a:avLst/>
            </a:prstGeom>
            <a:noFill/>
            <a:ln cap="flat" cmpd="sng" w="19050">
              <a:solidFill>
                <a:schemeClr val="dk1"/>
              </a:solidFill>
              <a:prstDash val="dot"/>
              <a:miter lim="800000"/>
              <a:headEnd len="sm" w="sm" type="none"/>
              <a:tailEnd len="sm" w="sm" type="none"/>
            </a:ln>
          </p:spPr>
        </p:cxnSp>
        <p:cxnSp>
          <p:nvCxnSpPr>
            <p:cNvPr id="136" name="Google Shape;136;p2"/>
            <p:cNvCxnSpPr/>
            <p:nvPr/>
          </p:nvCxnSpPr>
          <p:spPr>
            <a:xfrm>
              <a:off x="1346200" y="1892300"/>
              <a:ext cx="5486400" cy="0"/>
            </a:xfrm>
            <a:prstGeom prst="straightConnector1">
              <a:avLst/>
            </a:prstGeom>
            <a:noFill/>
            <a:ln cap="flat" cmpd="sng" w="19050">
              <a:solidFill>
                <a:schemeClr val="dk1"/>
              </a:solidFill>
              <a:prstDash val="dot"/>
              <a:miter lim="800000"/>
              <a:headEnd len="sm" w="sm" type="none"/>
              <a:tailEnd len="sm" w="sm" type="none"/>
            </a:ln>
          </p:spPr>
        </p:cxnSp>
        <p:cxnSp>
          <p:nvCxnSpPr>
            <p:cNvPr id="137" name="Google Shape;137;p2"/>
            <p:cNvCxnSpPr/>
            <p:nvPr/>
          </p:nvCxnSpPr>
          <p:spPr>
            <a:xfrm>
              <a:off x="1346200" y="2225322"/>
              <a:ext cx="5486400" cy="0"/>
            </a:xfrm>
            <a:prstGeom prst="straightConnector1">
              <a:avLst/>
            </a:prstGeom>
            <a:noFill/>
            <a:ln cap="flat" cmpd="sng" w="19050">
              <a:solidFill>
                <a:schemeClr val="dk1"/>
              </a:solidFill>
              <a:prstDash val="dot"/>
              <a:miter lim="800000"/>
              <a:headEnd len="sm" w="sm" type="none"/>
              <a:tailEnd len="sm" w="sm" type="none"/>
            </a:ln>
          </p:spPr>
        </p:cxnSp>
        <p:cxnSp>
          <p:nvCxnSpPr>
            <p:cNvPr id="138" name="Google Shape;138;p2"/>
            <p:cNvCxnSpPr/>
            <p:nvPr/>
          </p:nvCxnSpPr>
          <p:spPr>
            <a:xfrm>
              <a:off x="1346200" y="2555522"/>
              <a:ext cx="5486400" cy="0"/>
            </a:xfrm>
            <a:prstGeom prst="straightConnector1">
              <a:avLst/>
            </a:prstGeom>
            <a:noFill/>
            <a:ln cap="flat" cmpd="sng" w="19050">
              <a:solidFill>
                <a:schemeClr val="dk1"/>
              </a:solidFill>
              <a:prstDash val="dot"/>
              <a:miter lim="800000"/>
              <a:headEnd len="sm" w="sm" type="none"/>
              <a:tailEnd len="sm" w="sm" type="none"/>
            </a:ln>
          </p:spPr>
        </p:cxnSp>
      </p:grpSp>
      <p:sp>
        <p:nvSpPr>
          <p:cNvPr id="139" name="Google Shape;139;p2"/>
          <p:cNvSpPr txBox="1"/>
          <p:nvPr/>
        </p:nvSpPr>
        <p:spPr>
          <a:xfrm>
            <a:off x="1186525" y="683578"/>
            <a:ext cx="4743900" cy="313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35">
                <a:solidFill>
                  <a:srgbClr val="2A5E2D"/>
                </a:solidFill>
                <a:latin typeface="Source Serif Pro"/>
                <a:ea typeface="Source Serif Pro"/>
                <a:cs typeface="Source Serif Pro"/>
                <a:sym typeface="Source Serif Pro"/>
              </a:rPr>
              <a:t>When I feel a negative emotion, I tend to…</a:t>
            </a:r>
            <a:endParaRPr sz="1435">
              <a:solidFill>
                <a:srgbClr val="2A5E2D"/>
              </a:solidFill>
              <a:latin typeface="Source Serif Pro"/>
              <a:ea typeface="Source Serif Pro"/>
              <a:cs typeface="Source Serif Pro"/>
              <a:sym typeface="Source Serif Pro"/>
            </a:endParaRPr>
          </a:p>
        </p:txBody>
      </p:sp>
      <p:sp>
        <p:nvSpPr>
          <p:cNvPr id="140" name="Google Shape;140;p2"/>
          <p:cNvSpPr txBox="1"/>
          <p:nvPr/>
        </p:nvSpPr>
        <p:spPr>
          <a:xfrm>
            <a:off x="750446" y="607287"/>
            <a:ext cx="481853" cy="41825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18">
                <a:solidFill>
                  <a:schemeClr val="dk1"/>
                </a:solidFill>
                <a:latin typeface="Courgette"/>
                <a:ea typeface="Courgette"/>
                <a:cs typeface="Courgette"/>
                <a:sym typeface="Courgette"/>
              </a:rPr>
              <a:t>6.</a:t>
            </a:r>
            <a:endParaRPr sz="2118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141" name="Google Shape;141;p2"/>
          <p:cNvSpPr txBox="1"/>
          <p:nvPr/>
        </p:nvSpPr>
        <p:spPr>
          <a:xfrm>
            <a:off x="1148107" y="2249982"/>
            <a:ext cx="4743900" cy="313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35">
                <a:solidFill>
                  <a:srgbClr val="2A5E2D"/>
                </a:solidFill>
                <a:latin typeface="Source Serif Pro"/>
                <a:ea typeface="Source Serif Pro"/>
                <a:cs typeface="Source Serif Pro"/>
                <a:sym typeface="Source Serif Pro"/>
              </a:rPr>
              <a:t>What are you most grateful for right now?</a:t>
            </a:r>
            <a:endParaRPr sz="1600"/>
          </a:p>
        </p:txBody>
      </p:sp>
      <p:sp>
        <p:nvSpPr>
          <p:cNvPr id="142" name="Google Shape;142;p2"/>
          <p:cNvSpPr txBox="1"/>
          <p:nvPr/>
        </p:nvSpPr>
        <p:spPr>
          <a:xfrm>
            <a:off x="775502" y="2171367"/>
            <a:ext cx="481853" cy="41825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18">
                <a:solidFill>
                  <a:schemeClr val="dk1"/>
                </a:solidFill>
                <a:latin typeface="Courgette"/>
                <a:ea typeface="Courgette"/>
                <a:cs typeface="Courgette"/>
                <a:sym typeface="Courgette"/>
              </a:rPr>
              <a:t>7.</a:t>
            </a:r>
            <a:endParaRPr sz="2118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143" name="Google Shape;143;p2"/>
          <p:cNvSpPr txBox="1"/>
          <p:nvPr/>
        </p:nvSpPr>
        <p:spPr>
          <a:xfrm>
            <a:off x="1148107" y="3802193"/>
            <a:ext cx="4743900" cy="534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35">
                <a:solidFill>
                  <a:srgbClr val="2A5E2D"/>
                </a:solidFill>
                <a:latin typeface="Source Serif Pro"/>
                <a:ea typeface="Source Serif Pro"/>
                <a:cs typeface="Source Serif Pro"/>
                <a:sym typeface="Source Serif Pro"/>
              </a:rPr>
              <a:t>Write down 5 things you can do when you are struggling to live in the moment.</a:t>
            </a:r>
            <a:endParaRPr sz="1435">
              <a:solidFill>
                <a:srgbClr val="2A5E2D"/>
              </a:solidFill>
              <a:latin typeface="Source Serif Pro"/>
              <a:ea typeface="Source Serif Pro"/>
              <a:cs typeface="Source Serif Pro"/>
              <a:sym typeface="Source Serif Pro"/>
            </a:endParaRPr>
          </a:p>
        </p:txBody>
      </p:sp>
      <p:sp>
        <p:nvSpPr>
          <p:cNvPr id="144" name="Google Shape;144;p2"/>
          <p:cNvSpPr txBox="1"/>
          <p:nvPr/>
        </p:nvSpPr>
        <p:spPr>
          <a:xfrm>
            <a:off x="775502" y="3817674"/>
            <a:ext cx="481853" cy="41825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18">
                <a:solidFill>
                  <a:schemeClr val="dk1"/>
                </a:solidFill>
                <a:latin typeface="Courgette"/>
                <a:ea typeface="Courgette"/>
                <a:cs typeface="Courgette"/>
                <a:sym typeface="Courgette"/>
              </a:rPr>
              <a:t>8.</a:t>
            </a:r>
            <a:endParaRPr sz="2118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145" name="Google Shape;145;p2"/>
          <p:cNvSpPr txBox="1"/>
          <p:nvPr/>
        </p:nvSpPr>
        <p:spPr>
          <a:xfrm>
            <a:off x="1161469" y="5552303"/>
            <a:ext cx="4743900" cy="534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35">
                <a:solidFill>
                  <a:srgbClr val="2A5E2D"/>
                </a:solidFill>
                <a:latin typeface="Source Serif Pro"/>
                <a:ea typeface="Source Serif Pro"/>
                <a:cs typeface="Source Serif Pro"/>
                <a:sym typeface="Source Serif Pro"/>
              </a:rPr>
              <a:t>Think about your neighborhood, which parts of it do you love?</a:t>
            </a:r>
            <a:endParaRPr sz="1435">
              <a:solidFill>
                <a:srgbClr val="2A5E2D"/>
              </a:solidFill>
              <a:latin typeface="Source Serif Pro"/>
              <a:ea typeface="Source Serif Pro"/>
              <a:cs typeface="Source Serif Pro"/>
              <a:sym typeface="Source Serif Pro"/>
            </a:endParaRPr>
          </a:p>
        </p:txBody>
      </p:sp>
      <p:sp>
        <p:nvSpPr>
          <p:cNvPr id="146" name="Google Shape;146;p2"/>
          <p:cNvSpPr txBox="1"/>
          <p:nvPr/>
        </p:nvSpPr>
        <p:spPr>
          <a:xfrm>
            <a:off x="750446" y="5522241"/>
            <a:ext cx="481853" cy="41825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18">
                <a:solidFill>
                  <a:schemeClr val="dk1"/>
                </a:solidFill>
                <a:latin typeface="Courgette"/>
                <a:ea typeface="Courgette"/>
                <a:cs typeface="Courgette"/>
                <a:sym typeface="Courgette"/>
              </a:rPr>
              <a:t>9.</a:t>
            </a:r>
            <a:endParaRPr sz="2118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147" name="Google Shape;147;p2"/>
          <p:cNvSpPr txBox="1"/>
          <p:nvPr/>
        </p:nvSpPr>
        <p:spPr>
          <a:xfrm>
            <a:off x="1148107" y="7081655"/>
            <a:ext cx="4743900" cy="313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35">
                <a:solidFill>
                  <a:srgbClr val="2A5E2D"/>
                </a:solidFill>
                <a:latin typeface="Source Serif Pro"/>
                <a:ea typeface="Source Serif Pro"/>
                <a:cs typeface="Source Serif Pro"/>
                <a:sym typeface="Source Serif Pro"/>
              </a:rPr>
              <a:t>Have you discovered anything new lately?</a:t>
            </a:r>
            <a:endParaRPr sz="1600"/>
          </a:p>
        </p:txBody>
      </p:sp>
      <p:sp>
        <p:nvSpPr>
          <p:cNvPr id="148" name="Google Shape;148;p2"/>
          <p:cNvSpPr txBox="1"/>
          <p:nvPr/>
        </p:nvSpPr>
        <p:spPr>
          <a:xfrm>
            <a:off x="750446" y="7005096"/>
            <a:ext cx="481800" cy="356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718">
                <a:solidFill>
                  <a:schemeClr val="dk1"/>
                </a:solidFill>
                <a:latin typeface="Courgette"/>
                <a:ea typeface="Courgette"/>
                <a:cs typeface="Courgette"/>
                <a:sym typeface="Courgette"/>
              </a:rPr>
              <a:t>10.</a:t>
            </a:r>
            <a:endParaRPr sz="1718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grpSp>
        <p:nvGrpSpPr>
          <p:cNvPr id="149" name="Google Shape;149;p2"/>
          <p:cNvGrpSpPr/>
          <p:nvPr/>
        </p:nvGrpSpPr>
        <p:grpSpPr>
          <a:xfrm>
            <a:off x="1295054" y="1184346"/>
            <a:ext cx="4840941" cy="879039"/>
            <a:chOff x="1346200" y="1559278"/>
            <a:chExt cx="5486400" cy="996244"/>
          </a:xfrm>
        </p:grpSpPr>
        <p:cxnSp>
          <p:nvCxnSpPr>
            <p:cNvPr id="150" name="Google Shape;150;p2"/>
            <p:cNvCxnSpPr/>
            <p:nvPr/>
          </p:nvCxnSpPr>
          <p:spPr>
            <a:xfrm>
              <a:off x="1346200" y="1559278"/>
              <a:ext cx="5486400" cy="0"/>
            </a:xfrm>
            <a:prstGeom prst="straightConnector1">
              <a:avLst/>
            </a:prstGeom>
            <a:noFill/>
            <a:ln cap="flat" cmpd="sng" w="19050">
              <a:solidFill>
                <a:schemeClr val="dk1"/>
              </a:solidFill>
              <a:prstDash val="dot"/>
              <a:miter lim="800000"/>
              <a:headEnd len="sm" w="sm" type="none"/>
              <a:tailEnd len="sm" w="sm" type="none"/>
            </a:ln>
          </p:spPr>
        </p:cxnSp>
        <p:cxnSp>
          <p:nvCxnSpPr>
            <p:cNvPr id="151" name="Google Shape;151;p2"/>
            <p:cNvCxnSpPr/>
            <p:nvPr/>
          </p:nvCxnSpPr>
          <p:spPr>
            <a:xfrm>
              <a:off x="1346200" y="1892300"/>
              <a:ext cx="5486400" cy="0"/>
            </a:xfrm>
            <a:prstGeom prst="straightConnector1">
              <a:avLst/>
            </a:prstGeom>
            <a:noFill/>
            <a:ln cap="flat" cmpd="sng" w="19050">
              <a:solidFill>
                <a:schemeClr val="dk1"/>
              </a:solidFill>
              <a:prstDash val="dot"/>
              <a:miter lim="800000"/>
              <a:headEnd len="sm" w="sm" type="none"/>
              <a:tailEnd len="sm" w="sm" type="none"/>
            </a:ln>
          </p:spPr>
        </p:cxnSp>
        <p:cxnSp>
          <p:nvCxnSpPr>
            <p:cNvPr id="152" name="Google Shape;152;p2"/>
            <p:cNvCxnSpPr/>
            <p:nvPr/>
          </p:nvCxnSpPr>
          <p:spPr>
            <a:xfrm>
              <a:off x="1346200" y="2225322"/>
              <a:ext cx="5486400" cy="0"/>
            </a:xfrm>
            <a:prstGeom prst="straightConnector1">
              <a:avLst/>
            </a:prstGeom>
            <a:noFill/>
            <a:ln cap="flat" cmpd="sng" w="19050">
              <a:solidFill>
                <a:schemeClr val="dk1"/>
              </a:solidFill>
              <a:prstDash val="dot"/>
              <a:miter lim="800000"/>
              <a:headEnd len="sm" w="sm" type="none"/>
              <a:tailEnd len="sm" w="sm" type="none"/>
            </a:ln>
          </p:spPr>
        </p:cxnSp>
        <p:cxnSp>
          <p:nvCxnSpPr>
            <p:cNvPr id="153" name="Google Shape;153;p2"/>
            <p:cNvCxnSpPr/>
            <p:nvPr/>
          </p:nvCxnSpPr>
          <p:spPr>
            <a:xfrm>
              <a:off x="1346200" y="2555522"/>
              <a:ext cx="5486400" cy="0"/>
            </a:xfrm>
            <a:prstGeom prst="straightConnector1">
              <a:avLst/>
            </a:prstGeom>
            <a:noFill/>
            <a:ln cap="flat" cmpd="sng" w="19050">
              <a:solidFill>
                <a:schemeClr val="dk1"/>
              </a:solidFill>
              <a:prstDash val="dot"/>
              <a:miter lim="800000"/>
              <a:headEnd len="sm" w="sm" type="none"/>
              <a:tailEnd len="sm" w="sm" type="none"/>
            </a:ln>
          </p:spPr>
        </p:cxnSp>
      </p:grpSp>
      <p:grpSp>
        <p:nvGrpSpPr>
          <p:cNvPr id="154" name="Google Shape;154;p2"/>
          <p:cNvGrpSpPr/>
          <p:nvPr/>
        </p:nvGrpSpPr>
        <p:grpSpPr>
          <a:xfrm>
            <a:off x="1262182" y="6026862"/>
            <a:ext cx="4840941" cy="879039"/>
            <a:chOff x="1346200" y="1559278"/>
            <a:chExt cx="5486400" cy="996244"/>
          </a:xfrm>
        </p:grpSpPr>
        <p:cxnSp>
          <p:nvCxnSpPr>
            <p:cNvPr id="155" name="Google Shape;155;p2"/>
            <p:cNvCxnSpPr/>
            <p:nvPr/>
          </p:nvCxnSpPr>
          <p:spPr>
            <a:xfrm>
              <a:off x="1346200" y="1559278"/>
              <a:ext cx="5486400" cy="0"/>
            </a:xfrm>
            <a:prstGeom prst="straightConnector1">
              <a:avLst/>
            </a:prstGeom>
            <a:noFill/>
            <a:ln cap="flat" cmpd="sng" w="19050">
              <a:solidFill>
                <a:schemeClr val="dk1"/>
              </a:solidFill>
              <a:prstDash val="dot"/>
              <a:miter lim="800000"/>
              <a:headEnd len="sm" w="sm" type="none"/>
              <a:tailEnd len="sm" w="sm" type="none"/>
            </a:ln>
          </p:spPr>
        </p:cxnSp>
        <p:cxnSp>
          <p:nvCxnSpPr>
            <p:cNvPr id="156" name="Google Shape;156;p2"/>
            <p:cNvCxnSpPr/>
            <p:nvPr/>
          </p:nvCxnSpPr>
          <p:spPr>
            <a:xfrm>
              <a:off x="1346200" y="1892300"/>
              <a:ext cx="5486400" cy="0"/>
            </a:xfrm>
            <a:prstGeom prst="straightConnector1">
              <a:avLst/>
            </a:prstGeom>
            <a:noFill/>
            <a:ln cap="flat" cmpd="sng" w="19050">
              <a:solidFill>
                <a:schemeClr val="dk1"/>
              </a:solidFill>
              <a:prstDash val="dot"/>
              <a:miter lim="800000"/>
              <a:headEnd len="sm" w="sm" type="none"/>
              <a:tailEnd len="sm" w="sm" type="none"/>
            </a:ln>
          </p:spPr>
        </p:cxnSp>
        <p:cxnSp>
          <p:nvCxnSpPr>
            <p:cNvPr id="157" name="Google Shape;157;p2"/>
            <p:cNvCxnSpPr/>
            <p:nvPr/>
          </p:nvCxnSpPr>
          <p:spPr>
            <a:xfrm>
              <a:off x="1346200" y="2225322"/>
              <a:ext cx="5486400" cy="0"/>
            </a:xfrm>
            <a:prstGeom prst="straightConnector1">
              <a:avLst/>
            </a:prstGeom>
            <a:noFill/>
            <a:ln cap="flat" cmpd="sng" w="19050">
              <a:solidFill>
                <a:schemeClr val="dk1"/>
              </a:solidFill>
              <a:prstDash val="dot"/>
              <a:miter lim="800000"/>
              <a:headEnd len="sm" w="sm" type="none"/>
              <a:tailEnd len="sm" w="sm" type="none"/>
            </a:ln>
          </p:spPr>
        </p:cxnSp>
        <p:cxnSp>
          <p:nvCxnSpPr>
            <p:cNvPr id="158" name="Google Shape;158;p2"/>
            <p:cNvCxnSpPr/>
            <p:nvPr/>
          </p:nvCxnSpPr>
          <p:spPr>
            <a:xfrm>
              <a:off x="1346200" y="2555522"/>
              <a:ext cx="5486400" cy="0"/>
            </a:xfrm>
            <a:prstGeom prst="straightConnector1">
              <a:avLst/>
            </a:prstGeom>
            <a:noFill/>
            <a:ln cap="flat" cmpd="sng" w="19050">
              <a:solidFill>
                <a:schemeClr val="dk1"/>
              </a:solidFill>
              <a:prstDash val="dot"/>
              <a:miter lim="800000"/>
              <a:headEnd len="sm" w="sm" type="none"/>
              <a:tailEnd len="sm" w="sm" type="none"/>
            </a:ln>
          </p:spPr>
        </p:cxnSp>
      </p:grpSp>
      <p:grpSp>
        <p:nvGrpSpPr>
          <p:cNvPr id="159" name="Google Shape;159;p2"/>
          <p:cNvGrpSpPr/>
          <p:nvPr/>
        </p:nvGrpSpPr>
        <p:grpSpPr>
          <a:xfrm>
            <a:off x="1256337" y="4470312"/>
            <a:ext cx="4840941" cy="879039"/>
            <a:chOff x="1346200" y="1559278"/>
            <a:chExt cx="5486400" cy="996244"/>
          </a:xfrm>
        </p:grpSpPr>
        <p:cxnSp>
          <p:nvCxnSpPr>
            <p:cNvPr id="160" name="Google Shape;160;p2"/>
            <p:cNvCxnSpPr/>
            <p:nvPr/>
          </p:nvCxnSpPr>
          <p:spPr>
            <a:xfrm>
              <a:off x="1346200" y="1559278"/>
              <a:ext cx="5486400" cy="0"/>
            </a:xfrm>
            <a:prstGeom prst="straightConnector1">
              <a:avLst/>
            </a:prstGeom>
            <a:noFill/>
            <a:ln cap="flat" cmpd="sng" w="19050">
              <a:solidFill>
                <a:schemeClr val="dk1"/>
              </a:solidFill>
              <a:prstDash val="dot"/>
              <a:miter lim="800000"/>
              <a:headEnd len="sm" w="sm" type="none"/>
              <a:tailEnd len="sm" w="sm" type="none"/>
            </a:ln>
          </p:spPr>
        </p:cxnSp>
        <p:cxnSp>
          <p:nvCxnSpPr>
            <p:cNvPr id="161" name="Google Shape;161;p2"/>
            <p:cNvCxnSpPr/>
            <p:nvPr/>
          </p:nvCxnSpPr>
          <p:spPr>
            <a:xfrm>
              <a:off x="1346200" y="1892300"/>
              <a:ext cx="5486400" cy="0"/>
            </a:xfrm>
            <a:prstGeom prst="straightConnector1">
              <a:avLst/>
            </a:prstGeom>
            <a:noFill/>
            <a:ln cap="flat" cmpd="sng" w="19050">
              <a:solidFill>
                <a:schemeClr val="dk1"/>
              </a:solidFill>
              <a:prstDash val="dot"/>
              <a:miter lim="800000"/>
              <a:headEnd len="sm" w="sm" type="none"/>
              <a:tailEnd len="sm" w="sm" type="none"/>
            </a:ln>
          </p:spPr>
        </p:cxnSp>
        <p:cxnSp>
          <p:nvCxnSpPr>
            <p:cNvPr id="162" name="Google Shape;162;p2"/>
            <p:cNvCxnSpPr/>
            <p:nvPr/>
          </p:nvCxnSpPr>
          <p:spPr>
            <a:xfrm>
              <a:off x="1346200" y="2225322"/>
              <a:ext cx="5486400" cy="0"/>
            </a:xfrm>
            <a:prstGeom prst="straightConnector1">
              <a:avLst/>
            </a:prstGeom>
            <a:noFill/>
            <a:ln cap="flat" cmpd="sng" w="19050">
              <a:solidFill>
                <a:schemeClr val="dk1"/>
              </a:solidFill>
              <a:prstDash val="dot"/>
              <a:miter lim="800000"/>
              <a:headEnd len="sm" w="sm" type="none"/>
              <a:tailEnd len="sm" w="sm" type="none"/>
            </a:ln>
          </p:spPr>
        </p:cxnSp>
        <p:cxnSp>
          <p:nvCxnSpPr>
            <p:cNvPr id="163" name="Google Shape;163;p2"/>
            <p:cNvCxnSpPr/>
            <p:nvPr/>
          </p:nvCxnSpPr>
          <p:spPr>
            <a:xfrm>
              <a:off x="1346200" y="2555522"/>
              <a:ext cx="5486400" cy="0"/>
            </a:xfrm>
            <a:prstGeom prst="straightConnector1">
              <a:avLst/>
            </a:prstGeom>
            <a:noFill/>
            <a:ln cap="flat" cmpd="sng" w="19050">
              <a:solidFill>
                <a:schemeClr val="dk1"/>
              </a:solidFill>
              <a:prstDash val="dot"/>
              <a:miter lim="800000"/>
              <a:headEnd len="sm" w="sm" type="none"/>
              <a:tailEnd len="sm" w="sm" type="none"/>
            </a:ln>
          </p:spPr>
        </p:cxnSp>
      </p:grpSp>
      <p:grpSp>
        <p:nvGrpSpPr>
          <p:cNvPr id="164" name="Google Shape;164;p2"/>
          <p:cNvGrpSpPr/>
          <p:nvPr/>
        </p:nvGrpSpPr>
        <p:grpSpPr>
          <a:xfrm>
            <a:off x="1251556" y="7584464"/>
            <a:ext cx="4840941" cy="879039"/>
            <a:chOff x="1346200" y="1559278"/>
            <a:chExt cx="5486400" cy="996244"/>
          </a:xfrm>
        </p:grpSpPr>
        <p:cxnSp>
          <p:nvCxnSpPr>
            <p:cNvPr id="165" name="Google Shape;165;p2"/>
            <p:cNvCxnSpPr/>
            <p:nvPr/>
          </p:nvCxnSpPr>
          <p:spPr>
            <a:xfrm>
              <a:off x="1346200" y="1559278"/>
              <a:ext cx="5486400" cy="0"/>
            </a:xfrm>
            <a:prstGeom prst="straightConnector1">
              <a:avLst/>
            </a:prstGeom>
            <a:noFill/>
            <a:ln cap="flat" cmpd="sng" w="19050">
              <a:solidFill>
                <a:schemeClr val="dk1"/>
              </a:solidFill>
              <a:prstDash val="dot"/>
              <a:miter lim="800000"/>
              <a:headEnd len="sm" w="sm" type="none"/>
              <a:tailEnd len="sm" w="sm" type="none"/>
            </a:ln>
          </p:spPr>
        </p:cxnSp>
        <p:cxnSp>
          <p:nvCxnSpPr>
            <p:cNvPr id="166" name="Google Shape;166;p2"/>
            <p:cNvCxnSpPr/>
            <p:nvPr/>
          </p:nvCxnSpPr>
          <p:spPr>
            <a:xfrm>
              <a:off x="1346200" y="1892300"/>
              <a:ext cx="5486400" cy="0"/>
            </a:xfrm>
            <a:prstGeom prst="straightConnector1">
              <a:avLst/>
            </a:prstGeom>
            <a:noFill/>
            <a:ln cap="flat" cmpd="sng" w="19050">
              <a:solidFill>
                <a:schemeClr val="dk1"/>
              </a:solidFill>
              <a:prstDash val="dot"/>
              <a:miter lim="800000"/>
              <a:headEnd len="sm" w="sm" type="none"/>
              <a:tailEnd len="sm" w="sm" type="none"/>
            </a:ln>
          </p:spPr>
        </p:cxnSp>
        <p:cxnSp>
          <p:nvCxnSpPr>
            <p:cNvPr id="167" name="Google Shape;167;p2"/>
            <p:cNvCxnSpPr/>
            <p:nvPr/>
          </p:nvCxnSpPr>
          <p:spPr>
            <a:xfrm>
              <a:off x="1346200" y="2225322"/>
              <a:ext cx="5486400" cy="0"/>
            </a:xfrm>
            <a:prstGeom prst="straightConnector1">
              <a:avLst/>
            </a:prstGeom>
            <a:noFill/>
            <a:ln cap="flat" cmpd="sng" w="19050">
              <a:solidFill>
                <a:schemeClr val="dk1"/>
              </a:solidFill>
              <a:prstDash val="dot"/>
              <a:miter lim="800000"/>
              <a:headEnd len="sm" w="sm" type="none"/>
              <a:tailEnd len="sm" w="sm" type="none"/>
            </a:ln>
          </p:spPr>
        </p:cxnSp>
        <p:cxnSp>
          <p:nvCxnSpPr>
            <p:cNvPr id="168" name="Google Shape;168;p2"/>
            <p:cNvCxnSpPr/>
            <p:nvPr/>
          </p:nvCxnSpPr>
          <p:spPr>
            <a:xfrm>
              <a:off x="1346200" y="2555522"/>
              <a:ext cx="5486400" cy="0"/>
            </a:xfrm>
            <a:prstGeom prst="straightConnector1">
              <a:avLst/>
            </a:prstGeom>
            <a:noFill/>
            <a:ln cap="flat" cmpd="sng" w="19050">
              <a:solidFill>
                <a:schemeClr val="dk1"/>
              </a:solidFill>
              <a:prstDash val="dot"/>
              <a:miter lim="800000"/>
              <a:headEnd len="sm" w="sm" type="none"/>
              <a:tailEnd len="sm" w="sm" type="none"/>
            </a:ln>
          </p:spPr>
        </p:cxn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E0F19C"/>
        </a:solidFill>
      </p:bgPr>
    </p:bg>
    <p:spTree>
      <p:nvGrpSpPr>
        <p:cNvPr id="172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Background pattern&#10;&#10;Description automatically generated" id="173" name="Google Shape;173;p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2231"/>
            <a:ext cx="6858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74" name="Google Shape;174;p3"/>
          <p:cNvSpPr/>
          <p:nvPr/>
        </p:nvSpPr>
        <p:spPr>
          <a:xfrm>
            <a:off x="0" y="6322720"/>
            <a:ext cx="6858000" cy="2835088"/>
          </a:xfrm>
          <a:prstGeom prst="rect">
            <a:avLst/>
          </a:prstGeom>
          <a:solidFill>
            <a:srgbClr val="8AC44F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grpSp>
        <p:nvGrpSpPr>
          <p:cNvPr id="175" name="Google Shape;175;p3"/>
          <p:cNvGrpSpPr/>
          <p:nvPr/>
        </p:nvGrpSpPr>
        <p:grpSpPr>
          <a:xfrm>
            <a:off x="296562" y="305707"/>
            <a:ext cx="6245828" cy="8567572"/>
            <a:chOff x="539749" y="507750"/>
            <a:chExt cx="6692901" cy="8978900"/>
          </a:xfrm>
        </p:grpSpPr>
        <p:sp>
          <p:nvSpPr>
            <p:cNvPr id="176" name="Google Shape;176;p3"/>
            <p:cNvSpPr/>
            <p:nvPr/>
          </p:nvSpPr>
          <p:spPr>
            <a:xfrm>
              <a:off x="539749" y="507750"/>
              <a:ext cx="6692901" cy="8978900"/>
            </a:xfrm>
            <a:prstGeom prst="rect">
              <a:avLst/>
            </a:prstGeom>
            <a:solidFill>
              <a:schemeClr val="lt1">
                <a:alpha val="97647"/>
              </a:schemeClr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endParaRPr>
            </a:p>
          </p:txBody>
        </p:sp>
        <p:sp>
          <p:nvSpPr>
            <p:cNvPr id="177" name="Google Shape;177;p3"/>
            <p:cNvSpPr/>
            <p:nvPr/>
          </p:nvSpPr>
          <p:spPr>
            <a:xfrm>
              <a:off x="749300" y="723900"/>
              <a:ext cx="6273800" cy="8547100"/>
            </a:xfrm>
            <a:prstGeom prst="rect">
              <a:avLst/>
            </a:prstGeom>
            <a:noFill/>
            <a:ln cap="flat" cmpd="sng" w="28575">
              <a:solidFill>
                <a:srgbClr val="2A5E2D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endParaRPr>
            </a:p>
          </p:txBody>
        </p:sp>
      </p:grpSp>
      <p:grpSp>
        <p:nvGrpSpPr>
          <p:cNvPr id="178" name="Google Shape;178;p3"/>
          <p:cNvGrpSpPr/>
          <p:nvPr/>
        </p:nvGrpSpPr>
        <p:grpSpPr>
          <a:xfrm>
            <a:off x="1107435" y="2795174"/>
            <a:ext cx="5119919" cy="879039"/>
            <a:chOff x="1346200" y="1559278"/>
            <a:chExt cx="5486400" cy="996244"/>
          </a:xfrm>
        </p:grpSpPr>
        <p:cxnSp>
          <p:nvCxnSpPr>
            <p:cNvPr id="179" name="Google Shape;179;p3"/>
            <p:cNvCxnSpPr/>
            <p:nvPr/>
          </p:nvCxnSpPr>
          <p:spPr>
            <a:xfrm>
              <a:off x="1346200" y="1559278"/>
              <a:ext cx="5486400" cy="0"/>
            </a:xfrm>
            <a:prstGeom prst="straightConnector1">
              <a:avLst/>
            </a:prstGeom>
            <a:noFill/>
            <a:ln cap="flat" cmpd="sng" w="19050">
              <a:solidFill>
                <a:schemeClr val="dk1"/>
              </a:solidFill>
              <a:prstDash val="dot"/>
              <a:miter lim="800000"/>
              <a:headEnd len="sm" w="sm" type="none"/>
              <a:tailEnd len="sm" w="sm" type="none"/>
            </a:ln>
          </p:spPr>
        </p:cxnSp>
        <p:cxnSp>
          <p:nvCxnSpPr>
            <p:cNvPr id="180" name="Google Shape;180;p3"/>
            <p:cNvCxnSpPr/>
            <p:nvPr/>
          </p:nvCxnSpPr>
          <p:spPr>
            <a:xfrm>
              <a:off x="1346200" y="1892300"/>
              <a:ext cx="5486400" cy="0"/>
            </a:xfrm>
            <a:prstGeom prst="straightConnector1">
              <a:avLst/>
            </a:prstGeom>
            <a:noFill/>
            <a:ln cap="flat" cmpd="sng" w="19050">
              <a:solidFill>
                <a:schemeClr val="dk1"/>
              </a:solidFill>
              <a:prstDash val="dot"/>
              <a:miter lim="800000"/>
              <a:headEnd len="sm" w="sm" type="none"/>
              <a:tailEnd len="sm" w="sm" type="none"/>
            </a:ln>
          </p:spPr>
        </p:cxnSp>
        <p:cxnSp>
          <p:nvCxnSpPr>
            <p:cNvPr id="181" name="Google Shape;181;p3"/>
            <p:cNvCxnSpPr/>
            <p:nvPr/>
          </p:nvCxnSpPr>
          <p:spPr>
            <a:xfrm>
              <a:off x="1346200" y="2225322"/>
              <a:ext cx="5486400" cy="0"/>
            </a:xfrm>
            <a:prstGeom prst="straightConnector1">
              <a:avLst/>
            </a:prstGeom>
            <a:noFill/>
            <a:ln cap="flat" cmpd="sng" w="19050">
              <a:solidFill>
                <a:schemeClr val="dk1"/>
              </a:solidFill>
              <a:prstDash val="dot"/>
              <a:miter lim="800000"/>
              <a:headEnd len="sm" w="sm" type="none"/>
              <a:tailEnd len="sm" w="sm" type="none"/>
            </a:ln>
          </p:spPr>
        </p:cxnSp>
        <p:cxnSp>
          <p:nvCxnSpPr>
            <p:cNvPr id="182" name="Google Shape;182;p3"/>
            <p:cNvCxnSpPr/>
            <p:nvPr/>
          </p:nvCxnSpPr>
          <p:spPr>
            <a:xfrm>
              <a:off x="1346200" y="2555522"/>
              <a:ext cx="5486400" cy="0"/>
            </a:xfrm>
            <a:prstGeom prst="straightConnector1">
              <a:avLst/>
            </a:prstGeom>
            <a:noFill/>
            <a:ln cap="flat" cmpd="sng" w="19050">
              <a:solidFill>
                <a:schemeClr val="dk1"/>
              </a:solidFill>
              <a:prstDash val="dot"/>
              <a:miter lim="800000"/>
              <a:headEnd len="sm" w="sm" type="none"/>
              <a:tailEnd len="sm" w="sm" type="none"/>
            </a:ln>
          </p:spPr>
        </p:cxnSp>
      </p:grpSp>
      <p:sp>
        <p:nvSpPr>
          <p:cNvPr id="183" name="Google Shape;183;p3"/>
          <p:cNvSpPr txBox="1"/>
          <p:nvPr/>
        </p:nvSpPr>
        <p:spPr>
          <a:xfrm>
            <a:off x="1098162" y="707721"/>
            <a:ext cx="5119800" cy="534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35">
                <a:solidFill>
                  <a:srgbClr val="2A5E2D"/>
                </a:solidFill>
                <a:latin typeface="Source Serif Pro"/>
                <a:ea typeface="Source Serif Pro"/>
                <a:cs typeface="Source Serif Pro"/>
                <a:sym typeface="Source Serif Pro"/>
              </a:rPr>
              <a:t>What makes it hard for you to spend time with those you love?</a:t>
            </a:r>
            <a:endParaRPr sz="1171">
              <a:solidFill>
                <a:srgbClr val="2A5E2D"/>
              </a:solidFill>
              <a:latin typeface="Source Serif Pro"/>
              <a:ea typeface="Source Serif Pro"/>
              <a:cs typeface="Source Serif Pro"/>
              <a:sym typeface="Source Serif Pro"/>
            </a:endParaRPr>
          </a:p>
        </p:txBody>
      </p:sp>
      <p:sp>
        <p:nvSpPr>
          <p:cNvPr id="184" name="Google Shape;184;p3"/>
          <p:cNvSpPr txBox="1"/>
          <p:nvPr/>
        </p:nvSpPr>
        <p:spPr>
          <a:xfrm>
            <a:off x="599788" y="607739"/>
            <a:ext cx="509622" cy="41825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18">
                <a:solidFill>
                  <a:schemeClr val="dk1"/>
                </a:solidFill>
                <a:latin typeface="Courgette"/>
                <a:ea typeface="Courgette"/>
                <a:cs typeface="Courgette"/>
                <a:sym typeface="Courgette"/>
              </a:rPr>
              <a:t>11.</a:t>
            </a:r>
            <a:endParaRPr sz="2118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185" name="Google Shape;185;p3"/>
          <p:cNvSpPr txBox="1"/>
          <p:nvPr/>
        </p:nvSpPr>
        <p:spPr>
          <a:xfrm>
            <a:off x="1097171" y="2301115"/>
            <a:ext cx="5017500" cy="313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35">
                <a:solidFill>
                  <a:srgbClr val="2A5E2D"/>
                </a:solidFill>
                <a:latin typeface="Source Serif Pro"/>
                <a:ea typeface="Source Serif Pro"/>
                <a:cs typeface="Source Serif Pro"/>
                <a:sym typeface="Source Serif Pro"/>
              </a:rPr>
              <a:t>As I take long, deep breaths, I notice it makes me feel…</a:t>
            </a:r>
            <a:endParaRPr sz="1171">
              <a:solidFill>
                <a:srgbClr val="2A5E2D"/>
              </a:solidFill>
              <a:latin typeface="Source Serif Pro"/>
              <a:ea typeface="Source Serif Pro"/>
              <a:cs typeface="Source Serif Pro"/>
              <a:sym typeface="Source Serif Pro"/>
            </a:endParaRPr>
          </a:p>
        </p:txBody>
      </p:sp>
      <p:sp>
        <p:nvSpPr>
          <p:cNvPr id="186" name="Google Shape;186;p3"/>
          <p:cNvSpPr txBox="1"/>
          <p:nvPr/>
        </p:nvSpPr>
        <p:spPr>
          <a:xfrm>
            <a:off x="583332" y="2212109"/>
            <a:ext cx="509622" cy="41825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18">
                <a:solidFill>
                  <a:schemeClr val="dk1"/>
                </a:solidFill>
                <a:latin typeface="Courgette"/>
                <a:ea typeface="Courgette"/>
                <a:cs typeface="Courgette"/>
                <a:sym typeface="Courgette"/>
              </a:rPr>
              <a:t>12.</a:t>
            </a:r>
            <a:endParaRPr sz="2118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187" name="Google Shape;187;p3"/>
          <p:cNvSpPr txBox="1"/>
          <p:nvPr/>
        </p:nvSpPr>
        <p:spPr>
          <a:xfrm>
            <a:off x="1097171" y="3820221"/>
            <a:ext cx="5017500" cy="313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35">
                <a:solidFill>
                  <a:srgbClr val="2A5E2D"/>
                </a:solidFill>
                <a:latin typeface="Source Serif Pro"/>
                <a:ea typeface="Source Serif Pro"/>
                <a:cs typeface="Source Serif Pro"/>
                <a:sym typeface="Source Serif Pro"/>
              </a:rPr>
              <a:t>What goals am I currently on track with? </a:t>
            </a:r>
            <a:endParaRPr sz="1171">
              <a:solidFill>
                <a:srgbClr val="2A5E2D"/>
              </a:solidFill>
              <a:latin typeface="Source Serif Pro"/>
              <a:ea typeface="Source Serif Pro"/>
              <a:cs typeface="Source Serif Pro"/>
              <a:sym typeface="Source Serif Pro"/>
            </a:endParaRPr>
          </a:p>
        </p:txBody>
      </p:sp>
      <p:sp>
        <p:nvSpPr>
          <p:cNvPr id="188" name="Google Shape;188;p3"/>
          <p:cNvSpPr txBox="1"/>
          <p:nvPr/>
        </p:nvSpPr>
        <p:spPr>
          <a:xfrm>
            <a:off x="574514" y="3744302"/>
            <a:ext cx="509622" cy="41825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18">
                <a:solidFill>
                  <a:schemeClr val="dk1"/>
                </a:solidFill>
                <a:latin typeface="Courgette"/>
                <a:ea typeface="Courgette"/>
                <a:cs typeface="Courgette"/>
                <a:sym typeface="Courgette"/>
              </a:rPr>
              <a:t>13.</a:t>
            </a:r>
            <a:endParaRPr sz="2118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189" name="Google Shape;189;p3"/>
          <p:cNvSpPr txBox="1"/>
          <p:nvPr/>
        </p:nvSpPr>
        <p:spPr>
          <a:xfrm>
            <a:off x="1097171" y="5353454"/>
            <a:ext cx="5017500" cy="313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35">
                <a:solidFill>
                  <a:srgbClr val="2A5E2D"/>
                </a:solidFill>
                <a:latin typeface="Source Serif Pro"/>
                <a:ea typeface="Source Serif Pro"/>
                <a:cs typeface="Source Serif Pro"/>
                <a:sym typeface="Source Serif Pro"/>
              </a:rPr>
              <a:t>What progress have I made lately? </a:t>
            </a:r>
            <a:endParaRPr sz="1435">
              <a:solidFill>
                <a:srgbClr val="2A5E2D"/>
              </a:solidFill>
              <a:latin typeface="Source Serif Pro"/>
              <a:ea typeface="Source Serif Pro"/>
              <a:cs typeface="Source Serif Pro"/>
              <a:sym typeface="Source Serif Pro"/>
            </a:endParaRPr>
          </a:p>
        </p:txBody>
      </p:sp>
      <p:sp>
        <p:nvSpPr>
          <p:cNvPr id="190" name="Google Shape;190;p3"/>
          <p:cNvSpPr txBox="1"/>
          <p:nvPr/>
        </p:nvSpPr>
        <p:spPr>
          <a:xfrm>
            <a:off x="562034" y="5262744"/>
            <a:ext cx="509622" cy="41825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18">
                <a:solidFill>
                  <a:schemeClr val="dk1"/>
                </a:solidFill>
                <a:latin typeface="Courgette"/>
                <a:ea typeface="Courgette"/>
                <a:cs typeface="Courgette"/>
                <a:sym typeface="Courgette"/>
              </a:rPr>
              <a:t>14.</a:t>
            </a:r>
            <a:endParaRPr sz="2118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191" name="Google Shape;191;p3"/>
          <p:cNvSpPr txBox="1"/>
          <p:nvPr/>
        </p:nvSpPr>
        <p:spPr>
          <a:xfrm>
            <a:off x="1057411" y="6925663"/>
            <a:ext cx="5017500" cy="503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335">
                <a:solidFill>
                  <a:srgbClr val="2A5E2D"/>
                </a:solidFill>
                <a:latin typeface="Source Serif Pro"/>
                <a:ea typeface="Source Serif Pro"/>
                <a:cs typeface="Source Serif Pro"/>
                <a:sym typeface="Source Serif Pro"/>
              </a:rPr>
              <a:t> Write about somebody in your life who always seems to be fully present when they are with you. How does that make you feel?</a:t>
            </a:r>
            <a:endParaRPr sz="1071">
              <a:solidFill>
                <a:srgbClr val="2A5E2D"/>
              </a:solidFill>
              <a:latin typeface="Source Serif Pro"/>
              <a:ea typeface="Source Serif Pro"/>
              <a:cs typeface="Source Serif Pro"/>
              <a:sym typeface="Source Serif Pro"/>
            </a:endParaRPr>
          </a:p>
        </p:txBody>
      </p:sp>
      <p:sp>
        <p:nvSpPr>
          <p:cNvPr id="192" name="Google Shape;192;p3"/>
          <p:cNvSpPr txBox="1"/>
          <p:nvPr/>
        </p:nvSpPr>
        <p:spPr>
          <a:xfrm>
            <a:off x="549677" y="6930954"/>
            <a:ext cx="509700" cy="402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18">
                <a:solidFill>
                  <a:schemeClr val="dk1"/>
                </a:solidFill>
                <a:latin typeface="Courgette"/>
                <a:ea typeface="Courgette"/>
                <a:cs typeface="Courgette"/>
                <a:sym typeface="Courgette"/>
              </a:rPr>
              <a:t>15.</a:t>
            </a:r>
            <a:endParaRPr sz="10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grpSp>
        <p:nvGrpSpPr>
          <p:cNvPr id="193" name="Google Shape;193;p3"/>
          <p:cNvGrpSpPr/>
          <p:nvPr/>
        </p:nvGrpSpPr>
        <p:grpSpPr>
          <a:xfrm>
            <a:off x="1105228" y="1246131"/>
            <a:ext cx="5119919" cy="879039"/>
            <a:chOff x="1346200" y="1559278"/>
            <a:chExt cx="5486400" cy="996244"/>
          </a:xfrm>
        </p:grpSpPr>
        <p:cxnSp>
          <p:nvCxnSpPr>
            <p:cNvPr id="194" name="Google Shape;194;p3"/>
            <p:cNvCxnSpPr/>
            <p:nvPr/>
          </p:nvCxnSpPr>
          <p:spPr>
            <a:xfrm>
              <a:off x="1346200" y="1559278"/>
              <a:ext cx="5486400" cy="0"/>
            </a:xfrm>
            <a:prstGeom prst="straightConnector1">
              <a:avLst/>
            </a:prstGeom>
            <a:noFill/>
            <a:ln cap="flat" cmpd="sng" w="19050">
              <a:solidFill>
                <a:schemeClr val="dk1"/>
              </a:solidFill>
              <a:prstDash val="dot"/>
              <a:miter lim="800000"/>
              <a:headEnd len="sm" w="sm" type="none"/>
              <a:tailEnd len="sm" w="sm" type="none"/>
            </a:ln>
          </p:spPr>
        </p:cxnSp>
        <p:cxnSp>
          <p:nvCxnSpPr>
            <p:cNvPr id="195" name="Google Shape;195;p3"/>
            <p:cNvCxnSpPr/>
            <p:nvPr/>
          </p:nvCxnSpPr>
          <p:spPr>
            <a:xfrm>
              <a:off x="1346200" y="1892300"/>
              <a:ext cx="5486400" cy="0"/>
            </a:xfrm>
            <a:prstGeom prst="straightConnector1">
              <a:avLst/>
            </a:prstGeom>
            <a:noFill/>
            <a:ln cap="flat" cmpd="sng" w="19050">
              <a:solidFill>
                <a:schemeClr val="dk1"/>
              </a:solidFill>
              <a:prstDash val="dot"/>
              <a:miter lim="800000"/>
              <a:headEnd len="sm" w="sm" type="none"/>
              <a:tailEnd len="sm" w="sm" type="none"/>
            </a:ln>
          </p:spPr>
        </p:cxnSp>
        <p:cxnSp>
          <p:nvCxnSpPr>
            <p:cNvPr id="196" name="Google Shape;196;p3"/>
            <p:cNvCxnSpPr/>
            <p:nvPr/>
          </p:nvCxnSpPr>
          <p:spPr>
            <a:xfrm>
              <a:off x="1346200" y="2225322"/>
              <a:ext cx="5486400" cy="0"/>
            </a:xfrm>
            <a:prstGeom prst="straightConnector1">
              <a:avLst/>
            </a:prstGeom>
            <a:noFill/>
            <a:ln cap="flat" cmpd="sng" w="19050">
              <a:solidFill>
                <a:schemeClr val="dk1"/>
              </a:solidFill>
              <a:prstDash val="dot"/>
              <a:miter lim="800000"/>
              <a:headEnd len="sm" w="sm" type="none"/>
              <a:tailEnd len="sm" w="sm" type="none"/>
            </a:ln>
          </p:spPr>
        </p:cxnSp>
        <p:cxnSp>
          <p:nvCxnSpPr>
            <p:cNvPr id="197" name="Google Shape;197;p3"/>
            <p:cNvCxnSpPr/>
            <p:nvPr/>
          </p:nvCxnSpPr>
          <p:spPr>
            <a:xfrm>
              <a:off x="1346200" y="2555522"/>
              <a:ext cx="5486400" cy="0"/>
            </a:xfrm>
            <a:prstGeom prst="straightConnector1">
              <a:avLst/>
            </a:prstGeom>
            <a:noFill/>
            <a:ln cap="flat" cmpd="sng" w="19050">
              <a:solidFill>
                <a:schemeClr val="dk1"/>
              </a:solidFill>
              <a:prstDash val="dot"/>
              <a:miter lim="800000"/>
              <a:headEnd len="sm" w="sm" type="none"/>
              <a:tailEnd len="sm" w="sm" type="none"/>
            </a:ln>
          </p:spPr>
        </p:cxnSp>
      </p:grpSp>
      <p:grpSp>
        <p:nvGrpSpPr>
          <p:cNvPr id="198" name="Google Shape;198;p3"/>
          <p:cNvGrpSpPr/>
          <p:nvPr/>
        </p:nvGrpSpPr>
        <p:grpSpPr>
          <a:xfrm>
            <a:off x="1107435" y="5829150"/>
            <a:ext cx="5119919" cy="879039"/>
            <a:chOff x="1346200" y="1559278"/>
            <a:chExt cx="5486400" cy="996244"/>
          </a:xfrm>
        </p:grpSpPr>
        <p:cxnSp>
          <p:nvCxnSpPr>
            <p:cNvPr id="199" name="Google Shape;199;p3"/>
            <p:cNvCxnSpPr/>
            <p:nvPr/>
          </p:nvCxnSpPr>
          <p:spPr>
            <a:xfrm>
              <a:off x="1346200" y="1559278"/>
              <a:ext cx="5486400" cy="0"/>
            </a:xfrm>
            <a:prstGeom prst="straightConnector1">
              <a:avLst/>
            </a:prstGeom>
            <a:noFill/>
            <a:ln cap="flat" cmpd="sng" w="19050">
              <a:solidFill>
                <a:schemeClr val="dk1"/>
              </a:solidFill>
              <a:prstDash val="dot"/>
              <a:miter lim="800000"/>
              <a:headEnd len="sm" w="sm" type="none"/>
              <a:tailEnd len="sm" w="sm" type="none"/>
            </a:ln>
          </p:spPr>
        </p:cxnSp>
        <p:cxnSp>
          <p:nvCxnSpPr>
            <p:cNvPr id="200" name="Google Shape;200;p3"/>
            <p:cNvCxnSpPr/>
            <p:nvPr/>
          </p:nvCxnSpPr>
          <p:spPr>
            <a:xfrm>
              <a:off x="1346200" y="1892300"/>
              <a:ext cx="5486400" cy="0"/>
            </a:xfrm>
            <a:prstGeom prst="straightConnector1">
              <a:avLst/>
            </a:prstGeom>
            <a:noFill/>
            <a:ln cap="flat" cmpd="sng" w="19050">
              <a:solidFill>
                <a:schemeClr val="dk1"/>
              </a:solidFill>
              <a:prstDash val="dot"/>
              <a:miter lim="800000"/>
              <a:headEnd len="sm" w="sm" type="none"/>
              <a:tailEnd len="sm" w="sm" type="none"/>
            </a:ln>
          </p:spPr>
        </p:cxnSp>
        <p:cxnSp>
          <p:nvCxnSpPr>
            <p:cNvPr id="201" name="Google Shape;201;p3"/>
            <p:cNvCxnSpPr/>
            <p:nvPr/>
          </p:nvCxnSpPr>
          <p:spPr>
            <a:xfrm>
              <a:off x="1346200" y="2225322"/>
              <a:ext cx="5486400" cy="0"/>
            </a:xfrm>
            <a:prstGeom prst="straightConnector1">
              <a:avLst/>
            </a:prstGeom>
            <a:noFill/>
            <a:ln cap="flat" cmpd="sng" w="19050">
              <a:solidFill>
                <a:schemeClr val="dk1"/>
              </a:solidFill>
              <a:prstDash val="dot"/>
              <a:miter lim="800000"/>
              <a:headEnd len="sm" w="sm" type="none"/>
              <a:tailEnd len="sm" w="sm" type="none"/>
            </a:ln>
          </p:spPr>
        </p:cxnSp>
        <p:cxnSp>
          <p:nvCxnSpPr>
            <p:cNvPr id="202" name="Google Shape;202;p3"/>
            <p:cNvCxnSpPr/>
            <p:nvPr/>
          </p:nvCxnSpPr>
          <p:spPr>
            <a:xfrm>
              <a:off x="1346200" y="2555522"/>
              <a:ext cx="5486400" cy="0"/>
            </a:xfrm>
            <a:prstGeom prst="straightConnector1">
              <a:avLst/>
            </a:prstGeom>
            <a:noFill/>
            <a:ln cap="flat" cmpd="sng" w="19050">
              <a:solidFill>
                <a:schemeClr val="dk1"/>
              </a:solidFill>
              <a:prstDash val="dot"/>
              <a:miter lim="800000"/>
              <a:headEnd len="sm" w="sm" type="none"/>
              <a:tailEnd len="sm" w="sm" type="none"/>
            </a:ln>
          </p:spPr>
        </p:cxnSp>
      </p:grpSp>
      <p:grpSp>
        <p:nvGrpSpPr>
          <p:cNvPr id="203" name="Google Shape;203;p3"/>
          <p:cNvGrpSpPr/>
          <p:nvPr/>
        </p:nvGrpSpPr>
        <p:grpSpPr>
          <a:xfrm>
            <a:off x="1113283" y="4309671"/>
            <a:ext cx="5119919" cy="879039"/>
            <a:chOff x="1346200" y="1559278"/>
            <a:chExt cx="5486400" cy="996244"/>
          </a:xfrm>
        </p:grpSpPr>
        <p:cxnSp>
          <p:nvCxnSpPr>
            <p:cNvPr id="204" name="Google Shape;204;p3"/>
            <p:cNvCxnSpPr/>
            <p:nvPr/>
          </p:nvCxnSpPr>
          <p:spPr>
            <a:xfrm>
              <a:off x="1346200" y="1559278"/>
              <a:ext cx="5486400" cy="0"/>
            </a:xfrm>
            <a:prstGeom prst="straightConnector1">
              <a:avLst/>
            </a:prstGeom>
            <a:noFill/>
            <a:ln cap="flat" cmpd="sng" w="19050">
              <a:solidFill>
                <a:schemeClr val="dk1"/>
              </a:solidFill>
              <a:prstDash val="dot"/>
              <a:miter lim="800000"/>
              <a:headEnd len="sm" w="sm" type="none"/>
              <a:tailEnd len="sm" w="sm" type="none"/>
            </a:ln>
          </p:spPr>
        </p:cxnSp>
        <p:cxnSp>
          <p:nvCxnSpPr>
            <p:cNvPr id="205" name="Google Shape;205;p3"/>
            <p:cNvCxnSpPr/>
            <p:nvPr/>
          </p:nvCxnSpPr>
          <p:spPr>
            <a:xfrm>
              <a:off x="1346200" y="1892300"/>
              <a:ext cx="5486400" cy="0"/>
            </a:xfrm>
            <a:prstGeom prst="straightConnector1">
              <a:avLst/>
            </a:prstGeom>
            <a:noFill/>
            <a:ln cap="flat" cmpd="sng" w="19050">
              <a:solidFill>
                <a:schemeClr val="dk1"/>
              </a:solidFill>
              <a:prstDash val="dot"/>
              <a:miter lim="800000"/>
              <a:headEnd len="sm" w="sm" type="none"/>
              <a:tailEnd len="sm" w="sm" type="none"/>
            </a:ln>
          </p:spPr>
        </p:cxnSp>
        <p:cxnSp>
          <p:nvCxnSpPr>
            <p:cNvPr id="206" name="Google Shape;206;p3"/>
            <p:cNvCxnSpPr/>
            <p:nvPr/>
          </p:nvCxnSpPr>
          <p:spPr>
            <a:xfrm>
              <a:off x="1346200" y="2225322"/>
              <a:ext cx="5486400" cy="0"/>
            </a:xfrm>
            <a:prstGeom prst="straightConnector1">
              <a:avLst/>
            </a:prstGeom>
            <a:noFill/>
            <a:ln cap="flat" cmpd="sng" w="19050">
              <a:solidFill>
                <a:schemeClr val="dk1"/>
              </a:solidFill>
              <a:prstDash val="dot"/>
              <a:miter lim="800000"/>
              <a:headEnd len="sm" w="sm" type="none"/>
              <a:tailEnd len="sm" w="sm" type="none"/>
            </a:ln>
          </p:spPr>
        </p:cxnSp>
        <p:cxnSp>
          <p:nvCxnSpPr>
            <p:cNvPr id="207" name="Google Shape;207;p3"/>
            <p:cNvCxnSpPr/>
            <p:nvPr/>
          </p:nvCxnSpPr>
          <p:spPr>
            <a:xfrm>
              <a:off x="1346200" y="2555522"/>
              <a:ext cx="5486400" cy="0"/>
            </a:xfrm>
            <a:prstGeom prst="straightConnector1">
              <a:avLst/>
            </a:prstGeom>
            <a:noFill/>
            <a:ln cap="flat" cmpd="sng" w="19050">
              <a:solidFill>
                <a:schemeClr val="dk1"/>
              </a:solidFill>
              <a:prstDash val="dot"/>
              <a:miter lim="800000"/>
              <a:headEnd len="sm" w="sm" type="none"/>
              <a:tailEnd len="sm" w="sm" type="none"/>
            </a:ln>
          </p:spPr>
        </p:cxnSp>
      </p:grpSp>
      <p:grpSp>
        <p:nvGrpSpPr>
          <p:cNvPr id="208" name="Google Shape;208;p3"/>
          <p:cNvGrpSpPr/>
          <p:nvPr/>
        </p:nvGrpSpPr>
        <p:grpSpPr>
          <a:xfrm>
            <a:off x="1108502" y="7572107"/>
            <a:ext cx="5119919" cy="879039"/>
            <a:chOff x="1346200" y="1559278"/>
            <a:chExt cx="5486400" cy="996244"/>
          </a:xfrm>
        </p:grpSpPr>
        <p:cxnSp>
          <p:nvCxnSpPr>
            <p:cNvPr id="209" name="Google Shape;209;p3"/>
            <p:cNvCxnSpPr/>
            <p:nvPr/>
          </p:nvCxnSpPr>
          <p:spPr>
            <a:xfrm>
              <a:off x="1346200" y="1559278"/>
              <a:ext cx="5486400" cy="0"/>
            </a:xfrm>
            <a:prstGeom prst="straightConnector1">
              <a:avLst/>
            </a:prstGeom>
            <a:noFill/>
            <a:ln cap="flat" cmpd="sng" w="19050">
              <a:solidFill>
                <a:schemeClr val="dk1"/>
              </a:solidFill>
              <a:prstDash val="dot"/>
              <a:miter lim="800000"/>
              <a:headEnd len="sm" w="sm" type="none"/>
              <a:tailEnd len="sm" w="sm" type="none"/>
            </a:ln>
          </p:spPr>
        </p:cxnSp>
        <p:cxnSp>
          <p:nvCxnSpPr>
            <p:cNvPr id="210" name="Google Shape;210;p3"/>
            <p:cNvCxnSpPr/>
            <p:nvPr/>
          </p:nvCxnSpPr>
          <p:spPr>
            <a:xfrm>
              <a:off x="1346200" y="1892300"/>
              <a:ext cx="5486400" cy="0"/>
            </a:xfrm>
            <a:prstGeom prst="straightConnector1">
              <a:avLst/>
            </a:prstGeom>
            <a:noFill/>
            <a:ln cap="flat" cmpd="sng" w="19050">
              <a:solidFill>
                <a:schemeClr val="dk1"/>
              </a:solidFill>
              <a:prstDash val="dot"/>
              <a:miter lim="800000"/>
              <a:headEnd len="sm" w="sm" type="none"/>
              <a:tailEnd len="sm" w="sm" type="none"/>
            </a:ln>
          </p:spPr>
        </p:cxnSp>
        <p:cxnSp>
          <p:nvCxnSpPr>
            <p:cNvPr id="211" name="Google Shape;211;p3"/>
            <p:cNvCxnSpPr/>
            <p:nvPr/>
          </p:nvCxnSpPr>
          <p:spPr>
            <a:xfrm>
              <a:off x="1346200" y="2225322"/>
              <a:ext cx="5486400" cy="0"/>
            </a:xfrm>
            <a:prstGeom prst="straightConnector1">
              <a:avLst/>
            </a:prstGeom>
            <a:noFill/>
            <a:ln cap="flat" cmpd="sng" w="19050">
              <a:solidFill>
                <a:schemeClr val="dk1"/>
              </a:solidFill>
              <a:prstDash val="dot"/>
              <a:miter lim="800000"/>
              <a:headEnd len="sm" w="sm" type="none"/>
              <a:tailEnd len="sm" w="sm" type="none"/>
            </a:ln>
          </p:spPr>
        </p:cxnSp>
        <p:cxnSp>
          <p:nvCxnSpPr>
            <p:cNvPr id="212" name="Google Shape;212;p3"/>
            <p:cNvCxnSpPr/>
            <p:nvPr/>
          </p:nvCxnSpPr>
          <p:spPr>
            <a:xfrm>
              <a:off x="1346200" y="2555522"/>
              <a:ext cx="5486400" cy="0"/>
            </a:xfrm>
            <a:prstGeom prst="straightConnector1">
              <a:avLst/>
            </a:prstGeom>
            <a:noFill/>
            <a:ln cap="flat" cmpd="sng" w="19050">
              <a:solidFill>
                <a:schemeClr val="dk1"/>
              </a:solidFill>
              <a:prstDash val="dot"/>
              <a:miter lim="800000"/>
              <a:headEnd len="sm" w="sm" type="none"/>
              <a:tailEnd len="sm" w="sm" type="none"/>
            </a:ln>
          </p:spPr>
        </p:cxn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8AC44F"/>
        </a:solidFill>
      </p:bgPr>
    </p:bg>
    <p:spTree>
      <p:nvGrpSpPr>
        <p:cNvPr id="216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7" name="Google Shape;217;p4"/>
          <p:cNvGrpSpPr/>
          <p:nvPr/>
        </p:nvGrpSpPr>
        <p:grpSpPr>
          <a:xfrm>
            <a:off x="0" y="2994"/>
            <a:ext cx="6858000" cy="6858000"/>
            <a:chOff x="0" y="19051"/>
            <a:chExt cx="7772400" cy="7772400"/>
          </a:xfrm>
        </p:grpSpPr>
        <p:pic>
          <p:nvPicPr>
            <p:cNvPr descr="Background pattern&#10;&#10;Description automatically generated" id="218" name="Google Shape;218;p4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0" y="19051"/>
              <a:ext cx="7772400" cy="77724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Background pattern&#10;&#10;Description automatically generated" id="219" name="Google Shape;219;p4"/>
            <p:cNvPicPr preferRelativeResize="0"/>
            <p:nvPr/>
          </p:nvPicPr>
          <p:blipFill rotWithShape="1">
            <a:blip r:embed="rId4">
              <a:alphaModFix/>
            </a:blip>
            <a:srcRect b="64533" l="67815" r="0" t="4502"/>
            <a:stretch/>
          </p:blipFill>
          <p:spPr>
            <a:xfrm>
              <a:off x="0" y="1313458"/>
              <a:ext cx="2135220" cy="2659194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220" name="Google Shape;220;p4"/>
          <p:cNvSpPr/>
          <p:nvPr/>
        </p:nvSpPr>
        <p:spPr>
          <a:xfrm>
            <a:off x="0" y="6310368"/>
            <a:ext cx="6858000" cy="2835088"/>
          </a:xfrm>
          <a:prstGeom prst="rect">
            <a:avLst/>
          </a:prstGeom>
          <a:solidFill>
            <a:srgbClr val="FEE67C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grpSp>
        <p:nvGrpSpPr>
          <p:cNvPr id="221" name="Google Shape;221;p4"/>
          <p:cNvGrpSpPr/>
          <p:nvPr/>
        </p:nvGrpSpPr>
        <p:grpSpPr>
          <a:xfrm>
            <a:off x="303252" y="318062"/>
            <a:ext cx="6258185" cy="8543630"/>
            <a:chOff x="539749" y="520700"/>
            <a:chExt cx="6692901" cy="8978900"/>
          </a:xfrm>
        </p:grpSpPr>
        <p:sp>
          <p:nvSpPr>
            <p:cNvPr id="222" name="Google Shape;222;p4"/>
            <p:cNvSpPr/>
            <p:nvPr/>
          </p:nvSpPr>
          <p:spPr>
            <a:xfrm>
              <a:off x="539749" y="520700"/>
              <a:ext cx="6692901" cy="8978900"/>
            </a:xfrm>
            <a:prstGeom prst="rect">
              <a:avLst/>
            </a:prstGeom>
            <a:solidFill>
              <a:schemeClr val="lt1">
                <a:alpha val="97647"/>
              </a:schemeClr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endParaRPr>
            </a:p>
          </p:txBody>
        </p:sp>
        <p:sp>
          <p:nvSpPr>
            <p:cNvPr id="223" name="Google Shape;223;p4"/>
            <p:cNvSpPr/>
            <p:nvPr/>
          </p:nvSpPr>
          <p:spPr>
            <a:xfrm>
              <a:off x="749300" y="749687"/>
              <a:ext cx="6273800" cy="8547100"/>
            </a:xfrm>
            <a:prstGeom prst="rect">
              <a:avLst/>
            </a:prstGeom>
            <a:noFill/>
            <a:ln cap="flat" cmpd="sng" w="28575">
              <a:solidFill>
                <a:srgbClr val="2A5E2D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endParaRPr>
            </a:p>
          </p:txBody>
        </p:sp>
      </p:grpSp>
      <p:grpSp>
        <p:nvGrpSpPr>
          <p:cNvPr id="224" name="Google Shape;224;p4"/>
          <p:cNvGrpSpPr/>
          <p:nvPr/>
        </p:nvGrpSpPr>
        <p:grpSpPr>
          <a:xfrm>
            <a:off x="1077490" y="2770458"/>
            <a:ext cx="5130049" cy="879039"/>
            <a:chOff x="1346200" y="1559278"/>
            <a:chExt cx="5486400" cy="996244"/>
          </a:xfrm>
        </p:grpSpPr>
        <p:cxnSp>
          <p:nvCxnSpPr>
            <p:cNvPr id="225" name="Google Shape;225;p4"/>
            <p:cNvCxnSpPr/>
            <p:nvPr/>
          </p:nvCxnSpPr>
          <p:spPr>
            <a:xfrm>
              <a:off x="1346200" y="1559278"/>
              <a:ext cx="5486400" cy="0"/>
            </a:xfrm>
            <a:prstGeom prst="straightConnector1">
              <a:avLst/>
            </a:prstGeom>
            <a:noFill/>
            <a:ln cap="flat" cmpd="sng" w="19050">
              <a:solidFill>
                <a:schemeClr val="dk1"/>
              </a:solidFill>
              <a:prstDash val="dot"/>
              <a:miter lim="800000"/>
              <a:headEnd len="sm" w="sm" type="none"/>
              <a:tailEnd len="sm" w="sm" type="none"/>
            </a:ln>
          </p:spPr>
        </p:cxnSp>
        <p:cxnSp>
          <p:nvCxnSpPr>
            <p:cNvPr id="226" name="Google Shape;226;p4"/>
            <p:cNvCxnSpPr/>
            <p:nvPr/>
          </p:nvCxnSpPr>
          <p:spPr>
            <a:xfrm>
              <a:off x="1346200" y="1892300"/>
              <a:ext cx="5486400" cy="0"/>
            </a:xfrm>
            <a:prstGeom prst="straightConnector1">
              <a:avLst/>
            </a:prstGeom>
            <a:noFill/>
            <a:ln cap="flat" cmpd="sng" w="19050">
              <a:solidFill>
                <a:schemeClr val="dk1"/>
              </a:solidFill>
              <a:prstDash val="dot"/>
              <a:miter lim="800000"/>
              <a:headEnd len="sm" w="sm" type="none"/>
              <a:tailEnd len="sm" w="sm" type="none"/>
            </a:ln>
          </p:spPr>
        </p:cxnSp>
        <p:cxnSp>
          <p:nvCxnSpPr>
            <p:cNvPr id="227" name="Google Shape;227;p4"/>
            <p:cNvCxnSpPr/>
            <p:nvPr/>
          </p:nvCxnSpPr>
          <p:spPr>
            <a:xfrm>
              <a:off x="1346200" y="2225322"/>
              <a:ext cx="5486400" cy="0"/>
            </a:xfrm>
            <a:prstGeom prst="straightConnector1">
              <a:avLst/>
            </a:prstGeom>
            <a:noFill/>
            <a:ln cap="flat" cmpd="sng" w="19050">
              <a:solidFill>
                <a:schemeClr val="dk1"/>
              </a:solidFill>
              <a:prstDash val="dot"/>
              <a:miter lim="800000"/>
              <a:headEnd len="sm" w="sm" type="none"/>
              <a:tailEnd len="sm" w="sm" type="none"/>
            </a:ln>
          </p:spPr>
        </p:cxnSp>
        <p:cxnSp>
          <p:nvCxnSpPr>
            <p:cNvPr id="228" name="Google Shape;228;p4"/>
            <p:cNvCxnSpPr/>
            <p:nvPr/>
          </p:nvCxnSpPr>
          <p:spPr>
            <a:xfrm>
              <a:off x="1346200" y="2555522"/>
              <a:ext cx="5486400" cy="0"/>
            </a:xfrm>
            <a:prstGeom prst="straightConnector1">
              <a:avLst/>
            </a:prstGeom>
            <a:noFill/>
            <a:ln cap="flat" cmpd="sng" w="19050">
              <a:solidFill>
                <a:schemeClr val="dk1"/>
              </a:solidFill>
              <a:prstDash val="dot"/>
              <a:miter lim="800000"/>
              <a:headEnd len="sm" w="sm" type="none"/>
              <a:tailEnd len="sm" w="sm" type="none"/>
            </a:ln>
          </p:spPr>
        </p:cxnSp>
      </p:grpSp>
      <p:sp>
        <p:nvSpPr>
          <p:cNvPr id="229" name="Google Shape;229;p4"/>
          <p:cNvSpPr txBox="1"/>
          <p:nvPr/>
        </p:nvSpPr>
        <p:spPr>
          <a:xfrm>
            <a:off x="1043503" y="707719"/>
            <a:ext cx="5130000" cy="313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35">
                <a:solidFill>
                  <a:srgbClr val="2A5E2D"/>
                </a:solidFill>
                <a:latin typeface="Source Serif Pro"/>
                <a:ea typeface="Source Serif Pro"/>
                <a:cs typeface="Source Serif Pro"/>
                <a:sym typeface="Source Serif Pro"/>
              </a:rPr>
              <a:t>The parts of my life I find so distracting are…</a:t>
            </a:r>
            <a:endParaRPr sz="1082">
              <a:solidFill>
                <a:srgbClr val="2A5E2D"/>
              </a:solidFill>
              <a:latin typeface="Source Serif Pro"/>
              <a:ea typeface="Source Serif Pro"/>
              <a:cs typeface="Source Serif Pro"/>
              <a:sym typeface="Source Serif Pro"/>
            </a:endParaRPr>
          </a:p>
        </p:txBody>
      </p:sp>
      <p:sp>
        <p:nvSpPr>
          <p:cNvPr id="230" name="Google Shape;230;p4"/>
          <p:cNvSpPr txBox="1"/>
          <p:nvPr/>
        </p:nvSpPr>
        <p:spPr>
          <a:xfrm>
            <a:off x="574849" y="716412"/>
            <a:ext cx="510600" cy="402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18">
                <a:solidFill>
                  <a:schemeClr val="dk1"/>
                </a:solidFill>
                <a:latin typeface="Courgette"/>
                <a:ea typeface="Courgette"/>
                <a:cs typeface="Courgette"/>
                <a:sym typeface="Courgette"/>
              </a:rPr>
              <a:t>16.</a:t>
            </a:r>
            <a:endParaRPr sz="2018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231" name="Google Shape;231;p4"/>
          <p:cNvSpPr txBox="1"/>
          <p:nvPr/>
        </p:nvSpPr>
        <p:spPr>
          <a:xfrm>
            <a:off x="1036926" y="2276399"/>
            <a:ext cx="5027400" cy="313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35">
                <a:solidFill>
                  <a:srgbClr val="2A5E2D"/>
                </a:solidFill>
                <a:latin typeface="Source Serif Pro"/>
                <a:ea typeface="Source Serif Pro"/>
                <a:cs typeface="Source Serif Pro"/>
                <a:sym typeface="Source Serif Pro"/>
              </a:rPr>
              <a:t>List the 3 things that you do the best.</a:t>
            </a:r>
            <a:endParaRPr sz="1082">
              <a:solidFill>
                <a:srgbClr val="2A5E2D"/>
              </a:solidFill>
              <a:latin typeface="Source Serif Pro"/>
              <a:ea typeface="Source Serif Pro"/>
              <a:cs typeface="Source Serif Pro"/>
              <a:sym typeface="Source Serif Pro"/>
            </a:endParaRPr>
          </a:p>
        </p:txBody>
      </p:sp>
      <p:sp>
        <p:nvSpPr>
          <p:cNvPr id="232" name="Google Shape;232;p4"/>
          <p:cNvSpPr txBox="1"/>
          <p:nvPr/>
        </p:nvSpPr>
        <p:spPr>
          <a:xfrm>
            <a:off x="586389" y="2187393"/>
            <a:ext cx="510630" cy="41825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18">
                <a:solidFill>
                  <a:schemeClr val="dk1"/>
                </a:solidFill>
                <a:latin typeface="Courgette"/>
                <a:ea typeface="Courgette"/>
                <a:cs typeface="Courgette"/>
                <a:sym typeface="Courgette"/>
              </a:rPr>
              <a:t>17.</a:t>
            </a:r>
            <a:endParaRPr sz="2118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233" name="Google Shape;233;p4"/>
          <p:cNvSpPr txBox="1"/>
          <p:nvPr/>
        </p:nvSpPr>
        <p:spPr>
          <a:xfrm>
            <a:off x="1036926" y="3820219"/>
            <a:ext cx="5027400" cy="313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35">
                <a:solidFill>
                  <a:srgbClr val="2A5E2D"/>
                </a:solidFill>
                <a:latin typeface="Source Serif Pro"/>
                <a:ea typeface="Source Serif Pro"/>
                <a:cs typeface="Source Serif Pro"/>
                <a:sym typeface="Source Serif Pro"/>
              </a:rPr>
              <a:t>The main thing I procrastinate about is…</a:t>
            </a:r>
            <a:endParaRPr sz="1171">
              <a:solidFill>
                <a:srgbClr val="2A5E2D"/>
              </a:solidFill>
              <a:latin typeface="Source Serif Pro"/>
              <a:ea typeface="Source Serif Pro"/>
              <a:cs typeface="Source Serif Pro"/>
              <a:sym typeface="Source Serif Pro"/>
            </a:endParaRPr>
          </a:p>
        </p:txBody>
      </p:sp>
      <p:sp>
        <p:nvSpPr>
          <p:cNvPr id="234" name="Google Shape;234;p4"/>
          <p:cNvSpPr txBox="1"/>
          <p:nvPr/>
        </p:nvSpPr>
        <p:spPr>
          <a:xfrm>
            <a:off x="577571" y="3731943"/>
            <a:ext cx="510630" cy="41825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18">
                <a:solidFill>
                  <a:schemeClr val="dk1"/>
                </a:solidFill>
                <a:latin typeface="Courgette"/>
                <a:ea typeface="Courgette"/>
                <a:cs typeface="Courgette"/>
                <a:sym typeface="Courgette"/>
              </a:rPr>
              <a:t>18.</a:t>
            </a:r>
            <a:endParaRPr sz="2118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235" name="Google Shape;235;p4"/>
          <p:cNvSpPr txBox="1"/>
          <p:nvPr/>
        </p:nvSpPr>
        <p:spPr>
          <a:xfrm>
            <a:off x="1012212" y="5390523"/>
            <a:ext cx="5027400" cy="313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35">
                <a:solidFill>
                  <a:srgbClr val="2A5E2D"/>
                </a:solidFill>
                <a:latin typeface="Source Serif Pro"/>
                <a:ea typeface="Source Serif Pro"/>
                <a:cs typeface="Source Serif Pro"/>
                <a:sym typeface="Source Serif Pro"/>
              </a:rPr>
              <a:t>The highlight of my week so far has been…</a:t>
            </a:r>
            <a:endParaRPr sz="1171">
              <a:solidFill>
                <a:srgbClr val="2A5E2D"/>
              </a:solidFill>
              <a:latin typeface="Source Serif Pro"/>
              <a:ea typeface="Source Serif Pro"/>
              <a:cs typeface="Source Serif Pro"/>
              <a:sym typeface="Source Serif Pro"/>
            </a:endParaRPr>
          </a:p>
        </p:txBody>
      </p:sp>
      <p:sp>
        <p:nvSpPr>
          <p:cNvPr id="236" name="Google Shape;236;p4"/>
          <p:cNvSpPr txBox="1"/>
          <p:nvPr/>
        </p:nvSpPr>
        <p:spPr>
          <a:xfrm>
            <a:off x="552734" y="5299813"/>
            <a:ext cx="510600" cy="402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18">
                <a:solidFill>
                  <a:schemeClr val="dk1"/>
                </a:solidFill>
                <a:latin typeface="Courgette"/>
                <a:ea typeface="Courgette"/>
                <a:cs typeface="Courgette"/>
                <a:sym typeface="Courgette"/>
              </a:rPr>
              <a:t>19.</a:t>
            </a:r>
            <a:endParaRPr sz="2018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237" name="Google Shape;237;p4"/>
          <p:cNvSpPr txBox="1"/>
          <p:nvPr/>
        </p:nvSpPr>
        <p:spPr>
          <a:xfrm>
            <a:off x="1034237" y="6962731"/>
            <a:ext cx="5027400" cy="534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35">
                <a:solidFill>
                  <a:srgbClr val="2A5E2D"/>
                </a:solidFill>
                <a:latin typeface="Source Serif Pro"/>
                <a:ea typeface="Source Serif Pro"/>
                <a:cs typeface="Source Serif Pro"/>
                <a:sym typeface="Source Serif Pro"/>
              </a:rPr>
              <a:t>Take a pen or pencil and just doodle in your journal. No rules, just go with the flow and see what you create.</a:t>
            </a:r>
            <a:endParaRPr sz="1082">
              <a:solidFill>
                <a:srgbClr val="2A5E2D"/>
              </a:solidFill>
              <a:latin typeface="Source Serif Pro"/>
              <a:ea typeface="Source Serif Pro"/>
              <a:cs typeface="Source Serif Pro"/>
              <a:sym typeface="Source Serif Pro"/>
            </a:endParaRPr>
          </a:p>
        </p:txBody>
      </p:sp>
      <p:sp>
        <p:nvSpPr>
          <p:cNvPr id="238" name="Google Shape;238;p4"/>
          <p:cNvSpPr txBox="1"/>
          <p:nvPr/>
        </p:nvSpPr>
        <p:spPr>
          <a:xfrm>
            <a:off x="557988" y="6968022"/>
            <a:ext cx="544200" cy="387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918">
                <a:solidFill>
                  <a:schemeClr val="dk1"/>
                </a:solidFill>
                <a:latin typeface="Courgette"/>
                <a:ea typeface="Courgette"/>
                <a:cs typeface="Courgette"/>
                <a:sym typeface="Courgette"/>
              </a:rPr>
              <a:t>20.</a:t>
            </a:r>
            <a:endParaRPr sz="1918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grpSp>
        <p:nvGrpSpPr>
          <p:cNvPr id="239" name="Google Shape;239;p4"/>
          <p:cNvGrpSpPr/>
          <p:nvPr/>
        </p:nvGrpSpPr>
        <p:grpSpPr>
          <a:xfrm>
            <a:off x="1075283" y="1221415"/>
            <a:ext cx="5130049" cy="879039"/>
            <a:chOff x="1346200" y="1559278"/>
            <a:chExt cx="5486400" cy="996244"/>
          </a:xfrm>
        </p:grpSpPr>
        <p:cxnSp>
          <p:nvCxnSpPr>
            <p:cNvPr id="240" name="Google Shape;240;p4"/>
            <p:cNvCxnSpPr/>
            <p:nvPr/>
          </p:nvCxnSpPr>
          <p:spPr>
            <a:xfrm>
              <a:off x="1346200" y="1559278"/>
              <a:ext cx="5486400" cy="0"/>
            </a:xfrm>
            <a:prstGeom prst="straightConnector1">
              <a:avLst/>
            </a:prstGeom>
            <a:noFill/>
            <a:ln cap="flat" cmpd="sng" w="19050">
              <a:solidFill>
                <a:schemeClr val="dk1"/>
              </a:solidFill>
              <a:prstDash val="dot"/>
              <a:miter lim="800000"/>
              <a:headEnd len="sm" w="sm" type="none"/>
              <a:tailEnd len="sm" w="sm" type="none"/>
            </a:ln>
          </p:spPr>
        </p:cxnSp>
        <p:cxnSp>
          <p:nvCxnSpPr>
            <p:cNvPr id="241" name="Google Shape;241;p4"/>
            <p:cNvCxnSpPr/>
            <p:nvPr/>
          </p:nvCxnSpPr>
          <p:spPr>
            <a:xfrm>
              <a:off x="1346200" y="1892300"/>
              <a:ext cx="5486400" cy="0"/>
            </a:xfrm>
            <a:prstGeom prst="straightConnector1">
              <a:avLst/>
            </a:prstGeom>
            <a:noFill/>
            <a:ln cap="flat" cmpd="sng" w="19050">
              <a:solidFill>
                <a:schemeClr val="dk1"/>
              </a:solidFill>
              <a:prstDash val="dot"/>
              <a:miter lim="800000"/>
              <a:headEnd len="sm" w="sm" type="none"/>
              <a:tailEnd len="sm" w="sm" type="none"/>
            </a:ln>
          </p:spPr>
        </p:cxnSp>
        <p:cxnSp>
          <p:nvCxnSpPr>
            <p:cNvPr id="242" name="Google Shape;242;p4"/>
            <p:cNvCxnSpPr/>
            <p:nvPr/>
          </p:nvCxnSpPr>
          <p:spPr>
            <a:xfrm>
              <a:off x="1346200" y="2225322"/>
              <a:ext cx="5486400" cy="0"/>
            </a:xfrm>
            <a:prstGeom prst="straightConnector1">
              <a:avLst/>
            </a:prstGeom>
            <a:noFill/>
            <a:ln cap="flat" cmpd="sng" w="19050">
              <a:solidFill>
                <a:schemeClr val="dk1"/>
              </a:solidFill>
              <a:prstDash val="dot"/>
              <a:miter lim="800000"/>
              <a:headEnd len="sm" w="sm" type="none"/>
              <a:tailEnd len="sm" w="sm" type="none"/>
            </a:ln>
          </p:spPr>
        </p:cxnSp>
        <p:cxnSp>
          <p:nvCxnSpPr>
            <p:cNvPr id="243" name="Google Shape;243;p4"/>
            <p:cNvCxnSpPr/>
            <p:nvPr/>
          </p:nvCxnSpPr>
          <p:spPr>
            <a:xfrm>
              <a:off x="1346200" y="2555522"/>
              <a:ext cx="5486400" cy="0"/>
            </a:xfrm>
            <a:prstGeom prst="straightConnector1">
              <a:avLst/>
            </a:prstGeom>
            <a:noFill/>
            <a:ln cap="flat" cmpd="sng" w="19050">
              <a:solidFill>
                <a:schemeClr val="dk1"/>
              </a:solidFill>
              <a:prstDash val="dot"/>
              <a:miter lim="800000"/>
              <a:headEnd len="sm" w="sm" type="none"/>
              <a:tailEnd len="sm" w="sm" type="none"/>
            </a:ln>
          </p:spPr>
        </p:cxnSp>
      </p:grpSp>
      <p:grpSp>
        <p:nvGrpSpPr>
          <p:cNvPr id="244" name="Google Shape;244;p4"/>
          <p:cNvGrpSpPr/>
          <p:nvPr/>
        </p:nvGrpSpPr>
        <p:grpSpPr>
          <a:xfrm>
            <a:off x="1052776" y="5866219"/>
            <a:ext cx="5130049" cy="879039"/>
            <a:chOff x="1346200" y="1559278"/>
            <a:chExt cx="5486400" cy="996244"/>
          </a:xfrm>
        </p:grpSpPr>
        <p:cxnSp>
          <p:nvCxnSpPr>
            <p:cNvPr id="245" name="Google Shape;245;p4"/>
            <p:cNvCxnSpPr/>
            <p:nvPr/>
          </p:nvCxnSpPr>
          <p:spPr>
            <a:xfrm>
              <a:off x="1346200" y="1559278"/>
              <a:ext cx="5486400" cy="0"/>
            </a:xfrm>
            <a:prstGeom prst="straightConnector1">
              <a:avLst/>
            </a:prstGeom>
            <a:noFill/>
            <a:ln cap="flat" cmpd="sng" w="19050">
              <a:solidFill>
                <a:schemeClr val="dk1"/>
              </a:solidFill>
              <a:prstDash val="dot"/>
              <a:miter lim="800000"/>
              <a:headEnd len="sm" w="sm" type="none"/>
              <a:tailEnd len="sm" w="sm" type="none"/>
            </a:ln>
          </p:spPr>
        </p:cxnSp>
        <p:cxnSp>
          <p:nvCxnSpPr>
            <p:cNvPr id="246" name="Google Shape;246;p4"/>
            <p:cNvCxnSpPr/>
            <p:nvPr/>
          </p:nvCxnSpPr>
          <p:spPr>
            <a:xfrm>
              <a:off x="1346200" y="1892300"/>
              <a:ext cx="5486400" cy="0"/>
            </a:xfrm>
            <a:prstGeom prst="straightConnector1">
              <a:avLst/>
            </a:prstGeom>
            <a:noFill/>
            <a:ln cap="flat" cmpd="sng" w="19050">
              <a:solidFill>
                <a:schemeClr val="dk1"/>
              </a:solidFill>
              <a:prstDash val="dot"/>
              <a:miter lim="800000"/>
              <a:headEnd len="sm" w="sm" type="none"/>
              <a:tailEnd len="sm" w="sm" type="none"/>
            </a:ln>
          </p:spPr>
        </p:cxnSp>
        <p:cxnSp>
          <p:nvCxnSpPr>
            <p:cNvPr id="247" name="Google Shape;247;p4"/>
            <p:cNvCxnSpPr/>
            <p:nvPr/>
          </p:nvCxnSpPr>
          <p:spPr>
            <a:xfrm>
              <a:off x="1346200" y="2225322"/>
              <a:ext cx="5486400" cy="0"/>
            </a:xfrm>
            <a:prstGeom prst="straightConnector1">
              <a:avLst/>
            </a:prstGeom>
            <a:noFill/>
            <a:ln cap="flat" cmpd="sng" w="19050">
              <a:solidFill>
                <a:schemeClr val="dk1"/>
              </a:solidFill>
              <a:prstDash val="dot"/>
              <a:miter lim="800000"/>
              <a:headEnd len="sm" w="sm" type="none"/>
              <a:tailEnd len="sm" w="sm" type="none"/>
            </a:ln>
          </p:spPr>
        </p:cxnSp>
        <p:cxnSp>
          <p:nvCxnSpPr>
            <p:cNvPr id="248" name="Google Shape;248;p4"/>
            <p:cNvCxnSpPr/>
            <p:nvPr/>
          </p:nvCxnSpPr>
          <p:spPr>
            <a:xfrm>
              <a:off x="1346200" y="2555522"/>
              <a:ext cx="5486400" cy="0"/>
            </a:xfrm>
            <a:prstGeom prst="straightConnector1">
              <a:avLst/>
            </a:prstGeom>
            <a:noFill/>
            <a:ln cap="flat" cmpd="sng" w="19050">
              <a:solidFill>
                <a:schemeClr val="dk1"/>
              </a:solidFill>
              <a:prstDash val="dot"/>
              <a:miter lim="800000"/>
              <a:headEnd len="sm" w="sm" type="none"/>
              <a:tailEnd len="sm" w="sm" type="none"/>
            </a:ln>
          </p:spPr>
        </p:cxnSp>
      </p:grpSp>
      <p:grpSp>
        <p:nvGrpSpPr>
          <p:cNvPr id="249" name="Google Shape;249;p4"/>
          <p:cNvGrpSpPr/>
          <p:nvPr/>
        </p:nvGrpSpPr>
        <p:grpSpPr>
          <a:xfrm>
            <a:off x="1083338" y="4309669"/>
            <a:ext cx="5130049" cy="879039"/>
            <a:chOff x="1346200" y="1559278"/>
            <a:chExt cx="5486400" cy="996244"/>
          </a:xfrm>
        </p:grpSpPr>
        <p:cxnSp>
          <p:nvCxnSpPr>
            <p:cNvPr id="250" name="Google Shape;250;p4"/>
            <p:cNvCxnSpPr/>
            <p:nvPr/>
          </p:nvCxnSpPr>
          <p:spPr>
            <a:xfrm>
              <a:off x="1346200" y="1559278"/>
              <a:ext cx="5486400" cy="0"/>
            </a:xfrm>
            <a:prstGeom prst="straightConnector1">
              <a:avLst/>
            </a:prstGeom>
            <a:noFill/>
            <a:ln cap="flat" cmpd="sng" w="19050">
              <a:solidFill>
                <a:schemeClr val="dk1"/>
              </a:solidFill>
              <a:prstDash val="dot"/>
              <a:miter lim="800000"/>
              <a:headEnd len="sm" w="sm" type="none"/>
              <a:tailEnd len="sm" w="sm" type="none"/>
            </a:ln>
          </p:spPr>
        </p:cxnSp>
        <p:cxnSp>
          <p:nvCxnSpPr>
            <p:cNvPr id="251" name="Google Shape;251;p4"/>
            <p:cNvCxnSpPr/>
            <p:nvPr/>
          </p:nvCxnSpPr>
          <p:spPr>
            <a:xfrm>
              <a:off x="1346200" y="1892300"/>
              <a:ext cx="5486400" cy="0"/>
            </a:xfrm>
            <a:prstGeom prst="straightConnector1">
              <a:avLst/>
            </a:prstGeom>
            <a:noFill/>
            <a:ln cap="flat" cmpd="sng" w="19050">
              <a:solidFill>
                <a:schemeClr val="dk1"/>
              </a:solidFill>
              <a:prstDash val="dot"/>
              <a:miter lim="800000"/>
              <a:headEnd len="sm" w="sm" type="none"/>
              <a:tailEnd len="sm" w="sm" type="none"/>
            </a:ln>
          </p:spPr>
        </p:cxnSp>
        <p:cxnSp>
          <p:nvCxnSpPr>
            <p:cNvPr id="252" name="Google Shape;252;p4"/>
            <p:cNvCxnSpPr/>
            <p:nvPr/>
          </p:nvCxnSpPr>
          <p:spPr>
            <a:xfrm>
              <a:off x="1346200" y="2225322"/>
              <a:ext cx="5486400" cy="0"/>
            </a:xfrm>
            <a:prstGeom prst="straightConnector1">
              <a:avLst/>
            </a:prstGeom>
            <a:noFill/>
            <a:ln cap="flat" cmpd="sng" w="19050">
              <a:solidFill>
                <a:schemeClr val="dk1"/>
              </a:solidFill>
              <a:prstDash val="dot"/>
              <a:miter lim="800000"/>
              <a:headEnd len="sm" w="sm" type="none"/>
              <a:tailEnd len="sm" w="sm" type="none"/>
            </a:ln>
          </p:spPr>
        </p:cxnSp>
        <p:cxnSp>
          <p:nvCxnSpPr>
            <p:cNvPr id="253" name="Google Shape;253;p4"/>
            <p:cNvCxnSpPr/>
            <p:nvPr/>
          </p:nvCxnSpPr>
          <p:spPr>
            <a:xfrm>
              <a:off x="1346200" y="2555522"/>
              <a:ext cx="5486400" cy="0"/>
            </a:xfrm>
            <a:prstGeom prst="straightConnector1">
              <a:avLst/>
            </a:prstGeom>
            <a:noFill/>
            <a:ln cap="flat" cmpd="sng" w="19050">
              <a:solidFill>
                <a:schemeClr val="dk1"/>
              </a:solidFill>
              <a:prstDash val="dot"/>
              <a:miter lim="800000"/>
              <a:headEnd len="sm" w="sm" type="none"/>
              <a:tailEnd len="sm" w="sm" type="none"/>
            </a:ln>
          </p:spPr>
        </p:cxnSp>
      </p:grpSp>
      <p:grpSp>
        <p:nvGrpSpPr>
          <p:cNvPr id="254" name="Google Shape;254;p4"/>
          <p:cNvGrpSpPr/>
          <p:nvPr/>
        </p:nvGrpSpPr>
        <p:grpSpPr>
          <a:xfrm>
            <a:off x="1115628" y="7609175"/>
            <a:ext cx="5130049" cy="879039"/>
            <a:chOff x="1346200" y="1559278"/>
            <a:chExt cx="5486400" cy="996244"/>
          </a:xfrm>
        </p:grpSpPr>
        <p:cxnSp>
          <p:nvCxnSpPr>
            <p:cNvPr id="255" name="Google Shape;255;p4"/>
            <p:cNvCxnSpPr/>
            <p:nvPr/>
          </p:nvCxnSpPr>
          <p:spPr>
            <a:xfrm>
              <a:off x="1346200" y="1559278"/>
              <a:ext cx="5486400" cy="0"/>
            </a:xfrm>
            <a:prstGeom prst="straightConnector1">
              <a:avLst/>
            </a:prstGeom>
            <a:noFill/>
            <a:ln cap="flat" cmpd="sng" w="19050">
              <a:solidFill>
                <a:schemeClr val="dk1"/>
              </a:solidFill>
              <a:prstDash val="dot"/>
              <a:miter lim="800000"/>
              <a:headEnd len="sm" w="sm" type="none"/>
              <a:tailEnd len="sm" w="sm" type="none"/>
            </a:ln>
          </p:spPr>
        </p:cxnSp>
        <p:cxnSp>
          <p:nvCxnSpPr>
            <p:cNvPr id="256" name="Google Shape;256;p4"/>
            <p:cNvCxnSpPr/>
            <p:nvPr/>
          </p:nvCxnSpPr>
          <p:spPr>
            <a:xfrm>
              <a:off x="1346200" y="1892300"/>
              <a:ext cx="5486400" cy="0"/>
            </a:xfrm>
            <a:prstGeom prst="straightConnector1">
              <a:avLst/>
            </a:prstGeom>
            <a:noFill/>
            <a:ln cap="flat" cmpd="sng" w="19050">
              <a:solidFill>
                <a:schemeClr val="dk1"/>
              </a:solidFill>
              <a:prstDash val="dot"/>
              <a:miter lim="800000"/>
              <a:headEnd len="sm" w="sm" type="none"/>
              <a:tailEnd len="sm" w="sm" type="none"/>
            </a:ln>
          </p:spPr>
        </p:cxnSp>
        <p:cxnSp>
          <p:nvCxnSpPr>
            <p:cNvPr id="257" name="Google Shape;257;p4"/>
            <p:cNvCxnSpPr/>
            <p:nvPr/>
          </p:nvCxnSpPr>
          <p:spPr>
            <a:xfrm>
              <a:off x="1346200" y="2225322"/>
              <a:ext cx="5486400" cy="0"/>
            </a:xfrm>
            <a:prstGeom prst="straightConnector1">
              <a:avLst/>
            </a:prstGeom>
            <a:noFill/>
            <a:ln cap="flat" cmpd="sng" w="19050">
              <a:solidFill>
                <a:schemeClr val="dk1"/>
              </a:solidFill>
              <a:prstDash val="dot"/>
              <a:miter lim="800000"/>
              <a:headEnd len="sm" w="sm" type="none"/>
              <a:tailEnd len="sm" w="sm" type="none"/>
            </a:ln>
          </p:spPr>
        </p:cxnSp>
        <p:cxnSp>
          <p:nvCxnSpPr>
            <p:cNvPr id="258" name="Google Shape;258;p4"/>
            <p:cNvCxnSpPr/>
            <p:nvPr/>
          </p:nvCxnSpPr>
          <p:spPr>
            <a:xfrm>
              <a:off x="1346200" y="2555522"/>
              <a:ext cx="5486400" cy="0"/>
            </a:xfrm>
            <a:prstGeom prst="straightConnector1">
              <a:avLst/>
            </a:prstGeom>
            <a:noFill/>
            <a:ln cap="flat" cmpd="sng" w="19050">
              <a:solidFill>
                <a:schemeClr val="dk1"/>
              </a:solidFill>
              <a:prstDash val="dot"/>
              <a:miter lim="800000"/>
              <a:headEnd len="sm" w="sm" type="none"/>
              <a:tailEnd len="sm" w="sm" type="none"/>
            </a:ln>
          </p:spPr>
        </p:cxn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EE67C"/>
        </a:solidFill>
      </p:bgPr>
    </p:bg>
    <p:spTree>
      <p:nvGrpSpPr>
        <p:cNvPr id="262" name="Shape 2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3" name="Google Shape;263;p5"/>
          <p:cNvGrpSpPr/>
          <p:nvPr/>
        </p:nvGrpSpPr>
        <p:grpSpPr>
          <a:xfrm>
            <a:off x="-2" y="-2391"/>
            <a:ext cx="6858002" cy="6858000"/>
            <a:chOff x="-2" y="-1059"/>
            <a:chExt cx="7772402" cy="7772400"/>
          </a:xfrm>
        </p:grpSpPr>
        <p:pic>
          <p:nvPicPr>
            <p:cNvPr descr="A picture containing text, outdoor object, fabric&#10;&#10;Description automatically generated" id="264" name="Google Shape;264;p5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0" y="-1059"/>
              <a:ext cx="7772400" cy="77724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A picture containing night sky&#10;&#10;Description automatically generated" id="265" name="Google Shape;265;p5"/>
            <p:cNvPicPr preferRelativeResize="0"/>
            <p:nvPr/>
          </p:nvPicPr>
          <p:blipFill rotWithShape="1">
            <a:blip r:embed="rId4">
              <a:alphaModFix/>
            </a:blip>
            <a:srcRect b="2187" l="35464" r="43151" t="76736"/>
            <a:stretch/>
          </p:blipFill>
          <p:spPr>
            <a:xfrm>
              <a:off x="-2" y="1498599"/>
              <a:ext cx="1520827" cy="2119875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266" name="Google Shape;266;p5"/>
          <p:cNvSpPr/>
          <p:nvPr/>
        </p:nvSpPr>
        <p:spPr>
          <a:xfrm>
            <a:off x="0" y="6310368"/>
            <a:ext cx="6858000" cy="2835088"/>
          </a:xfrm>
          <a:prstGeom prst="rect">
            <a:avLst/>
          </a:prstGeom>
          <a:solidFill>
            <a:srgbClr val="E0F19C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88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67" name="Google Shape;267;p5"/>
          <p:cNvGrpSpPr/>
          <p:nvPr/>
        </p:nvGrpSpPr>
        <p:grpSpPr>
          <a:xfrm>
            <a:off x="315608" y="318063"/>
            <a:ext cx="6221117" cy="8517018"/>
            <a:chOff x="539749" y="494494"/>
            <a:chExt cx="6692901" cy="9031312"/>
          </a:xfrm>
        </p:grpSpPr>
        <p:sp>
          <p:nvSpPr>
            <p:cNvPr id="268" name="Google Shape;268;p5"/>
            <p:cNvSpPr/>
            <p:nvPr/>
          </p:nvSpPr>
          <p:spPr>
            <a:xfrm>
              <a:off x="539749" y="494494"/>
              <a:ext cx="6692901" cy="9031312"/>
            </a:xfrm>
            <a:prstGeom prst="rect">
              <a:avLst/>
            </a:prstGeom>
            <a:solidFill>
              <a:schemeClr val="lt1">
                <a:alpha val="97647"/>
              </a:schemeClr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588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9" name="Google Shape;269;p5"/>
            <p:cNvSpPr/>
            <p:nvPr/>
          </p:nvSpPr>
          <p:spPr>
            <a:xfrm>
              <a:off x="749300" y="723900"/>
              <a:ext cx="6273801" cy="8547100"/>
            </a:xfrm>
            <a:prstGeom prst="rect">
              <a:avLst/>
            </a:prstGeom>
            <a:noFill/>
            <a:ln cap="flat" cmpd="sng" w="28575">
              <a:solidFill>
                <a:srgbClr val="2A5E2D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588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270" name="Google Shape;270;p5"/>
          <p:cNvGrpSpPr/>
          <p:nvPr/>
        </p:nvGrpSpPr>
        <p:grpSpPr>
          <a:xfrm>
            <a:off x="1113897" y="2669871"/>
            <a:ext cx="5099662" cy="893991"/>
            <a:chOff x="1346200" y="1559278"/>
            <a:chExt cx="5486400" cy="996244"/>
          </a:xfrm>
        </p:grpSpPr>
        <p:cxnSp>
          <p:nvCxnSpPr>
            <p:cNvPr id="271" name="Google Shape;271;p5"/>
            <p:cNvCxnSpPr/>
            <p:nvPr/>
          </p:nvCxnSpPr>
          <p:spPr>
            <a:xfrm>
              <a:off x="1346200" y="1559278"/>
              <a:ext cx="5486400" cy="0"/>
            </a:xfrm>
            <a:prstGeom prst="straightConnector1">
              <a:avLst/>
            </a:prstGeom>
            <a:noFill/>
            <a:ln cap="flat" cmpd="sng" w="19050">
              <a:solidFill>
                <a:schemeClr val="dk1"/>
              </a:solidFill>
              <a:prstDash val="dot"/>
              <a:miter lim="800000"/>
              <a:headEnd len="sm" w="sm" type="none"/>
              <a:tailEnd len="sm" w="sm" type="none"/>
            </a:ln>
          </p:spPr>
        </p:cxnSp>
        <p:cxnSp>
          <p:nvCxnSpPr>
            <p:cNvPr id="272" name="Google Shape;272;p5"/>
            <p:cNvCxnSpPr/>
            <p:nvPr/>
          </p:nvCxnSpPr>
          <p:spPr>
            <a:xfrm>
              <a:off x="1346200" y="1892300"/>
              <a:ext cx="5486400" cy="0"/>
            </a:xfrm>
            <a:prstGeom prst="straightConnector1">
              <a:avLst/>
            </a:prstGeom>
            <a:noFill/>
            <a:ln cap="flat" cmpd="sng" w="19050">
              <a:solidFill>
                <a:schemeClr val="dk1"/>
              </a:solidFill>
              <a:prstDash val="dot"/>
              <a:miter lim="800000"/>
              <a:headEnd len="sm" w="sm" type="none"/>
              <a:tailEnd len="sm" w="sm" type="none"/>
            </a:ln>
          </p:spPr>
        </p:cxnSp>
        <p:cxnSp>
          <p:nvCxnSpPr>
            <p:cNvPr id="273" name="Google Shape;273;p5"/>
            <p:cNvCxnSpPr/>
            <p:nvPr/>
          </p:nvCxnSpPr>
          <p:spPr>
            <a:xfrm>
              <a:off x="1346200" y="2225322"/>
              <a:ext cx="5486400" cy="0"/>
            </a:xfrm>
            <a:prstGeom prst="straightConnector1">
              <a:avLst/>
            </a:prstGeom>
            <a:noFill/>
            <a:ln cap="flat" cmpd="sng" w="19050">
              <a:solidFill>
                <a:schemeClr val="dk1"/>
              </a:solidFill>
              <a:prstDash val="dot"/>
              <a:miter lim="800000"/>
              <a:headEnd len="sm" w="sm" type="none"/>
              <a:tailEnd len="sm" w="sm" type="none"/>
            </a:ln>
          </p:spPr>
        </p:cxnSp>
        <p:cxnSp>
          <p:nvCxnSpPr>
            <p:cNvPr id="274" name="Google Shape;274;p5"/>
            <p:cNvCxnSpPr/>
            <p:nvPr/>
          </p:nvCxnSpPr>
          <p:spPr>
            <a:xfrm>
              <a:off x="1346200" y="2555522"/>
              <a:ext cx="5486400" cy="0"/>
            </a:xfrm>
            <a:prstGeom prst="straightConnector1">
              <a:avLst/>
            </a:prstGeom>
            <a:noFill/>
            <a:ln cap="flat" cmpd="sng" w="19050">
              <a:solidFill>
                <a:schemeClr val="dk1"/>
              </a:solidFill>
              <a:prstDash val="dot"/>
              <a:miter lim="800000"/>
              <a:headEnd len="sm" w="sm" type="none"/>
              <a:tailEnd len="sm" w="sm" type="none"/>
            </a:ln>
          </p:spPr>
        </p:cxnSp>
      </p:grpSp>
      <p:sp>
        <p:nvSpPr>
          <p:cNvPr id="275" name="Google Shape;275;p5"/>
          <p:cNvSpPr txBox="1"/>
          <p:nvPr/>
        </p:nvSpPr>
        <p:spPr>
          <a:xfrm>
            <a:off x="1025883" y="708292"/>
            <a:ext cx="4997700" cy="534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35">
                <a:solidFill>
                  <a:srgbClr val="2A5E2D"/>
                </a:solidFill>
                <a:latin typeface="Source Serif Pro"/>
                <a:ea typeface="Source Serif Pro"/>
                <a:cs typeface="Source Serif Pro"/>
                <a:sym typeface="Source Serif Pro"/>
              </a:rPr>
              <a:t>Think about your job. Now write down what you enjoy about it.</a:t>
            </a:r>
            <a:endParaRPr sz="1171">
              <a:solidFill>
                <a:srgbClr val="2A5E2D"/>
              </a:solidFill>
              <a:latin typeface="Source Serif Pro"/>
              <a:ea typeface="Source Serif Pro"/>
              <a:cs typeface="Source Serif Pro"/>
              <a:sym typeface="Source Serif Pro"/>
            </a:endParaRPr>
          </a:p>
        </p:txBody>
      </p:sp>
      <p:sp>
        <p:nvSpPr>
          <p:cNvPr id="276" name="Google Shape;276;p5"/>
          <p:cNvSpPr txBox="1"/>
          <p:nvPr/>
        </p:nvSpPr>
        <p:spPr>
          <a:xfrm>
            <a:off x="549634" y="632001"/>
            <a:ext cx="549925" cy="41825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18">
                <a:solidFill>
                  <a:srgbClr val="000000"/>
                </a:solidFill>
                <a:latin typeface="Courgette"/>
                <a:ea typeface="Courgette"/>
                <a:cs typeface="Courgette"/>
                <a:sym typeface="Courgette"/>
              </a:rPr>
              <a:t>21.</a:t>
            </a:r>
            <a:endParaRPr sz="2118">
              <a:solidFill>
                <a:srgbClr val="000000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277" name="Google Shape;277;p5"/>
          <p:cNvSpPr txBox="1"/>
          <p:nvPr/>
        </p:nvSpPr>
        <p:spPr>
          <a:xfrm>
            <a:off x="987465" y="2220880"/>
            <a:ext cx="4997700" cy="534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35">
                <a:solidFill>
                  <a:srgbClr val="2A5E2D"/>
                </a:solidFill>
                <a:latin typeface="Source Serif Pro"/>
                <a:ea typeface="Source Serif Pro"/>
                <a:cs typeface="Source Serif Pro"/>
                <a:sym typeface="Source Serif Pro"/>
              </a:rPr>
              <a:t>Write about your passions or interests – what really inspires you?</a:t>
            </a:r>
            <a:endParaRPr sz="1171">
              <a:solidFill>
                <a:srgbClr val="2A5E2D"/>
              </a:solidFill>
              <a:latin typeface="Source Serif Pro"/>
              <a:ea typeface="Source Serif Pro"/>
              <a:cs typeface="Source Serif Pro"/>
              <a:sym typeface="Source Serif Pro"/>
            </a:endParaRPr>
          </a:p>
        </p:txBody>
      </p:sp>
      <p:sp>
        <p:nvSpPr>
          <p:cNvPr id="278" name="Google Shape;278;p5"/>
          <p:cNvSpPr txBox="1"/>
          <p:nvPr/>
        </p:nvSpPr>
        <p:spPr>
          <a:xfrm>
            <a:off x="511216" y="2166978"/>
            <a:ext cx="616790" cy="41825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18">
                <a:solidFill>
                  <a:srgbClr val="000000"/>
                </a:solidFill>
                <a:latin typeface="Courgette"/>
                <a:ea typeface="Courgette"/>
                <a:cs typeface="Courgette"/>
                <a:sym typeface="Courgette"/>
              </a:rPr>
              <a:t>22.</a:t>
            </a:r>
            <a:endParaRPr sz="2118">
              <a:solidFill>
                <a:srgbClr val="000000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279" name="Google Shape;279;p5"/>
          <p:cNvSpPr txBox="1"/>
          <p:nvPr/>
        </p:nvSpPr>
        <p:spPr>
          <a:xfrm>
            <a:off x="1012179" y="3648193"/>
            <a:ext cx="4997700" cy="534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35">
                <a:solidFill>
                  <a:srgbClr val="2A5E2D"/>
                </a:solidFill>
                <a:latin typeface="Source Serif Pro"/>
                <a:ea typeface="Source Serif Pro"/>
                <a:cs typeface="Source Serif Pro"/>
                <a:sym typeface="Source Serif Pro"/>
              </a:rPr>
              <a:t>Write about the last time you did something out of your comfort zone and how you felt afterwards.</a:t>
            </a:r>
            <a:endParaRPr sz="1171">
              <a:solidFill>
                <a:srgbClr val="2A5E2D"/>
              </a:solidFill>
              <a:latin typeface="Source Serif Pro"/>
              <a:ea typeface="Source Serif Pro"/>
              <a:cs typeface="Source Serif Pro"/>
              <a:sym typeface="Source Serif Pro"/>
            </a:endParaRPr>
          </a:p>
        </p:txBody>
      </p:sp>
      <p:sp>
        <p:nvSpPr>
          <p:cNvPr id="280" name="Google Shape;280;p5"/>
          <p:cNvSpPr txBox="1"/>
          <p:nvPr/>
        </p:nvSpPr>
        <p:spPr>
          <a:xfrm>
            <a:off x="511216" y="3676030"/>
            <a:ext cx="616790" cy="41825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18">
                <a:solidFill>
                  <a:srgbClr val="000000"/>
                </a:solidFill>
                <a:latin typeface="Courgette"/>
                <a:ea typeface="Courgette"/>
                <a:cs typeface="Courgette"/>
                <a:sym typeface="Courgette"/>
              </a:rPr>
              <a:t>23.</a:t>
            </a:r>
            <a:endParaRPr sz="2118">
              <a:solidFill>
                <a:srgbClr val="000000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281" name="Google Shape;281;p5"/>
          <p:cNvSpPr txBox="1"/>
          <p:nvPr/>
        </p:nvSpPr>
        <p:spPr>
          <a:xfrm>
            <a:off x="1000827" y="5357247"/>
            <a:ext cx="4997700" cy="313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35">
                <a:solidFill>
                  <a:srgbClr val="2A5E2D"/>
                </a:solidFill>
                <a:latin typeface="Source Serif Pro"/>
                <a:ea typeface="Source Serif Pro"/>
                <a:cs typeface="Source Serif Pro"/>
                <a:sym typeface="Source Serif Pro"/>
              </a:rPr>
              <a:t>What urge have you managed to resist lately?</a:t>
            </a:r>
            <a:endParaRPr sz="1171">
              <a:solidFill>
                <a:srgbClr val="2A5E2D"/>
              </a:solidFill>
              <a:latin typeface="Source Serif Pro"/>
              <a:ea typeface="Source Serif Pro"/>
              <a:cs typeface="Source Serif Pro"/>
              <a:sym typeface="Source Serif Pro"/>
            </a:endParaRPr>
          </a:p>
        </p:txBody>
      </p:sp>
      <p:sp>
        <p:nvSpPr>
          <p:cNvPr id="282" name="Google Shape;282;p5"/>
          <p:cNvSpPr txBox="1"/>
          <p:nvPr/>
        </p:nvSpPr>
        <p:spPr>
          <a:xfrm>
            <a:off x="524578" y="5277757"/>
            <a:ext cx="576319" cy="41825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18">
                <a:solidFill>
                  <a:srgbClr val="000000"/>
                </a:solidFill>
                <a:latin typeface="Courgette"/>
                <a:ea typeface="Courgette"/>
                <a:cs typeface="Courgette"/>
                <a:sym typeface="Courgette"/>
              </a:rPr>
              <a:t>24.</a:t>
            </a:r>
            <a:endParaRPr sz="2118">
              <a:solidFill>
                <a:srgbClr val="000000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283" name="Google Shape;283;p5"/>
          <p:cNvSpPr txBox="1"/>
          <p:nvPr/>
        </p:nvSpPr>
        <p:spPr>
          <a:xfrm>
            <a:off x="987465" y="6887264"/>
            <a:ext cx="4997700" cy="534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35">
                <a:solidFill>
                  <a:srgbClr val="2A5E2D"/>
                </a:solidFill>
                <a:latin typeface="Source Serif Pro"/>
                <a:ea typeface="Source Serif Pro"/>
                <a:cs typeface="Source Serif Pro"/>
                <a:sym typeface="Source Serif Pro"/>
              </a:rPr>
              <a:t>Is there anything you feel guilty about? Write it down and think about what you learned from the experience.</a:t>
            </a:r>
            <a:endParaRPr sz="1171">
              <a:solidFill>
                <a:srgbClr val="2A5E2D"/>
              </a:solidFill>
              <a:latin typeface="Source Serif Pro"/>
              <a:ea typeface="Source Serif Pro"/>
              <a:cs typeface="Source Serif Pro"/>
              <a:sym typeface="Source Serif Pro"/>
            </a:endParaRPr>
          </a:p>
        </p:txBody>
      </p:sp>
      <p:sp>
        <p:nvSpPr>
          <p:cNvPr id="284" name="Google Shape;284;p5"/>
          <p:cNvSpPr txBox="1"/>
          <p:nvPr/>
        </p:nvSpPr>
        <p:spPr>
          <a:xfrm>
            <a:off x="524578" y="6869169"/>
            <a:ext cx="576319" cy="41825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18">
                <a:solidFill>
                  <a:srgbClr val="000000"/>
                </a:solidFill>
                <a:latin typeface="Courgette"/>
                <a:ea typeface="Courgette"/>
                <a:cs typeface="Courgette"/>
                <a:sym typeface="Courgette"/>
              </a:rPr>
              <a:t>25.</a:t>
            </a:r>
            <a:endParaRPr sz="2118">
              <a:solidFill>
                <a:srgbClr val="000000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grpSp>
        <p:nvGrpSpPr>
          <p:cNvPr id="285" name="Google Shape;285;p5"/>
          <p:cNvGrpSpPr/>
          <p:nvPr/>
        </p:nvGrpSpPr>
        <p:grpSpPr>
          <a:xfrm>
            <a:off x="1111690" y="1164281"/>
            <a:ext cx="5099662" cy="893991"/>
            <a:chOff x="1346200" y="1559278"/>
            <a:chExt cx="5486400" cy="996244"/>
          </a:xfrm>
        </p:grpSpPr>
        <p:cxnSp>
          <p:nvCxnSpPr>
            <p:cNvPr id="286" name="Google Shape;286;p5"/>
            <p:cNvCxnSpPr/>
            <p:nvPr/>
          </p:nvCxnSpPr>
          <p:spPr>
            <a:xfrm>
              <a:off x="1346200" y="1559278"/>
              <a:ext cx="5486400" cy="0"/>
            </a:xfrm>
            <a:prstGeom prst="straightConnector1">
              <a:avLst/>
            </a:prstGeom>
            <a:noFill/>
            <a:ln cap="flat" cmpd="sng" w="19050">
              <a:solidFill>
                <a:schemeClr val="dk1"/>
              </a:solidFill>
              <a:prstDash val="dot"/>
              <a:miter lim="800000"/>
              <a:headEnd len="sm" w="sm" type="none"/>
              <a:tailEnd len="sm" w="sm" type="none"/>
            </a:ln>
          </p:spPr>
        </p:cxnSp>
        <p:cxnSp>
          <p:nvCxnSpPr>
            <p:cNvPr id="287" name="Google Shape;287;p5"/>
            <p:cNvCxnSpPr/>
            <p:nvPr/>
          </p:nvCxnSpPr>
          <p:spPr>
            <a:xfrm>
              <a:off x="1346200" y="1892300"/>
              <a:ext cx="5486400" cy="0"/>
            </a:xfrm>
            <a:prstGeom prst="straightConnector1">
              <a:avLst/>
            </a:prstGeom>
            <a:noFill/>
            <a:ln cap="flat" cmpd="sng" w="19050">
              <a:solidFill>
                <a:schemeClr val="dk1"/>
              </a:solidFill>
              <a:prstDash val="dot"/>
              <a:miter lim="800000"/>
              <a:headEnd len="sm" w="sm" type="none"/>
              <a:tailEnd len="sm" w="sm" type="none"/>
            </a:ln>
          </p:spPr>
        </p:cxnSp>
        <p:cxnSp>
          <p:nvCxnSpPr>
            <p:cNvPr id="288" name="Google Shape;288;p5"/>
            <p:cNvCxnSpPr/>
            <p:nvPr/>
          </p:nvCxnSpPr>
          <p:spPr>
            <a:xfrm>
              <a:off x="1346200" y="2225322"/>
              <a:ext cx="5486400" cy="0"/>
            </a:xfrm>
            <a:prstGeom prst="straightConnector1">
              <a:avLst/>
            </a:prstGeom>
            <a:noFill/>
            <a:ln cap="flat" cmpd="sng" w="19050">
              <a:solidFill>
                <a:schemeClr val="dk1"/>
              </a:solidFill>
              <a:prstDash val="dot"/>
              <a:miter lim="800000"/>
              <a:headEnd len="sm" w="sm" type="none"/>
              <a:tailEnd len="sm" w="sm" type="none"/>
            </a:ln>
          </p:spPr>
        </p:cxnSp>
        <p:cxnSp>
          <p:nvCxnSpPr>
            <p:cNvPr id="289" name="Google Shape;289;p5"/>
            <p:cNvCxnSpPr/>
            <p:nvPr/>
          </p:nvCxnSpPr>
          <p:spPr>
            <a:xfrm>
              <a:off x="1346200" y="2555522"/>
              <a:ext cx="5486400" cy="0"/>
            </a:xfrm>
            <a:prstGeom prst="straightConnector1">
              <a:avLst/>
            </a:prstGeom>
            <a:noFill/>
            <a:ln cap="flat" cmpd="sng" w="19050">
              <a:solidFill>
                <a:schemeClr val="dk1"/>
              </a:solidFill>
              <a:prstDash val="dot"/>
              <a:miter lim="800000"/>
              <a:headEnd len="sm" w="sm" type="none"/>
              <a:tailEnd len="sm" w="sm" type="none"/>
            </a:ln>
          </p:spPr>
        </p:cxnSp>
      </p:grpSp>
      <p:grpSp>
        <p:nvGrpSpPr>
          <p:cNvPr id="290" name="Google Shape;290;p5"/>
          <p:cNvGrpSpPr/>
          <p:nvPr/>
        </p:nvGrpSpPr>
        <p:grpSpPr>
          <a:xfrm>
            <a:off x="1113897" y="5845492"/>
            <a:ext cx="5099662" cy="893991"/>
            <a:chOff x="1346200" y="1559278"/>
            <a:chExt cx="5486400" cy="996244"/>
          </a:xfrm>
        </p:grpSpPr>
        <p:cxnSp>
          <p:nvCxnSpPr>
            <p:cNvPr id="291" name="Google Shape;291;p5"/>
            <p:cNvCxnSpPr/>
            <p:nvPr/>
          </p:nvCxnSpPr>
          <p:spPr>
            <a:xfrm>
              <a:off x="1346200" y="1559278"/>
              <a:ext cx="5486400" cy="0"/>
            </a:xfrm>
            <a:prstGeom prst="straightConnector1">
              <a:avLst/>
            </a:prstGeom>
            <a:noFill/>
            <a:ln cap="flat" cmpd="sng" w="19050">
              <a:solidFill>
                <a:schemeClr val="dk1"/>
              </a:solidFill>
              <a:prstDash val="dot"/>
              <a:miter lim="800000"/>
              <a:headEnd len="sm" w="sm" type="none"/>
              <a:tailEnd len="sm" w="sm" type="none"/>
            </a:ln>
          </p:spPr>
        </p:cxnSp>
        <p:cxnSp>
          <p:nvCxnSpPr>
            <p:cNvPr id="292" name="Google Shape;292;p5"/>
            <p:cNvCxnSpPr/>
            <p:nvPr/>
          </p:nvCxnSpPr>
          <p:spPr>
            <a:xfrm>
              <a:off x="1346200" y="1892300"/>
              <a:ext cx="5486400" cy="0"/>
            </a:xfrm>
            <a:prstGeom prst="straightConnector1">
              <a:avLst/>
            </a:prstGeom>
            <a:noFill/>
            <a:ln cap="flat" cmpd="sng" w="19050">
              <a:solidFill>
                <a:schemeClr val="dk1"/>
              </a:solidFill>
              <a:prstDash val="dot"/>
              <a:miter lim="800000"/>
              <a:headEnd len="sm" w="sm" type="none"/>
              <a:tailEnd len="sm" w="sm" type="none"/>
            </a:ln>
          </p:spPr>
        </p:cxnSp>
        <p:cxnSp>
          <p:nvCxnSpPr>
            <p:cNvPr id="293" name="Google Shape;293;p5"/>
            <p:cNvCxnSpPr/>
            <p:nvPr/>
          </p:nvCxnSpPr>
          <p:spPr>
            <a:xfrm>
              <a:off x="1346200" y="2225322"/>
              <a:ext cx="5486400" cy="0"/>
            </a:xfrm>
            <a:prstGeom prst="straightConnector1">
              <a:avLst/>
            </a:prstGeom>
            <a:noFill/>
            <a:ln cap="flat" cmpd="sng" w="19050">
              <a:solidFill>
                <a:schemeClr val="dk1"/>
              </a:solidFill>
              <a:prstDash val="dot"/>
              <a:miter lim="800000"/>
              <a:headEnd len="sm" w="sm" type="none"/>
              <a:tailEnd len="sm" w="sm" type="none"/>
            </a:ln>
          </p:spPr>
        </p:cxnSp>
        <p:cxnSp>
          <p:nvCxnSpPr>
            <p:cNvPr id="294" name="Google Shape;294;p5"/>
            <p:cNvCxnSpPr/>
            <p:nvPr/>
          </p:nvCxnSpPr>
          <p:spPr>
            <a:xfrm>
              <a:off x="1346200" y="2555522"/>
              <a:ext cx="5486400" cy="0"/>
            </a:xfrm>
            <a:prstGeom prst="straightConnector1">
              <a:avLst/>
            </a:prstGeom>
            <a:noFill/>
            <a:ln cap="flat" cmpd="sng" w="19050">
              <a:solidFill>
                <a:schemeClr val="dk1"/>
              </a:solidFill>
              <a:prstDash val="dot"/>
              <a:miter lim="800000"/>
              <a:headEnd len="sm" w="sm" type="none"/>
              <a:tailEnd len="sm" w="sm" type="none"/>
            </a:ln>
          </p:spPr>
        </p:cxnSp>
      </p:grpSp>
      <p:grpSp>
        <p:nvGrpSpPr>
          <p:cNvPr id="295" name="Google Shape;295;p5"/>
          <p:cNvGrpSpPr/>
          <p:nvPr/>
        </p:nvGrpSpPr>
        <p:grpSpPr>
          <a:xfrm>
            <a:off x="1120409" y="4304618"/>
            <a:ext cx="5099662" cy="893991"/>
            <a:chOff x="1346200" y="1559278"/>
            <a:chExt cx="5486400" cy="996244"/>
          </a:xfrm>
        </p:grpSpPr>
        <p:cxnSp>
          <p:nvCxnSpPr>
            <p:cNvPr id="296" name="Google Shape;296;p5"/>
            <p:cNvCxnSpPr/>
            <p:nvPr/>
          </p:nvCxnSpPr>
          <p:spPr>
            <a:xfrm>
              <a:off x="1346200" y="1559278"/>
              <a:ext cx="5486400" cy="0"/>
            </a:xfrm>
            <a:prstGeom prst="straightConnector1">
              <a:avLst/>
            </a:prstGeom>
            <a:noFill/>
            <a:ln cap="flat" cmpd="sng" w="19050">
              <a:solidFill>
                <a:schemeClr val="dk1"/>
              </a:solidFill>
              <a:prstDash val="dot"/>
              <a:miter lim="800000"/>
              <a:headEnd len="sm" w="sm" type="none"/>
              <a:tailEnd len="sm" w="sm" type="none"/>
            </a:ln>
          </p:spPr>
        </p:cxnSp>
        <p:cxnSp>
          <p:nvCxnSpPr>
            <p:cNvPr id="297" name="Google Shape;297;p5"/>
            <p:cNvCxnSpPr/>
            <p:nvPr/>
          </p:nvCxnSpPr>
          <p:spPr>
            <a:xfrm>
              <a:off x="1346200" y="1892300"/>
              <a:ext cx="5486400" cy="0"/>
            </a:xfrm>
            <a:prstGeom prst="straightConnector1">
              <a:avLst/>
            </a:prstGeom>
            <a:noFill/>
            <a:ln cap="flat" cmpd="sng" w="19050">
              <a:solidFill>
                <a:schemeClr val="dk1"/>
              </a:solidFill>
              <a:prstDash val="dot"/>
              <a:miter lim="800000"/>
              <a:headEnd len="sm" w="sm" type="none"/>
              <a:tailEnd len="sm" w="sm" type="none"/>
            </a:ln>
          </p:spPr>
        </p:cxnSp>
        <p:cxnSp>
          <p:nvCxnSpPr>
            <p:cNvPr id="298" name="Google Shape;298;p5"/>
            <p:cNvCxnSpPr/>
            <p:nvPr/>
          </p:nvCxnSpPr>
          <p:spPr>
            <a:xfrm>
              <a:off x="1346200" y="2225322"/>
              <a:ext cx="5486400" cy="0"/>
            </a:xfrm>
            <a:prstGeom prst="straightConnector1">
              <a:avLst/>
            </a:prstGeom>
            <a:noFill/>
            <a:ln cap="flat" cmpd="sng" w="19050">
              <a:solidFill>
                <a:schemeClr val="dk1"/>
              </a:solidFill>
              <a:prstDash val="dot"/>
              <a:miter lim="800000"/>
              <a:headEnd len="sm" w="sm" type="none"/>
              <a:tailEnd len="sm" w="sm" type="none"/>
            </a:ln>
          </p:spPr>
        </p:cxnSp>
        <p:cxnSp>
          <p:nvCxnSpPr>
            <p:cNvPr id="299" name="Google Shape;299;p5"/>
            <p:cNvCxnSpPr/>
            <p:nvPr/>
          </p:nvCxnSpPr>
          <p:spPr>
            <a:xfrm>
              <a:off x="1346200" y="2555522"/>
              <a:ext cx="5486400" cy="0"/>
            </a:xfrm>
            <a:prstGeom prst="straightConnector1">
              <a:avLst/>
            </a:prstGeom>
            <a:noFill/>
            <a:ln cap="flat" cmpd="sng" w="19050">
              <a:solidFill>
                <a:schemeClr val="dk1"/>
              </a:solidFill>
              <a:prstDash val="dot"/>
              <a:miter lim="800000"/>
              <a:headEnd len="sm" w="sm" type="none"/>
              <a:tailEnd len="sm" w="sm" type="none"/>
            </a:ln>
          </p:spPr>
        </p:cxnSp>
      </p:grpSp>
      <p:grpSp>
        <p:nvGrpSpPr>
          <p:cNvPr id="300" name="Google Shape;300;p5"/>
          <p:cNvGrpSpPr/>
          <p:nvPr/>
        </p:nvGrpSpPr>
        <p:grpSpPr>
          <a:xfrm>
            <a:off x="1115628" y="7535036"/>
            <a:ext cx="5099662" cy="893991"/>
            <a:chOff x="1346200" y="1559278"/>
            <a:chExt cx="5486400" cy="996244"/>
          </a:xfrm>
        </p:grpSpPr>
        <p:cxnSp>
          <p:nvCxnSpPr>
            <p:cNvPr id="301" name="Google Shape;301;p5"/>
            <p:cNvCxnSpPr/>
            <p:nvPr/>
          </p:nvCxnSpPr>
          <p:spPr>
            <a:xfrm>
              <a:off x="1346200" y="1559278"/>
              <a:ext cx="5486400" cy="0"/>
            </a:xfrm>
            <a:prstGeom prst="straightConnector1">
              <a:avLst/>
            </a:prstGeom>
            <a:noFill/>
            <a:ln cap="flat" cmpd="sng" w="19050">
              <a:solidFill>
                <a:schemeClr val="dk1"/>
              </a:solidFill>
              <a:prstDash val="dot"/>
              <a:miter lim="800000"/>
              <a:headEnd len="sm" w="sm" type="none"/>
              <a:tailEnd len="sm" w="sm" type="none"/>
            </a:ln>
          </p:spPr>
        </p:cxnSp>
        <p:cxnSp>
          <p:nvCxnSpPr>
            <p:cNvPr id="302" name="Google Shape;302;p5"/>
            <p:cNvCxnSpPr/>
            <p:nvPr/>
          </p:nvCxnSpPr>
          <p:spPr>
            <a:xfrm>
              <a:off x="1346200" y="1892300"/>
              <a:ext cx="5486400" cy="0"/>
            </a:xfrm>
            <a:prstGeom prst="straightConnector1">
              <a:avLst/>
            </a:prstGeom>
            <a:noFill/>
            <a:ln cap="flat" cmpd="sng" w="19050">
              <a:solidFill>
                <a:schemeClr val="dk1"/>
              </a:solidFill>
              <a:prstDash val="dot"/>
              <a:miter lim="800000"/>
              <a:headEnd len="sm" w="sm" type="none"/>
              <a:tailEnd len="sm" w="sm" type="none"/>
            </a:ln>
          </p:spPr>
        </p:cxnSp>
        <p:cxnSp>
          <p:nvCxnSpPr>
            <p:cNvPr id="303" name="Google Shape;303;p5"/>
            <p:cNvCxnSpPr/>
            <p:nvPr/>
          </p:nvCxnSpPr>
          <p:spPr>
            <a:xfrm>
              <a:off x="1346200" y="2225322"/>
              <a:ext cx="5486400" cy="0"/>
            </a:xfrm>
            <a:prstGeom prst="straightConnector1">
              <a:avLst/>
            </a:prstGeom>
            <a:noFill/>
            <a:ln cap="flat" cmpd="sng" w="19050">
              <a:solidFill>
                <a:schemeClr val="dk1"/>
              </a:solidFill>
              <a:prstDash val="dot"/>
              <a:miter lim="800000"/>
              <a:headEnd len="sm" w="sm" type="none"/>
              <a:tailEnd len="sm" w="sm" type="none"/>
            </a:ln>
          </p:spPr>
        </p:cxnSp>
        <p:cxnSp>
          <p:nvCxnSpPr>
            <p:cNvPr id="304" name="Google Shape;304;p5"/>
            <p:cNvCxnSpPr/>
            <p:nvPr/>
          </p:nvCxnSpPr>
          <p:spPr>
            <a:xfrm>
              <a:off x="1346200" y="2555522"/>
              <a:ext cx="5486400" cy="0"/>
            </a:xfrm>
            <a:prstGeom prst="straightConnector1">
              <a:avLst/>
            </a:prstGeom>
            <a:noFill/>
            <a:ln cap="flat" cmpd="sng" w="19050">
              <a:solidFill>
                <a:schemeClr val="dk1"/>
              </a:solidFill>
              <a:prstDash val="dot"/>
              <a:miter lim="800000"/>
              <a:headEnd len="sm" w="sm" type="none"/>
              <a:tailEnd len="sm" w="sm" type="none"/>
            </a:ln>
          </p:spPr>
        </p:cxn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E0F19C"/>
        </a:solidFill>
      </p:bgPr>
    </p:bg>
    <p:spTree>
      <p:nvGrpSpPr>
        <p:cNvPr id="308" name="Shape 3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Background pattern&#10;&#10;Description automatically generated" id="309" name="Google Shape;309;p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2231"/>
            <a:ext cx="6858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10" name="Google Shape;310;p6"/>
          <p:cNvSpPr/>
          <p:nvPr/>
        </p:nvSpPr>
        <p:spPr>
          <a:xfrm>
            <a:off x="0" y="6310363"/>
            <a:ext cx="6858000" cy="2835088"/>
          </a:xfrm>
          <a:prstGeom prst="rect">
            <a:avLst/>
          </a:prstGeom>
          <a:solidFill>
            <a:srgbClr val="8AC44F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88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311" name="Google Shape;311;p6"/>
          <p:cNvGrpSpPr/>
          <p:nvPr/>
        </p:nvGrpSpPr>
        <p:grpSpPr>
          <a:xfrm>
            <a:off x="327966" y="256279"/>
            <a:ext cx="6208755" cy="8604643"/>
            <a:chOff x="539749" y="520700"/>
            <a:chExt cx="6692901" cy="8978900"/>
          </a:xfrm>
        </p:grpSpPr>
        <p:sp>
          <p:nvSpPr>
            <p:cNvPr id="312" name="Google Shape;312;p6"/>
            <p:cNvSpPr/>
            <p:nvPr/>
          </p:nvSpPr>
          <p:spPr>
            <a:xfrm>
              <a:off x="539749" y="520700"/>
              <a:ext cx="6692901" cy="8978900"/>
            </a:xfrm>
            <a:prstGeom prst="rect">
              <a:avLst/>
            </a:prstGeom>
            <a:solidFill>
              <a:schemeClr val="lt1">
                <a:alpha val="97647"/>
              </a:schemeClr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588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3" name="Google Shape;313;p6"/>
            <p:cNvSpPr/>
            <p:nvPr/>
          </p:nvSpPr>
          <p:spPr>
            <a:xfrm>
              <a:off x="749300" y="723900"/>
              <a:ext cx="6273800" cy="8547100"/>
            </a:xfrm>
            <a:prstGeom prst="rect">
              <a:avLst/>
            </a:prstGeom>
            <a:noFill/>
            <a:ln cap="flat" cmpd="sng" w="28575">
              <a:solidFill>
                <a:srgbClr val="2A5E2D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588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314" name="Google Shape;314;p6"/>
          <p:cNvGrpSpPr/>
          <p:nvPr/>
        </p:nvGrpSpPr>
        <p:grpSpPr>
          <a:xfrm>
            <a:off x="1102205" y="2771788"/>
            <a:ext cx="5089529" cy="879039"/>
            <a:chOff x="1346200" y="1559278"/>
            <a:chExt cx="5486400" cy="996244"/>
          </a:xfrm>
        </p:grpSpPr>
        <p:cxnSp>
          <p:nvCxnSpPr>
            <p:cNvPr id="315" name="Google Shape;315;p6"/>
            <p:cNvCxnSpPr/>
            <p:nvPr/>
          </p:nvCxnSpPr>
          <p:spPr>
            <a:xfrm>
              <a:off x="1346200" y="1559278"/>
              <a:ext cx="5486400" cy="0"/>
            </a:xfrm>
            <a:prstGeom prst="straightConnector1">
              <a:avLst/>
            </a:prstGeom>
            <a:noFill/>
            <a:ln cap="flat" cmpd="sng" w="19050">
              <a:solidFill>
                <a:schemeClr val="dk1"/>
              </a:solidFill>
              <a:prstDash val="dot"/>
              <a:miter lim="800000"/>
              <a:headEnd len="sm" w="sm" type="none"/>
              <a:tailEnd len="sm" w="sm" type="none"/>
            </a:ln>
          </p:spPr>
        </p:cxnSp>
        <p:cxnSp>
          <p:nvCxnSpPr>
            <p:cNvPr id="316" name="Google Shape;316;p6"/>
            <p:cNvCxnSpPr/>
            <p:nvPr/>
          </p:nvCxnSpPr>
          <p:spPr>
            <a:xfrm>
              <a:off x="1346200" y="1892300"/>
              <a:ext cx="5486400" cy="0"/>
            </a:xfrm>
            <a:prstGeom prst="straightConnector1">
              <a:avLst/>
            </a:prstGeom>
            <a:noFill/>
            <a:ln cap="flat" cmpd="sng" w="19050">
              <a:solidFill>
                <a:schemeClr val="dk1"/>
              </a:solidFill>
              <a:prstDash val="dot"/>
              <a:miter lim="800000"/>
              <a:headEnd len="sm" w="sm" type="none"/>
              <a:tailEnd len="sm" w="sm" type="none"/>
            </a:ln>
          </p:spPr>
        </p:cxnSp>
        <p:cxnSp>
          <p:nvCxnSpPr>
            <p:cNvPr id="317" name="Google Shape;317;p6"/>
            <p:cNvCxnSpPr/>
            <p:nvPr/>
          </p:nvCxnSpPr>
          <p:spPr>
            <a:xfrm>
              <a:off x="1346200" y="2225322"/>
              <a:ext cx="5486400" cy="0"/>
            </a:xfrm>
            <a:prstGeom prst="straightConnector1">
              <a:avLst/>
            </a:prstGeom>
            <a:noFill/>
            <a:ln cap="flat" cmpd="sng" w="19050">
              <a:solidFill>
                <a:schemeClr val="dk1"/>
              </a:solidFill>
              <a:prstDash val="dot"/>
              <a:miter lim="800000"/>
              <a:headEnd len="sm" w="sm" type="none"/>
              <a:tailEnd len="sm" w="sm" type="none"/>
            </a:ln>
          </p:spPr>
        </p:cxnSp>
        <p:cxnSp>
          <p:nvCxnSpPr>
            <p:cNvPr id="318" name="Google Shape;318;p6"/>
            <p:cNvCxnSpPr/>
            <p:nvPr/>
          </p:nvCxnSpPr>
          <p:spPr>
            <a:xfrm>
              <a:off x="1346200" y="2555522"/>
              <a:ext cx="5486400" cy="0"/>
            </a:xfrm>
            <a:prstGeom prst="straightConnector1">
              <a:avLst/>
            </a:prstGeom>
            <a:noFill/>
            <a:ln cap="flat" cmpd="sng" w="19050">
              <a:solidFill>
                <a:schemeClr val="dk1"/>
              </a:solidFill>
              <a:prstDash val="dot"/>
              <a:miter lim="800000"/>
              <a:headEnd len="sm" w="sm" type="none"/>
              <a:tailEnd len="sm" w="sm" type="none"/>
            </a:ln>
          </p:spPr>
        </p:cxnSp>
      </p:grpSp>
      <p:sp>
        <p:nvSpPr>
          <p:cNvPr id="319" name="Google Shape;319;p6"/>
          <p:cNvSpPr txBox="1"/>
          <p:nvPr/>
        </p:nvSpPr>
        <p:spPr>
          <a:xfrm>
            <a:off x="1068218" y="602485"/>
            <a:ext cx="5089500" cy="534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335">
                <a:solidFill>
                  <a:srgbClr val="2A5E2D"/>
                </a:solidFill>
                <a:latin typeface="Source Serif Pro"/>
                <a:ea typeface="Source Serif Pro"/>
                <a:cs typeface="Source Serif Pro"/>
                <a:sym typeface="Source Serif Pro"/>
              </a:rPr>
              <a:t>W</a:t>
            </a:r>
            <a:r>
              <a:rPr lang="en-US" sz="1435">
                <a:solidFill>
                  <a:srgbClr val="2A5E2D"/>
                </a:solidFill>
                <a:latin typeface="Source Serif Pro"/>
                <a:ea typeface="Source Serif Pro"/>
                <a:cs typeface="Source Serif Pro"/>
                <a:sym typeface="Source Serif Pro"/>
              </a:rPr>
              <a:t>hat would be the one thing you would miss the most if you didn’t have it?</a:t>
            </a:r>
            <a:endParaRPr sz="1082">
              <a:solidFill>
                <a:srgbClr val="2A5E2D"/>
              </a:solidFill>
              <a:latin typeface="Source Serif Pro"/>
              <a:ea typeface="Source Serif Pro"/>
              <a:cs typeface="Source Serif Pro"/>
              <a:sym typeface="Source Serif Pro"/>
            </a:endParaRPr>
          </a:p>
        </p:txBody>
      </p:sp>
      <p:sp>
        <p:nvSpPr>
          <p:cNvPr id="320" name="Google Shape;320;p6"/>
          <p:cNvSpPr txBox="1"/>
          <p:nvPr/>
        </p:nvSpPr>
        <p:spPr>
          <a:xfrm>
            <a:off x="652273" y="607739"/>
            <a:ext cx="506700" cy="37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18">
                <a:solidFill>
                  <a:srgbClr val="000000"/>
                </a:solidFill>
                <a:latin typeface="Courgette"/>
                <a:ea typeface="Courgette"/>
                <a:cs typeface="Courgette"/>
                <a:sym typeface="Courgette"/>
              </a:rPr>
              <a:t>26.</a:t>
            </a:r>
            <a:endParaRPr sz="1818">
              <a:solidFill>
                <a:srgbClr val="000000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321" name="Google Shape;321;p6"/>
          <p:cNvSpPr txBox="1"/>
          <p:nvPr/>
        </p:nvSpPr>
        <p:spPr>
          <a:xfrm>
            <a:off x="1061641" y="2194550"/>
            <a:ext cx="4987500" cy="534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35">
                <a:solidFill>
                  <a:srgbClr val="2A5E2D"/>
                </a:solidFill>
                <a:latin typeface="Source Serif Pro"/>
                <a:ea typeface="Source Serif Pro"/>
                <a:cs typeface="Source Serif Pro"/>
                <a:sym typeface="Source Serif Pro"/>
              </a:rPr>
              <a:t>Write down the online activities that tend to take up most of your time.</a:t>
            </a:r>
            <a:endParaRPr sz="1082">
              <a:solidFill>
                <a:srgbClr val="2A5E2D"/>
              </a:solidFill>
              <a:latin typeface="Source Serif Pro"/>
              <a:ea typeface="Source Serif Pro"/>
              <a:cs typeface="Source Serif Pro"/>
              <a:sym typeface="Source Serif Pro"/>
            </a:endParaRPr>
          </a:p>
        </p:txBody>
      </p:sp>
      <p:sp>
        <p:nvSpPr>
          <p:cNvPr id="322" name="Google Shape;322;p6"/>
          <p:cNvSpPr txBox="1"/>
          <p:nvPr/>
        </p:nvSpPr>
        <p:spPr>
          <a:xfrm>
            <a:off x="585391" y="2210781"/>
            <a:ext cx="559612" cy="41825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18">
                <a:solidFill>
                  <a:srgbClr val="000000"/>
                </a:solidFill>
                <a:latin typeface="Courgette"/>
                <a:ea typeface="Courgette"/>
                <a:cs typeface="Courgette"/>
                <a:sym typeface="Courgette"/>
              </a:rPr>
              <a:t>27.</a:t>
            </a:r>
            <a:endParaRPr sz="2118">
              <a:solidFill>
                <a:srgbClr val="000000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323" name="Google Shape;323;p6"/>
          <p:cNvSpPr txBox="1"/>
          <p:nvPr/>
        </p:nvSpPr>
        <p:spPr>
          <a:xfrm>
            <a:off x="1061641" y="3763084"/>
            <a:ext cx="4987500" cy="534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35">
                <a:solidFill>
                  <a:srgbClr val="2A5E2D"/>
                </a:solidFill>
                <a:latin typeface="Source Serif Pro"/>
                <a:ea typeface="Source Serif Pro"/>
                <a:cs typeface="Source Serif Pro"/>
                <a:sym typeface="Source Serif Pro"/>
              </a:rPr>
              <a:t>If you could have a full day to do whatever you wanted, how would you spend it?</a:t>
            </a:r>
            <a:endParaRPr sz="1082">
              <a:solidFill>
                <a:srgbClr val="2A5E2D"/>
              </a:solidFill>
              <a:latin typeface="Source Serif Pro"/>
              <a:ea typeface="Source Serif Pro"/>
              <a:cs typeface="Source Serif Pro"/>
              <a:sym typeface="Source Serif Pro"/>
            </a:endParaRPr>
          </a:p>
        </p:txBody>
      </p:sp>
      <p:sp>
        <p:nvSpPr>
          <p:cNvPr id="324" name="Google Shape;324;p6"/>
          <p:cNvSpPr txBox="1"/>
          <p:nvPr/>
        </p:nvSpPr>
        <p:spPr>
          <a:xfrm>
            <a:off x="576573" y="3766360"/>
            <a:ext cx="559612" cy="41825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18">
                <a:solidFill>
                  <a:srgbClr val="000000"/>
                </a:solidFill>
                <a:latin typeface="Courgette"/>
                <a:ea typeface="Courgette"/>
                <a:cs typeface="Courgette"/>
                <a:sym typeface="Courgette"/>
              </a:rPr>
              <a:t>28.</a:t>
            </a:r>
            <a:endParaRPr sz="2118">
              <a:solidFill>
                <a:srgbClr val="000000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325" name="Google Shape;325;p6"/>
          <p:cNvSpPr txBox="1"/>
          <p:nvPr/>
        </p:nvSpPr>
        <p:spPr>
          <a:xfrm>
            <a:off x="1061641" y="5415239"/>
            <a:ext cx="4987500" cy="313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35">
                <a:solidFill>
                  <a:srgbClr val="2A5E2D"/>
                </a:solidFill>
                <a:latin typeface="Source Serif Pro"/>
                <a:ea typeface="Source Serif Pro"/>
                <a:cs typeface="Source Serif Pro"/>
                <a:sym typeface="Source Serif Pro"/>
              </a:rPr>
              <a:t>What rules do you live your life by?</a:t>
            </a:r>
            <a:endParaRPr sz="1171">
              <a:solidFill>
                <a:srgbClr val="2A5E2D"/>
              </a:solidFill>
              <a:latin typeface="Source Serif Pro"/>
              <a:ea typeface="Source Serif Pro"/>
              <a:cs typeface="Source Serif Pro"/>
              <a:sym typeface="Source Serif Pro"/>
            </a:endParaRPr>
          </a:p>
        </p:txBody>
      </p:sp>
      <p:sp>
        <p:nvSpPr>
          <p:cNvPr id="326" name="Google Shape;326;p6"/>
          <p:cNvSpPr txBox="1"/>
          <p:nvPr/>
        </p:nvSpPr>
        <p:spPr>
          <a:xfrm>
            <a:off x="551736" y="5287458"/>
            <a:ext cx="559612" cy="41825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18">
                <a:solidFill>
                  <a:srgbClr val="000000"/>
                </a:solidFill>
                <a:latin typeface="Courgette"/>
                <a:ea typeface="Courgette"/>
                <a:cs typeface="Courgette"/>
                <a:sym typeface="Courgette"/>
              </a:rPr>
              <a:t>29.</a:t>
            </a:r>
            <a:endParaRPr sz="2118">
              <a:solidFill>
                <a:srgbClr val="000000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327" name="Google Shape;327;p6"/>
          <p:cNvSpPr txBox="1"/>
          <p:nvPr/>
        </p:nvSpPr>
        <p:spPr>
          <a:xfrm>
            <a:off x="1046595" y="6975087"/>
            <a:ext cx="4987500" cy="534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35">
                <a:solidFill>
                  <a:srgbClr val="2A5E2D"/>
                </a:solidFill>
                <a:latin typeface="Source Serif Pro"/>
                <a:ea typeface="Source Serif Pro"/>
                <a:cs typeface="Source Serif Pro"/>
                <a:sym typeface="Source Serif Pro"/>
              </a:rPr>
              <a:t>Think about a daily task you often do on autopilot. Commit to focusing fully on the task the next time you do it.</a:t>
            </a:r>
            <a:endParaRPr sz="1082">
              <a:solidFill>
                <a:srgbClr val="2A5E2D"/>
              </a:solidFill>
              <a:latin typeface="Source Serif Pro"/>
              <a:ea typeface="Source Serif Pro"/>
              <a:cs typeface="Source Serif Pro"/>
              <a:sym typeface="Source Serif Pro"/>
            </a:endParaRPr>
          </a:p>
        </p:txBody>
      </p:sp>
      <p:sp>
        <p:nvSpPr>
          <p:cNvPr id="328" name="Google Shape;328;p6"/>
          <p:cNvSpPr txBox="1"/>
          <p:nvPr/>
        </p:nvSpPr>
        <p:spPr>
          <a:xfrm>
            <a:off x="576572" y="6980378"/>
            <a:ext cx="533400" cy="387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918">
                <a:solidFill>
                  <a:srgbClr val="000000"/>
                </a:solidFill>
                <a:latin typeface="Courgette"/>
                <a:ea typeface="Courgette"/>
                <a:cs typeface="Courgette"/>
                <a:sym typeface="Courgette"/>
              </a:rPr>
              <a:t>30.</a:t>
            </a:r>
            <a:endParaRPr sz="1918">
              <a:solidFill>
                <a:srgbClr val="000000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grpSp>
        <p:nvGrpSpPr>
          <p:cNvPr id="329" name="Google Shape;329;p6"/>
          <p:cNvGrpSpPr/>
          <p:nvPr/>
        </p:nvGrpSpPr>
        <p:grpSpPr>
          <a:xfrm>
            <a:off x="1099998" y="1211053"/>
            <a:ext cx="5089529" cy="879039"/>
            <a:chOff x="1346200" y="1559278"/>
            <a:chExt cx="5486400" cy="996244"/>
          </a:xfrm>
        </p:grpSpPr>
        <p:cxnSp>
          <p:nvCxnSpPr>
            <p:cNvPr id="330" name="Google Shape;330;p6"/>
            <p:cNvCxnSpPr/>
            <p:nvPr/>
          </p:nvCxnSpPr>
          <p:spPr>
            <a:xfrm>
              <a:off x="1346200" y="1559278"/>
              <a:ext cx="5486400" cy="0"/>
            </a:xfrm>
            <a:prstGeom prst="straightConnector1">
              <a:avLst/>
            </a:prstGeom>
            <a:noFill/>
            <a:ln cap="flat" cmpd="sng" w="19050">
              <a:solidFill>
                <a:schemeClr val="dk1"/>
              </a:solidFill>
              <a:prstDash val="dot"/>
              <a:miter lim="800000"/>
              <a:headEnd len="sm" w="sm" type="none"/>
              <a:tailEnd len="sm" w="sm" type="none"/>
            </a:ln>
          </p:spPr>
        </p:cxnSp>
        <p:cxnSp>
          <p:nvCxnSpPr>
            <p:cNvPr id="331" name="Google Shape;331;p6"/>
            <p:cNvCxnSpPr/>
            <p:nvPr/>
          </p:nvCxnSpPr>
          <p:spPr>
            <a:xfrm>
              <a:off x="1346200" y="1892300"/>
              <a:ext cx="5486400" cy="0"/>
            </a:xfrm>
            <a:prstGeom prst="straightConnector1">
              <a:avLst/>
            </a:prstGeom>
            <a:noFill/>
            <a:ln cap="flat" cmpd="sng" w="19050">
              <a:solidFill>
                <a:schemeClr val="dk1"/>
              </a:solidFill>
              <a:prstDash val="dot"/>
              <a:miter lim="800000"/>
              <a:headEnd len="sm" w="sm" type="none"/>
              <a:tailEnd len="sm" w="sm" type="none"/>
            </a:ln>
          </p:spPr>
        </p:cxnSp>
        <p:cxnSp>
          <p:nvCxnSpPr>
            <p:cNvPr id="332" name="Google Shape;332;p6"/>
            <p:cNvCxnSpPr/>
            <p:nvPr/>
          </p:nvCxnSpPr>
          <p:spPr>
            <a:xfrm>
              <a:off x="1346200" y="2225322"/>
              <a:ext cx="5486400" cy="0"/>
            </a:xfrm>
            <a:prstGeom prst="straightConnector1">
              <a:avLst/>
            </a:prstGeom>
            <a:noFill/>
            <a:ln cap="flat" cmpd="sng" w="19050">
              <a:solidFill>
                <a:schemeClr val="dk1"/>
              </a:solidFill>
              <a:prstDash val="dot"/>
              <a:miter lim="800000"/>
              <a:headEnd len="sm" w="sm" type="none"/>
              <a:tailEnd len="sm" w="sm" type="none"/>
            </a:ln>
          </p:spPr>
        </p:cxnSp>
        <p:cxnSp>
          <p:nvCxnSpPr>
            <p:cNvPr id="333" name="Google Shape;333;p6"/>
            <p:cNvCxnSpPr/>
            <p:nvPr/>
          </p:nvCxnSpPr>
          <p:spPr>
            <a:xfrm>
              <a:off x="1346200" y="2555522"/>
              <a:ext cx="5486400" cy="0"/>
            </a:xfrm>
            <a:prstGeom prst="straightConnector1">
              <a:avLst/>
            </a:prstGeom>
            <a:noFill/>
            <a:ln cap="flat" cmpd="sng" w="19050">
              <a:solidFill>
                <a:schemeClr val="dk1"/>
              </a:solidFill>
              <a:prstDash val="dot"/>
              <a:miter lim="800000"/>
              <a:headEnd len="sm" w="sm" type="none"/>
              <a:tailEnd len="sm" w="sm" type="none"/>
            </a:ln>
          </p:spPr>
        </p:cxnSp>
      </p:grpSp>
      <p:grpSp>
        <p:nvGrpSpPr>
          <p:cNvPr id="334" name="Google Shape;334;p6"/>
          <p:cNvGrpSpPr/>
          <p:nvPr/>
        </p:nvGrpSpPr>
        <p:grpSpPr>
          <a:xfrm>
            <a:off x="1102205" y="5915649"/>
            <a:ext cx="5089529" cy="879039"/>
            <a:chOff x="1346200" y="1559278"/>
            <a:chExt cx="5486400" cy="996244"/>
          </a:xfrm>
        </p:grpSpPr>
        <p:cxnSp>
          <p:nvCxnSpPr>
            <p:cNvPr id="335" name="Google Shape;335;p6"/>
            <p:cNvCxnSpPr/>
            <p:nvPr/>
          </p:nvCxnSpPr>
          <p:spPr>
            <a:xfrm>
              <a:off x="1346200" y="1559278"/>
              <a:ext cx="5486400" cy="0"/>
            </a:xfrm>
            <a:prstGeom prst="straightConnector1">
              <a:avLst/>
            </a:prstGeom>
            <a:noFill/>
            <a:ln cap="flat" cmpd="sng" w="19050">
              <a:solidFill>
                <a:schemeClr val="dk1"/>
              </a:solidFill>
              <a:prstDash val="dot"/>
              <a:miter lim="800000"/>
              <a:headEnd len="sm" w="sm" type="none"/>
              <a:tailEnd len="sm" w="sm" type="none"/>
            </a:ln>
          </p:spPr>
        </p:cxnSp>
        <p:cxnSp>
          <p:nvCxnSpPr>
            <p:cNvPr id="336" name="Google Shape;336;p6"/>
            <p:cNvCxnSpPr/>
            <p:nvPr/>
          </p:nvCxnSpPr>
          <p:spPr>
            <a:xfrm>
              <a:off x="1346200" y="1892300"/>
              <a:ext cx="5486400" cy="0"/>
            </a:xfrm>
            <a:prstGeom prst="straightConnector1">
              <a:avLst/>
            </a:prstGeom>
            <a:noFill/>
            <a:ln cap="flat" cmpd="sng" w="19050">
              <a:solidFill>
                <a:schemeClr val="dk1"/>
              </a:solidFill>
              <a:prstDash val="dot"/>
              <a:miter lim="800000"/>
              <a:headEnd len="sm" w="sm" type="none"/>
              <a:tailEnd len="sm" w="sm" type="none"/>
            </a:ln>
          </p:spPr>
        </p:cxnSp>
        <p:cxnSp>
          <p:nvCxnSpPr>
            <p:cNvPr id="337" name="Google Shape;337;p6"/>
            <p:cNvCxnSpPr/>
            <p:nvPr/>
          </p:nvCxnSpPr>
          <p:spPr>
            <a:xfrm>
              <a:off x="1346200" y="2225322"/>
              <a:ext cx="5486400" cy="0"/>
            </a:xfrm>
            <a:prstGeom prst="straightConnector1">
              <a:avLst/>
            </a:prstGeom>
            <a:noFill/>
            <a:ln cap="flat" cmpd="sng" w="19050">
              <a:solidFill>
                <a:schemeClr val="dk1"/>
              </a:solidFill>
              <a:prstDash val="dot"/>
              <a:miter lim="800000"/>
              <a:headEnd len="sm" w="sm" type="none"/>
              <a:tailEnd len="sm" w="sm" type="none"/>
            </a:ln>
          </p:spPr>
        </p:cxnSp>
        <p:cxnSp>
          <p:nvCxnSpPr>
            <p:cNvPr id="338" name="Google Shape;338;p6"/>
            <p:cNvCxnSpPr/>
            <p:nvPr/>
          </p:nvCxnSpPr>
          <p:spPr>
            <a:xfrm>
              <a:off x="1346200" y="2555522"/>
              <a:ext cx="5486400" cy="0"/>
            </a:xfrm>
            <a:prstGeom prst="straightConnector1">
              <a:avLst/>
            </a:prstGeom>
            <a:noFill/>
            <a:ln cap="flat" cmpd="sng" w="19050">
              <a:solidFill>
                <a:schemeClr val="dk1"/>
              </a:solidFill>
              <a:prstDash val="dot"/>
              <a:miter lim="800000"/>
              <a:headEnd len="sm" w="sm" type="none"/>
              <a:tailEnd len="sm" w="sm" type="none"/>
            </a:ln>
          </p:spPr>
        </p:cxnSp>
      </p:grpSp>
      <p:grpSp>
        <p:nvGrpSpPr>
          <p:cNvPr id="339" name="Google Shape;339;p6"/>
          <p:cNvGrpSpPr/>
          <p:nvPr/>
        </p:nvGrpSpPr>
        <p:grpSpPr>
          <a:xfrm>
            <a:off x="1108053" y="4396170"/>
            <a:ext cx="5089529" cy="879039"/>
            <a:chOff x="1346200" y="1559278"/>
            <a:chExt cx="5486400" cy="996244"/>
          </a:xfrm>
        </p:grpSpPr>
        <p:cxnSp>
          <p:nvCxnSpPr>
            <p:cNvPr id="340" name="Google Shape;340;p6"/>
            <p:cNvCxnSpPr/>
            <p:nvPr/>
          </p:nvCxnSpPr>
          <p:spPr>
            <a:xfrm>
              <a:off x="1346200" y="1559278"/>
              <a:ext cx="5486400" cy="0"/>
            </a:xfrm>
            <a:prstGeom prst="straightConnector1">
              <a:avLst/>
            </a:prstGeom>
            <a:noFill/>
            <a:ln cap="flat" cmpd="sng" w="19050">
              <a:solidFill>
                <a:schemeClr val="dk1"/>
              </a:solidFill>
              <a:prstDash val="dot"/>
              <a:miter lim="800000"/>
              <a:headEnd len="sm" w="sm" type="none"/>
              <a:tailEnd len="sm" w="sm" type="none"/>
            </a:ln>
          </p:spPr>
        </p:cxnSp>
        <p:cxnSp>
          <p:nvCxnSpPr>
            <p:cNvPr id="341" name="Google Shape;341;p6"/>
            <p:cNvCxnSpPr/>
            <p:nvPr/>
          </p:nvCxnSpPr>
          <p:spPr>
            <a:xfrm>
              <a:off x="1346200" y="1892300"/>
              <a:ext cx="5486400" cy="0"/>
            </a:xfrm>
            <a:prstGeom prst="straightConnector1">
              <a:avLst/>
            </a:prstGeom>
            <a:noFill/>
            <a:ln cap="flat" cmpd="sng" w="19050">
              <a:solidFill>
                <a:schemeClr val="dk1"/>
              </a:solidFill>
              <a:prstDash val="dot"/>
              <a:miter lim="800000"/>
              <a:headEnd len="sm" w="sm" type="none"/>
              <a:tailEnd len="sm" w="sm" type="none"/>
            </a:ln>
          </p:spPr>
        </p:cxnSp>
        <p:cxnSp>
          <p:nvCxnSpPr>
            <p:cNvPr id="342" name="Google Shape;342;p6"/>
            <p:cNvCxnSpPr/>
            <p:nvPr/>
          </p:nvCxnSpPr>
          <p:spPr>
            <a:xfrm>
              <a:off x="1346200" y="2225322"/>
              <a:ext cx="5486400" cy="0"/>
            </a:xfrm>
            <a:prstGeom prst="straightConnector1">
              <a:avLst/>
            </a:prstGeom>
            <a:noFill/>
            <a:ln cap="flat" cmpd="sng" w="19050">
              <a:solidFill>
                <a:schemeClr val="dk1"/>
              </a:solidFill>
              <a:prstDash val="dot"/>
              <a:miter lim="800000"/>
              <a:headEnd len="sm" w="sm" type="none"/>
              <a:tailEnd len="sm" w="sm" type="none"/>
            </a:ln>
          </p:spPr>
        </p:cxnSp>
        <p:cxnSp>
          <p:nvCxnSpPr>
            <p:cNvPr id="343" name="Google Shape;343;p6"/>
            <p:cNvCxnSpPr/>
            <p:nvPr/>
          </p:nvCxnSpPr>
          <p:spPr>
            <a:xfrm>
              <a:off x="1346200" y="2555522"/>
              <a:ext cx="5486400" cy="0"/>
            </a:xfrm>
            <a:prstGeom prst="straightConnector1">
              <a:avLst/>
            </a:prstGeom>
            <a:noFill/>
            <a:ln cap="flat" cmpd="sng" w="19050">
              <a:solidFill>
                <a:schemeClr val="dk1"/>
              </a:solidFill>
              <a:prstDash val="dot"/>
              <a:miter lim="800000"/>
              <a:headEnd len="sm" w="sm" type="none"/>
              <a:tailEnd len="sm" w="sm" type="none"/>
            </a:ln>
          </p:spPr>
        </p:cxnSp>
      </p:grpSp>
      <p:grpSp>
        <p:nvGrpSpPr>
          <p:cNvPr id="344" name="Google Shape;344;p6"/>
          <p:cNvGrpSpPr/>
          <p:nvPr/>
        </p:nvGrpSpPr>
        <p:grpSpPr>
          <a:xfrm>
            <a:off x="1103272" y="7646245"/>
            <a:ext cx="5089529" cy="879039"/>
            <a:chOff x="1346200" y="1559278"/>
            <a:chExt cx="5486400" cy="996244"/>
          </a:xfrm>
        </p:grpSpPr>
        <p:cxnSp>
          <p:nvCxnSpPr>
            <p:cNvPr id="345" name="Google Shape;345;p6"/>
            <p:cNvCxnSpPr/>
            <p:nvPr/>
          </p:nvCxnSpPr>
          <p:spPr>
            <a:xfrm>
              <a:off x="1346200" y="1559278"/>
              <a:ext cx="5486400" cy="0"/>
            </a:xfrm>
            <a:prstGeom prst="straightConnector1">
              <a:avLst/>
            </a:prstGeom>
            <a:noFill/>
            <a:ln cap="flat" cmpd="sng" w="19050">
              <a:solidFill>
                <a:schemeClr val="dk1"/>
              </a:solidFill>
              <a:prstDash val="dot"/>
              <a:miter lim="800000"/>
              <a:headEnd len="sm" w="sm" type="none"/>
              <a:tailEnd len="sm" w="sm" type="none"/>
            </a:ln>
          </p:spPr>
        </p:cxnSp>
        <p:cxnSp>
          <p:nvCxnSpPr>
            <p:cNvPr id="346" name="Google Shape;346;p6"/>
            <p:cNvCxnSpPr/>
            <p:nvPr/>
          </p:nvCxnSpPr>
          <p:spPr>
            <a:xfrm>
              <a:off x="1346200" y="1892300"/>
              <a:ext cx="5486400" cy="0"/>
            </a:xfrm>
            <a:prstGeom prst="straightConnector1">
              <a:avLst/>
            </a:prstGeom>
            <a:noFill/>
            <a:ln cap="flat" cmpd="sng" w="19050">
              <a:solidFill>
                <a:schemeClr val="dk1"/>
              </a:solidFill>
              <a:prstDash val="dot"/>
              <a:miter lim="800000"/>
              <a:headEnd len="sm" w="sm" type="none"/>
              <a:tailEnd len="sm" w="sm" type="none"/>
            </a:ln>
          </p:spPr>
        </p:cxnSp>
        <p:cxnSp>
          <p:nvCxnSpPr>
            <p:cNvPr id="347" name="Google Shape;347;p6"/>
            <p:cNvCxnSpPr/>
            <p:nvPr/>
          </p:nvCxnSpPr>
          <p:spPr>
            <a:xfrm>
              <a:off x="1346200" y="2225322"/>
              <a:ext cx="5486400" cy="0"/>
            </a:xfrm>
            <a:prstGeom prst="straightConnector1">
              <a:avLst/>
            </a:prstGeom>
            <a:noFill/>
            <a:ln cap="flat" cmpd="sng" w="19050">
              <a:solidFill>
                <a:schemeClr val="dk1"/>
              </a:solidFill>
              <a:prstDash val="dot"/>
              <a:miter lim="800000"/>
              <a:headEnd len="sm" w="sm" type="none"/>
              <a:tailEnd len="sm" w="sm" type="none"/>
            </a:ln>
          </p:spPr>
        </p:cxnSp>
        <p:cxnSp>
          <p:nvCxnSpPr>
            <p:cNvPr id="348" name="Google Shape;348;p6"/>
            <p:cNvCxnSpPr/>
            <p:nvPr/>
          </p:nvCxnSpPr>
          <p:spPr>
            <a:xfrm>
              <a:off x="1346200" y="2555522"/>
              <a:ext cx="5486400" cy="0"/>
            </a:xfrm>
            <a:prstGeom prst="straightConnector1">
              <a:avLst/>
            </a:prstGeom>
            <a:noFill/>
            <a:ln cap="flat" cmpd="sng" w="19050">
              <a:solidFill>
                <a:schemeClr val="dk1"/>
              </a:solidFill>
              <a:prstDash val="dot"/>
              <a:miter lim="800000"/>
              <a:headEnd len="sm" w="sm" type="none"/>
              <a:tailEnd len="sm" w="sm" type="none"/>
            </a:ln>
          </p:spPr>
        </p:cxn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8AC44F"/>
        </a:solidFill>
      </p:bgPr>
    </p:bg>
    <p:spTree>
      <p:nvGrpSpPr>
        <p:cNvPr id="352" name="Shape 3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3" name="Google Shape;353;p7"/>
          <p:cNvGrpSpPr/>
          <p:nvPr/>
        </p:nvGrpSpPr>
        <p:grpSpPr>
          <a:xfrm>
            <a:off x="0" y="2996"/>
            <a:ext cx="6858000" cy="6858000"/>
            <a:chOff x="0" y="19051"/>
            <a:chExt cx="7772400" cy="7772400"/>
          </a:xfrm>
        </p:grpSpPr>
        <p:pic>
          <p:nvPicPr>
            <p:cNvPr descr="Background pattern&#10;&#10;Description automatically generated" id="354" name="Google Shape;354;p7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0" y="19051"/>
              <a:ext cx="7772400" cy="77724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Background pattern&#10;&#10;Description automatically generated" id="355" name="Google Shape;355;p7"/>
            <p:cNvPicPr preferRelativeResize="0"/>
            <p:nvPr/>
          </p:nvPicPr>
          <p:blipFill rotWithShape="1">
            <a:blip r:embed="rId4">
              <a:alphaModFix/>
            </a:blip>
            <a:srcRect b="64533" l="67815" r="0" t="4502"/>
            <a:stretch/>
          </p:blipFill>
          <p:spPr>
            <a:xfrm>
              <a:off x="0" y="1313458"/>
              <a:ext cx="2135220" cy="2659194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356" name="Google Shape;356;p7"/>
          <p:cNvSpPr/>
          <p:nvPr/>
        </p:nvSpPr>
        <p:spPr>
          <a:xfrm>
            <a:off x="0" y="6310368"/>
            <a:ext cx="6858000" cy="2835088"/>
          </a:xfrm>
          <a:prstGeom prst="rect">
            <a:avLst/>
          </a:prstGeom>
          <a:solidFill>
            <a:srgbClr val="FEE67C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88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357" name="Google Shape;357;p7"/>
          <p:cNvGrpSpPr/>
          <p:nvPr/>
        </p:nvGrpSpPr>
        <p:grpSpPr>
          <a:xfrm>
            <a:off x="352680" y="305707"/>
            <a:ext cx="6159328" cy="8506557"/>
            <a:chOff x="539749" y="520700"/>
            <a:chExt cx="6692901" cy="8978900"/>
          </a:xfrm>
        </p:grpSpPr>
        <p:sp>
          <p:nvSpPr>
            <p:cNvPr id="358" name="Google Shape;358;p7"/>
            <p:cNvSpPr/>
            <p:nvPr/>
          </p:nvSpPr>
          <p:spPr>
            <a:xfrm>
              <a:off x="539749" y="520700"/>
              <a:ext cx="6692901" cy="8978900"/>
            </a:xfrm>
            <a:prstGeom prst="rect">
              <a:avLst/>
            </a:prstGeom>
            <a:solidFill>
              <a:schemeClr val="lt1">
                <a:alpha val="97647"/>
              </a:schemeClr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588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9" name="Google Shape;359;p7"/>
            <p:cNvSpPr/>
            <p:nvPr/>
          </p:nvSpPr>
          <p:spPr>
            <a:xfrm>
              <a:off x="749300" y="749986"/>
              <a:ext cx="6273800" cy="8547100"/>
            </a:xfrm>
            <a:prstGeom prst="rect">
              <a:avLst/>
            </a:prstGeom>
            <a:noFill/>
            <a:ln cap="flat" cmpd="sng" w="28575">
              <a:solidFill>
                <a:srgbClr val="2A5E2D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588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360" name="Google Shape;360;p7"/>
          <p:cNvGrpSpPr/>
          <p:nvPr/>
        </p:nvGrpSpPr>
        <p:grpSpPr>
          <a:xfrm>
            <a:off x="1139276" y="2844602"/>
            <a:ext cx="5049012" cy="879039"/>
            <a:chOff x="1346200" y="1559278"/>
            <a:chExt cx="5486400" cy="996244"/>
          </a:xfrm>
        </p:grpSpPr>
        <p:cxnSp>
          <p:nvCxnSpPr>
            <p:cNvPr id="361" name="Google Shape;361;p7"/>
            <p:cNvCxnSpPr/>
            <p:nvPr/>
          </p:nvCxnSpPr>
          <p:spPr>
            <a:xfrm>
              <a:off x="1346200" y="1559278"/>
              <a:ext cx="5486400" cy="0"/>
            </a:xfrm>
            <a:prstGeom prst="straightConnector1">
              <a:avLst/>
            </a:prstGeom>
            <a:noFill/>
            <a:ln cap="flat" cmpd="sng" w="19050">
              <a:solidFill>
                <a:schemeClr val="dk1"/>
              </a:solidFill>
              <a:prstDash val="dot"/>
              <a:miter lim="800000"/>
              <a:headEnd len="sm" w="sm" type="none"/>
              <a:tailEnd len="sm" w="sm" type="none"/>
            </a:ln>
          </p:spPr>
        </p:cxnSp>
        <p:cxnSp>
          <p:nvCxnSpPr>
            <p:cNvPr id="362" name="Google Shape;362;p7"/>
            <p:cNvCxnSpPr/>
            <p:nvPr/>
          </p:nvCxnSpPr>
          <p:spPr>
            <a:xfrm>
              <a:off x="1346200" y="1892300"/>
              <a:ext cx="5486400" cy="0"/>
            </a:xfrm>
            <a:prstGeom prst="straightConnector1">
              <a:avLst/>
            </a:prstGeom>
            <a:noFill/>
            <a:ln cap="flat" cmpd="sng" w="19050">
              <a:solidFill>
                <a:schemeClr val="dk1"/>
              </a:solidFill>
              <a:prstDash val="dot"/>
              <a:miter lim="800000"/>
              <a:headEnd len="sm" w="sm" type="none"/>
              <a:tailEnd len="sm" w="sm" type="none"/>
            </a:ln>
          </p:spPr>
        </p:cxnSp>
        <p:cxnSp>
          <p:nvCxnSpPr>
            <p:cNvPr id="363" name="Google Shape;363;p7"/>
            <p:cNvCxnSpPr/>
            <p:nvPr/>
          </p:nvCxnSpPr>
          <p:spPr>
            <a:xfrm>
              <a:off x="1346200" y="2225322"/>
              <a:ext cx="5486400" cy="0"/>
            </a:xfrm>
            <a:prstGeom prst="straightConnector1">
              <a:avLst/>
            </a:prstGeom>
            <a:noFill/>
            <a:ln cap="flat" cmpd="sng" w="19050">
              <a:solidFill>
                <a:schemeClr val="dk1"/>
              </a:solidFill>
              <a:prstDash val="dot"/>
              <a:miter lim="800000"/>
              <a:headEnd len="sm" w="sm" type="none"/>
              <a:tailEnd len="sm" w="sm" type="none"/>
            </a:ln>
          </p:spPr>
        </p:cxnSp>
        <p:cxnSp>
          <p:nvCxnSpPr>
            <p:cNvPr id="364" name="Google Shape;364;p7"/>
            <p:cNvCxnSpPr/>
            <p:nvPr/>
          </p:nvCxnSpPr>
          <p:spPr>
            <a:xfrm>
              <a:off x="1346200" y="2555522"/>
              <a:ext cx="5486400" cy="0"/>
            </a:xfrm>
            <a:prstGeom prst="straightConnector1">
              <a:avLst/>
            </a:prstGeom>
            <a:noFill/>
            <a:ln cap="flat" cmpd="sng" w="19050">
              <a:solidFill>
                <a:schemeClr val="dk1"/>
              </a:solidFill>
              <a:prstDash val="dot"/>
              <a:miter lim="800000"/>
              <a:headEnd len="sm" w="sm" type="none"/>
              <a:tailEnd len="sm" w="sm" type="none"/>
            </a:ln>
          </p:spPr>
        </p:cxnSp>
      </p:grpSp>
      <p:sp>
        <p:nvSpPr>
          <p:cNvPr id="365" name="Google Shape;365;p7"/>
          <p:cNvSpPr txBox="1"/>
          <p:nvPr/>
        </p:nvSpPr>
        <p:spPr>
          <a:xfrm>
            <a:off x="1092932" y="640220"/>
            <a:ext cx="5049000" cy="534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35">
                <a:solidFill>
                  <a:srgbClr val="2A5E2D"/>
                </a:solidFill>
                <a:latin typeface="Source Serif Pro"/>
                <a:ea typeface="Source Serif Pro"/>
                <a:cs typeface="Source Serif Pro"/>
                <a:sym typeface="Source Serif Pro"/>
              </a:rPr>
              <a:t>Write down the emotions you are feeling right now and explore them.</a:t>
            </a:r>
            <a:endParaRPr sz="906">
              <a:solidFill>
                <a:srgbClr val="2A5E2D"/>
              </a:solidFill>
              <a:latin typeface="Source Serif Pro"/>
              <a:ea typeface="Source Serif Pro"/>
              <a:cs typeface="Source Serif Pro"/>
              <a:sym typeface="Source Serif Pro"/>
            </a:endParaRPr>
          </a:p>
        </p:txBody>
      </p:sp>
      <p:sp>
        <p:nvSpPr>
          <p:cNvPr id="366" name="Google Shape;366;p7"/>
          <p:cNvSpPr txBox="1"/>
          <p:nvPr/>
        </p:nvSpPr>
        <p:spPr>
          <a:xfrm>
            <a:off x="676987" y="657167"/>
            <a:ext cx="502500" cy="402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18">
                <a:solidFill>
                  <a:srgbClr val="000000"/>
                </a:solidFill>
                <a:latin typeface="Courgette"/>
                <a:ea typeface="Courgette"/>
                <a:cs typeface="Courgette"/>
                <a:sym typeface="Courgette"/>
              </a:rPr>
              <a:t>31.</a:t>
            </a:r>
            <a:endParaRPr sz="2018">
              <a:solidFill>
                <a:srgbClr val="000000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367" name="Google Shape;367;p7"/>
          <p:cNvSpPr txBox="1"/>
          <p:nvPr/>
        </p:nvSpPr>
        <p:spPr>
          <a:xfrm>
            <a:off x="1086355" y="2337522"/>
            <a:ext cx="4947900" cy="313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35">
                <a:solidFill>
                  <a:srgbClr val="2A5E2D"/>
                </a:solidFill>
                <a:latin typeface="Source Serif Pro"/>
                <a:ea typeface="Source Serif Pro"/>
                <a:cs typeface="Source Serif Pro"/>
                <a:sym typeface="Source Serif Pro"/>
              </a:rPr>
              <a:t>Write about something that was beautiful today.</a:t>
            </a:r>
            <a:endParaRPr sz="906">
              <a:solidFill>
                <a:srgbClr val="2A5E2D"/>
              </a:solidFill>
              <a:latin typeface="Source Serif Pro"/>
              <a:ea typeface="Source Serif Pro"/>
              <a:cs typeface="Source Serif Pro"/>
              <a:sym typeface="Source Serif Pro"/>
            </a:endParaRPr>
          </a:p>
        </p:txBody>
      </p:sp>
      <p:sp>
        <p:nvSpPr>
          <p:cNvPr id="368" name="Google Shape;368;p7"/>
          <p:cNvSpPr txBox="1"/>
          <p:nvPr/>
        </p:nvSpPr>
        <p:spPr>
          <a:xfrm>
            <a:off x="595059" y="2260209"/>
            <a:ext cx="570850" cy="41825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18">
                <a:solidFill>
                  <a:srgbClr val="000000"/>
                </a:solidFill>
                <a:latin typeface="Courgette"/>
                <a:ea typeface="Courgette"/>
                <a:cs typeface="Courgette"/>
                <a:sym typeface="Courgette"/>
              </a:rPr>
              <a:t>32.</a:t>
            </a:r>
            <a:endParaRPr sz="2118">
              <a:solidFill>
                <a:srgbClr val="000000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369" name="Google Shape;369;p7"/>
          <p:cNvSpPr txBox="1"/>
          <p:nvPr/>
        </p:nvSpPr>
        <p:spPr>
          <a:xfrm>
            <a:off x="1086355" y="3868985"/>
            <a:ext cx="4947900" cy="313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35">
                <a:solidFill>
                  <a:srgbClr val="2A5E2D"/>
                </a:solidFill>
                <a:latin typeface="Source Serif Pro"/>
                <a:ea typeface="Source Serif Pro"/>
                <a:cs typeface="Source Serif Pro"/>
                <a:sym typeface="Source Serif Pro"/>
              </a:rPr>
              <a:t>What is something that could challenge you today?</a:t>
            </a:r>
            <a:endParaRPr sz="1171">
              <a:solidFill>
                <a:srgbClr val="2A5E2D"/>
              </a:solidFill>
              <a:latin typeface="Source Serif Pro"/>
              <a:ea typeface="Source Serif Pro"/>
              <a:cs typeface="Source Serif Pro"/>
              <a:sym typeface="Source Serif Pro"/>
            </a:endParaRPr>
          </a:p>
        </p:txBody>
      </p:sp>
      <p:sp>
        <p:nvSpPr>
          <p:cNvPr id="370" name="Google Shape;370;p7"/>
          <p:cNvSpPr txBox="1"/>
          <p:nvPr/>
        </p:nvSpPr>
        <p:spPr>
          <a:xfrm>
            <a:off x="595059" y="3816452"/>
            <a:ext cx="561653" cy="41825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18">
                <a:solidFill>
                  <a:srgbClr val="000000"/>
                </a:solidFill>
                <a:latin typeface="Courgette"/>
                <a:ea typeface="Courgette"/>
                <a:cs typeface="Courgette"/>
                <a:sym typeface="Courgette"/>
              </a:rPr>
              <a:t>33.</a:t>
            </a:r>
            <a:endParaRPr sz="2118">
              <a:solidFill>
                <a:srgbClr val="000000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371" name="Google Shape;371;p7"/>
          <p:cNvSpPr txBox="1"/>
          <p:nvPr/>
        </p:nvSpPr>
        <p:spPr>
          <a:xfrm>
            <a:off x="1086355" y="5439953"/>
            <a:ext cx="4947900" cy="313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35">
                <a:solidFill>
                  <a:srgbClr val="2A5E2D"/>
                </a:solidFill>
                <a:latin typeface="Source Serif Pro"/>
                <a:ea typeface="Source Serif Pro"/>
                <a:cs typeface="Source Serif Pro"/>
                <a:sym typeface="Source Serif Pro"/>
              </a:rPr>
              <a:t>If I start to feel stressed, anxious or worried today, I will…</a:t>
            </a:r>
            <a:endParaRPr sz="1082">
              <a:solidFill>
                <a:srgbClr val="2A5E2D"/>
              </a:solidFill>
              <a:latin typeface="Source Serif Pro"/>
              <a:ea typeface="Source Serif Pro"/>
              <a:cs typeface="Source Serif Pro"/>
              <a:sym typeface="Source Serif Pro"/>
            </a:endParaRPr>
          </a:p>
        </p:txBody>
      </p:sp>
      <p:sp>
        <p:nvSpPr>
          <p:cNvPr id="372" name="Google Shape;372;p7"/>
          <p:cNvSpPr txBox="1"/>
          <p:nvPr/>
        </p:nvSpPr>
        <p:spPr>
          <a:xfrm>
            <a:off x="595059" y="5384322"/>
            <a:ext cx="535800" cy="402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18">
                <a:solidFill>
                  <a:srgbClr val="000000"/>
                </a:solidFill>
                <a:latin typeface="Courgette"/>
                <a:ea typeface="Courgette"/>
                <a:cs typeface="Courgette"/>
                <a:sym typeface="Courgette"/>
              </a:rPr>
              <a:t>34.</a:t>
            </a:r>
            <a:endParaRPr sz="2018">
              <a:solidFill>
                <a:srgbClr val="000000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373" name="Google Shape;373;p7"/>
          <p:cNvSpPr txBox="1"/>
          <p:nvPr/>
        </p:nvSpPr>
        <p:spPr>
          <a:xfrm>
            <a:off x="1083666" y="7032890"/>
            <a:ext cx="4947900" cy="534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35">
                <a:solidFill>
                  <a:srgbClr val="2A5E2D"/>
                </a:solidFill>
                <a:latin typeface="Source Serif Pro"/>
                <a:ea typeface="Source Serif Pro"/>
                <a:cs typeface="Source Serif Pro"/>
                <a:sym typeface="Source Serif Pro"/>
              </a:rPr>
              <a:t>I would like to impact people around me in the following way…</a:t>
            </a:r>
            <a:endParaRPr sz="906">
              <a:solidFill>
                <a:srgbClr val="2A5E2D"/>
              </a:solidFill>
              <a:latin typeface="Source Serif Pro"/>
              <a:ea typeface="Source Serif Pro"/>
              <a:cs typeface="Source Serif Pro"/>
              <a:sym typeface="Source Serif Pro"/>
            </a:endParaRPr>
          </a:p>
        </p:txBody>
      </p:sp>
      <p:sp>
        <p:nvSpPr>
          <p:cNvPr id="374" name="Google Shape;374;p7"/>
          <p:cNvSpPr txBox="1"/>
          <p:nvPr/>
        </p:nvSpPr>
        <p:spPr>
          <a:xfrm>
            <a:off x="607416" y="6968024"/>
            <a:ext cx="535800" cy="402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18">
                <a:solidFill>
                  <a:srgbClr val="000000"/>
                </a:solidFill>
                <a:latin typeface="Courgette"/>
                <a:ea typeface="Courgette"/>
                <a:cs typeface="Courgette"/>
                <a:sym typeface="Courgette"/>
              </a:rPr>
              <a:t>35.</a:t>
            </a:r>
            <a:endParaRPr sz="2018">
              <a:solidFill>
                <a:srgbClr val="000000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grpSp>
        <p:nvGrpSpPr>
          <p:cNvPr id="375" name="Google Shape;375;p7"/>
          <p:cNvGrpSpPr/>
          <p:nvPr/>
        </p:nvGrpSpPr>
        <p:grpSpPr>
          <a:xfrm>
            <a:off x="1137069" y="1295559"/>
            <a:ext cx="5049012" cy="879039"/>
            <a:chOff x="1346200" y="1559278"/>
            <a:chExt cx="5486400" cy="996244"/>
          </a:xfrm>
        </p:grpSpPr>
        <p:cxnSp>
          <p:nvCxnSpPr>
            <p:cNvPr id="376" name="Google Shape;376;p7"/>
            <p:cNvCxnSpPr/>
            <p:nvPr/>
          </p:nvCxnSpPr>
          <p:spPr>
            <a:xfrm>
              <a:off x="1346200" y="1559278"/>
              <a:ext cx="5486400" cy="0"/>
            </a:xfrm>
            <a:prstGeom prst="straightConnector1">
              <a:avLst/>
            </a:prstGeom>
            <a:noFill/>
            <a:ln cap="flat" cmpd="sng" w="19050">
              <a:solidFill>
                <a:schemeClr val="dk1"/>
              </a:solidFill>
              <a:prstDash val="dot"/>
              <a:miter lim="800000"/>
              <a:headEnd len="sm" w="sm" type="none"/>
              <a:tailEnd len="sm" w="sm" type="none"/>
            </a:ln>
          </p:spPr>
        </p:cxnSp>
        <p:cxnSp>
          <p:nvCxnSpPr>
            <p:cNvPr id="377" name="Google Shape;377;p7"/>
            <p:cNvCxnSpPr/>
            <p:nvPr/>
          </p:nvCxnSpPr>
          <p:spPr>
            <a:xfrm>
              <a:off x="1346200" y="1892300"/>
              <a:ext cx="5486400" cy="0"/>
            </a:xfrm>
            <a:prstGeom prst="straightConnector1">
              <a:avLst/>
            </a:prstGeom>
            <a:noFill/>
            <a:ln cap="flat" cmpd="sng" w="19050">
              <a:solidFill>
                <a:schemeClr val="dk1"/>
              </a:solidFill>
              <a:prstDash val="dot"/>
              <a:miter lim="800000"/>
              <a:headEnd len="sm" w="sm" type="none"/>
              <a:tailEnd len="sm" w="sm" type="none"/>
            </a:ln>
          </p:spPr>
        </p:cxnSp>
        <p:cxnSp>
          <p:nvCxnSpPr>
            <p:cNvPr id="378" name="Google Shape;378;p7"/>
            <p:cNvCxnSpPr/>
            <p:nvPr/>
          </p:nvCxnSpPr>
          <p:spPr>
            <a:xfrm>
              <a:off x="1346200" y="2225322"/>
              <a:ext cx="5486400" cy="0"/>
            </a:xfrm>
            <a:prstGeom prst="straightConnector1">
              <a:avLst/>
            </a:prstGeom>
            <a:noFill/>
            <a:ln cap="flat" cmpd="sng" w="19050">
              <a:solidFill>
                <a:schemeClr val="dk1"/>
              </a:solidFill>
              <a:prstDash val="dot"/>
              <a:miter lim="800000"/>
              <a:headEnd len="sm" w="sm" type="none"/>
              <a:tailEnd len="sm" w="sm" type="none"/>
            </a:ln>
          </p:spPr>
        </p:cxnSp>
        <p:cxnSp>
          <p:nvCxnSpPr>
            <p:cNvPr id="379" name="Google Shape;379;p7"/>
            <p:cNvCxnSpPr/>
            <p:nvPr/>
          </p:nvCxnSpPr>
          <p:spPr>
            <a:xfrm>
              <a:off x="1346200" y="2555522"/>
              <a:ext cx="5486400" cy="0"/>
            </a:xfrm>
            <a:prstGeom prst="straightConnector1">
              <a:avLst/>
            </a:prstGeom>
            <a:noFill/>
            <a:ln cap="flat" cmpd="sng" w="19050">
              <a:solidFill>
                <a:schemeClr val="dk1"/>
              </a:solidFill>
              <a:prstDash val="dot"/>
              <a:miter lim="800000"/>
              <a:headEnd len="sm" w="sm" type="none"/>
              <a:tailEnd len="sm" w="sm" type="none"/>
            </a:ln>
          </p:spPr>
        </p:cxnSp>
      </p:grpSp>
      <p:grpSp>
        <p:nvGrpSpPr>
          <p:cNvPr id="380" name="Google Shape;380;p7"/>
          <p:cNvGrpSpPr/>
          <p:nvPr/>
        </p:nvGrpSpPr>
        <p:grpSpPr>
          <a:xfrm>
            <a:off x="1139276" y="5952720"/>
            <a:ext cx="5049012" cy="879039"/>
            <a:chOff x="1346200" y="1559278"/>
            <a:chExt cx="5486400" cy="996244"/>
          </a:xfrm>
        </p:grpSpPr>
        <p:cxnSp>
          <p:nvCxnSpPr>
            <p:cNvPr id="381" name="Google Shape;381;p7"/>
            <p:cNvCxnSpPr/>
            <p:nvPr/>
          </p:nvCxnSpPr>
          <p:spPr>
            <a:xfrm>
              <a:off x="1346200" y="1559278"/>
              <a:ext cx="5486400" cy="0"/>
            </a:xfrm>
            <a:prstGeom prst="straightConnector1">
              <a:avLst/>
            </a:prstGeom>
            <a:noFill/>
            <a:ln cap="flat" cmpd="sng" w="19050">
              <a:solidFill>
                <a:schemeClr val="dk1"/>
              </a:solidFill>
              <a:prstDash val="dot"/>
              <a:miter lim="800000"/>
              <a:headEnd len="sm" w="sm" type="none"/>
              <a:tailEnd len="sm" w="sm" type="none"/>
            </a:ln>
          </p:spPr>
        </p:cxnSp>
        <p:cxnSp>
          <p:nvCxnSpPr>
            <p:cNvPr id="382" name="Google Shape;382;p7"/>
            <p:cNvCxnSpPr/>
            <p:nvPr/>
          </p:nvCxnSpPr>
          <p:spPr>
            <a:xfrm>
              <a:off x="1346200" y="1892300"/>
              <a:ext cx="5486400" cy="0"/>
            </a:xfrm>
            <a:prstGeom prst="straightConnector1">
              <a:avLst/>
            </a:prstGeom>
            <a:noFill/>
            <a:ln cap="flat" cmpd="sng" w="19050">
              <a:solidFill>
                <a:schemeClr val="dk1"/>
              </a:solidFill>
              <a:prstDash val="dot"/>
              <a:miter lim="800000"/>
              <a:headEnd len="sm" w="sm" type="none"/>
              <a:tailEnd len="sm" w="sm" type="none"/>
            </a:ln>
          </p:spPr>
        </p:cxnSp>
        <p:cxnSp>
          <p:nvCxnSpPr>
            <p:cNvPr id="383" name="Google Shape;383;p7"/>
            <p:cNvCxnSpPr/>
            <p:nvPr/>
          </p:nvCxnSpPr>
          <p:spPr>
            <a:xfrm>
              <a:off x="1346200" y="2225322"/>
              <a:ext cx="5486400" cy="0"/>
            </a:xfrm>
            <a:prstGeom prst="straightConnector1">
              <a:avLst/>
            </a:prstGeom>
            <a:noFill/>
            <a:ln cap="flat" cmpd="sng" w="19050">
              <a:solidFill>
                <a:schemeClr val="dk1"/>
              </a:solidFill>
              <a:prstDash val="dot"/>
              <a:miter lim="800000"/>
              <a:headEnd len="sm" w="sm" type="none"/>
              <a:tailEnd len="sm" w="sm" type="none"/>
            </a:ln>
          </p:spPr>
        </p:cxnSp>
        <p:cxnSp>
          <p:nvCxnSpPr>
            <p:cNvPr id="384" name="Google Shape;384;p7"/>
            <p:cNvCxnSpPr/>
            <p:nvPr/>
          </p:nvCxnSpPr>
          <p:spPr>
            <a:xfrm>
              <a:off x="1346200" y="2555522"/>
              <a:ext cx="5486400" cy="0"/>
            </a:xfrm>
            <a:prstGeom prst="straightConnector1">
              <a:avLst/>
            </a:prstGeom>
            <a:noFill/>
            <a:ln cap="flat" cmpd="sng" w="19050">
              <a:solidFill>
                <a:schemeClr val="dk1"/>
              </a:solidFill>
              <a:prstDash val="dot"/>
              <a:miter lim="800000"/>
              <a:headEnd len="sm" w="sm" type="none"/>
              <a:tailEnd len="sm" w="sm" type="none"/>
            </a:ln>
          </p:spPr>
        </p:cxnSp>
      </p:grpSp>
      <p:grpSp>
        <p:nvGrpSpPr>
          <p:cNvPr id="385" name="Google Shape;385;p7"/>
          <p:cNvGrpSpPr/>
          <p:nvPr/>
        </p:nvGrpSpPr>
        <p:grpSpPr>
          <a:xfrm>
            <a:off x="1145124" y="4359099"/>
            <a:ext cx="5049012" cy="879039"/>
            <a:chOff x="1346200" y="1559278"/>
            <a:chExt cx="5486400" cy="996244"/>
          </a:xfrm>
        </p:grpSpPr>
        <p:cxnSp>
          <p:nvCxnSpPr>
            <p:cNvPr id="386" name="Google Shape;386;p7"/>
            <p:cNvCxnSpPr/>
            <p:nvPr/>
          </p:nvCxnSpPr>
          <p:spPr>
            <a:xfrm>
              <a:off x="1346200" y="1559278"/>
              <a:ext cx="5486400" cy="0"/>
            </a:xfrm>
            <a:prstGeom prst="straightConnector1">
              <a:avLst/>
            </a:prstGeom>
            <a:noFill/>
            <a:ln cap="flat" cmpd="sng" w="19050">
              <a:solidFill>
                <a:schemeClr val="dk1"/>
              </a:solidFill>
              <a:prstDash val="dot"/>
              <a:miter lim="800000"/>
              <a:headEnd len="sm" w="sm" type="none"/>
              <a:tailEnd len="sm" w="sm" type="none"/>
            </a:ln>
          </p:spPr>
        </p:cxnSp>
        <p:cxnSp>
          <p:nvCxnSpPr>
            <p:cNvPr id="387" name="Google Shape;387;p7"/>
            <p:cNvCxnSpPr/>
            <p:nvPr/>
          </p:nvCxnSpPr>
          <p:spPr>
            <a:xfrm>
              <a:off x="1346200" y="1892300"/>
              <a:ext cx="5486400" cy="0"/>
            </a:xfrm>
            <a:prstGeom prst="straightConnector1">
              <a:avLst/>
            </a:prstGeom>
            <a:noFill/>
            <a:ln cap="flat" cmpd="sng" w="19050">
              <a:solidFill>
                <a:schemeClr val="dk1"/>
              </a:solidFill>
              <a:prstDash val="dot"/>
              <a:miter lim="800000"/>
              <a:headEnd len="sm" w="sm" type="none"/>
              <a:tailEnd len="sm" w="sm" type="none"/>
            </a:ln>
          </p:spPr>
        </p:cxnSp>
        <p:cxnSp>
          <p:nvCxnSpPr>
            <p:cNvPr id="388" name="Google Shape;388;p7"/>
            <p:cNvCxnSpPr/>
            <p:nvPr/>
          </p:nvCxnSpPr>
          <p:spPr>
            <a:xfrm>
              <a:off x="1346200" y="2225322"/>
              <a:ext cx="5486400" cy="0"/>
            </a:xfrm>
            <a:prstGeom prst="straightConnector1">
              <a:avLst/>
            </a:prstGeom>
            <a:noFill/>
            <a:ln cap="flat" cmpd="sng" w="19050">
              <a:solidFill>
                <a:schemeClr val="dk1"/>
              </a:solidFill>
              <a:prstDash val="dot"/>
              <a:miter lim="800000"/>
              <a:headEnd len="sm" w="sm" type="none"/>
              <a:tailEnd len="sm" w="sm" type="none"/>
            </a:ln>
          </p:spPr>
        </p:cxnSp>
        <p:cxnSp>
          <p:nvCxnSpPr>
            <p:cNvPr id="389" name="Google Shape;389;p7"/>
            <p:cNvCxnSpPr/>
            <p:nvPr/>
          </p:nvCxnSpPr>
          <p:spPr>
            <a:xfrm>
              <a:off x="1346200" y="2555522"/>
              <a:ext cx="5486400" cy="0"/>
            </a:xfrm>
            <a:prstGeom prst="straightConnector1">
              <a:avLst/>
            </a:prstGeom>
            <a:noFill/>
            <a:ln cap="flat" cmpd="sng" w="19050">
              <a:solidFill>
                <a:schemeClr val="dk1"/>
              </a:solidFill>
              <a:prstDash val="dot"/>
              <a:miter lim="800000"/>
              <a:headEnd len="sm" w="sm" type="none"/>
              <a:tailEnd len="sm" w="sm" type="none"/>
            </a:ln>
          </p:spPr>
        </p:cxnSp>
      </p:grpSp>
      <p:grpSp>
        <p:nvGrpSpPr>
          <p:cNvPr id="390" name="Google Shape;390;p7"/>
          <p:cNvGrpSpPr/>
          <p:nvPr/>
        </p:nvGrpSpPr>
        <p:grpSpPr>
          <a:xfrm>
            <a:off x="1140343" y="7573434"/>
            <a:ext cx="5049012" cy="879039"/>
            <a:chOff x="1346200" y="1559278"/>
            <a:chExt cx="5486400" cy="996244"/>
          </a:xfrm>
        </p:grpSpPr>
        <p:cxnSp>
          <p:nvCxnSpPr>
            <p:cNvPr id="391" name="Google Shape;391;p7"/>
            <p:cNvCxnSpPr/>
            <p:nvPr/>
          </p:nvCxnSpPr>
          <p:spPr>
            <a:xfrm>
              <a:off x="1346200" y="1559278"/>
              <a:ext cx="5486400" cy="0"/>
            </a:xfrm>
            <a:prstGeom prst="straightConnector1">
              <a:avLst/>
            </a:prstGeom>
            <a:noFill/>
            <a:ln cap="flat" cmpd="sng" w="19050">
              <a:solidFill>
                <a:schemeClr val="dk1"/>
              </a:solidFill>
              <a:prstDash val="dot"/>
              <a:miter lim="800000"/>
              <a:headEnd len="sm" w="sm" type="none"/>
              <a:tailEnd len="sm" w="sm" type="none"/>
            </a:ln>
          </p:spPr>
        </p:cxnSp>
        <p:cxnSp>
          <p:nvCxnSpPr>
            <p:cNvPr id="392" name="Google Shape;392;p7"/>
            <p:cNvCxnSpPr/>
            <p:nvPr/>
          </p:nvCxnSpPr>
          <p:spPr>
            <a:xfrm>
              <a:off x="1346200" y="1892300"/>
              <a:ext cx="5486400" cy="0"/>
            </a:xfrm>
            <a:prstGeom prst="straightConnector1">
              <a:avLst/>
            </a:prstGeom>
            <a:noFill/>
            <a:ln cap="flat" cmpd="sng" w="19050">
              <a:solidFill>
                <a:schemeClr val="dk1"/>
              </a:solidFill>
              <a:prstDash val="dot"/>
              <a:miter lim="800000"/>
              <a:headEnd len="sm" w="sm" type="none"/>
              <a:tailEnd len="sm" w="sm" type="none"/>
            </a:ln>
          </p:spPr>
        </p:cxnSp>
        <p:cxnSp>
          <p:nvCxnSpPr>
            <p:cNvPr id="393" name="Google Shape;393;p7"/>
            <p:cNvCxnSpPr/>
            <p:nvPr/>
          </p:nvCxnSpPr>
          <p:spPr>
            <a:xfrm>
              <a:off x="1346200" y="2225322"/>
              <a:ext cx="5486400" cy="0"/>
            </a:xfrm>
            <a:prstGeom prst="straightConnector1">
              <a:avLst/>
            </a:prstGeom>
            <a:noFill/>
            <a:ln cap="flat" cmpd="sng" w="19050">
              <a:solidFill>
                <a:schemeClr val="dk1"/>
              </a:solidFill>
              <a:prstDash val="dot"/>
              <a:miter lim="800000"/>
              <a:headEnd len="sm" w="sm" type="none"/>
              <a:tailEnd len="sm" w="sm" type="none"/>
            </a:ln>
          </p:spPr>
        </p:cxnSp>
        <p:cxnSp>
          <p:nvCxnSpPr>
            <p:cNvPr id="394" name="Google Shape;394;p7"/>
            <p:cNvCxnSpPr/>
            <p:nvPr/>
          </p:nvCxnSpPr>
          <p:spPr>
            <a:xfrm>
              <a:off x="1346200" y="2555522"/>
              <a:ext cx="5486400" cy="0"/>
            </a:xfrm>
            <a:prstGeom prst="straightConnector1">
              <a:avLst/>
            </a:prstGeom>
            <a:noFill/>
            <a:ln cap="flat" cmpd="sng" w="19050">
              <a:solidFill>
                <a:schemeClr val="dk1"/>
              </a:solidFill>
              <a:prstDash val="dot"/>
              <a:miter lim="800000"/>
              <a:headEnd len="sm" w="sm" type="none"/>
              <a:tailEnd len="sm" w="sm" type="none"/>
            </a:ln>
          </p:spPr>
        </p:cxn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EE67C"/>
        </a:solidFill>
      </p:bgPr>
    </p:bg>
    <p:spTree>
      <p:nvGrpSpPr>
        <p:cNvPr id="398" name="Shape 3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9" name="Google Shape;399;p8"/>
          <p:cNvGrpSpPr/>
          <p:nvPr/>
        </p:nvGrpSpPr>
        <p:grpSpPr>
          <a:xfrm>
            <a:off x="-2" y="-2391"/>
            <a:ext cx="6858002" cy="6858000"/>
            <a:chOff x="-2" y="-1059"/>
            <a:chExt cx="7772402" cy="7772400"/>
          </a:xfrm>
        </p:grpSpPr>
        <p:pic>
          <p:nvPicPr>
            <p:cNvPr descr="A picture containing text, outdoor object, fabric&#10;&#10;Description automatically generated" id="400" name="Google Shape;400;p8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0" y="-1059"/>
              <a:ext cx="7772400" cy="77724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A picture containing night sky&#10;&#10;Description automatically generated" id="401" name="Google Shape;401;p8"/>
            <p:cNvPicPr preferRelativeResize="0"/>
            <p:nvPr/>
          </p:nvPicPr>
          <p:blipFill rotWithShape="1">
            <a:blip r:embed="rId4">
              <a:alphaModFix/>
            </a:blip>
            <a:srcRect b="2187" l="35464" r="43151" t="76736"/>
            <a:stretch/>
          </p:blipFill>
          <p:spPr>
            <a:xfrm>
              <a:off x="-2" y="1498599"/>
              <a:ext cx="1520827" cy="2119875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402" name="Google Shape;402;p8"/>
          <p:cNvSpPr/>
          <p:nvPr/>
        </p:nvSpPr>
        <p:spPr>
          <a:xfrm>
            <a:off x="0" y="6310368"/>
            <a:ext cx="6858000" cy="2835088"/>
          </a:xfrm>
          <a:prstGeom prst="rect">
            <a:avLst/>
          </a:prstGeom>
          <a:solidFill>
            <a:srgbClr val="E0F19C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88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403" name="Google Shape;403;p8"/>
          <p:cNvGrpSpPr/>
          <p:nvPr/>
        </p:nvGrpSpPr>
        <p:grpSpPr>
          <a:xfrm>
            <a:off x="365037" y="293350"/>
            <a:ext cx="6134615" cy="8566444"/>
            <a:chOff x="539749" y="520700"/>
            <a:chExt cx="6692901" cy="8978900"/>
          </a:xfrm>
        </p:grpSpPr>
        <p:sp>
          <p:nvSpPr>
            <p:cNvPr id="404" name="Google Shape;404;p8"/>
            <p:cNvSpPr/>
            <p:nvPr/>
          </p:nvSpPr>
          <p:spPr>
            <a:xfrm>
              <a:off x="539749" y="520700"/>
              <a:ext cx="6692901" cy="8978900"/>
            </a:xfrm>
            <a:prstGeom prst="rect">
              <a:avLst/>
            </a:prstGeom>
            <a:solidFill>
              <a:schemeClr val="lt1">
                <a:alpha val="97647"/>
              </a:schemeClr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588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5" name="Google Shape;405;p8"/>
            <p:cNvSpPr/>
            <p:nvPr/>
          </p:nvSpPr>
          <p:spPr>
            <a:xfrm>
              <a:off x="749300" y="723900"/>
              <a:ext cx="6273800" cy="8547100"/>
            </a:xfrm>
            <a:prstGeom prst="rect">
              <a:avLst/>
            </a:prstGeom>
            <a:noFill/>
            <a:ln cap="flat" cmpd="sng" w="28575">
              <a:solidFill>
                <a:srgbClr val="2A5E2D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588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406" name="Google Shape;406;p8"/>
          <p:cNvGrpSpPr/>
          <p:nvPr/>
        </p:nvGrpSpPr>
        <p:grpSpPr>
          <a:xfrm>
            <a:off x="1150969" y="2665223"/>
            <a:ext cx="5028754" cy="879039"/>
            <a:chOff x="1346200" y="1559278"/>
            <a:chExt cx="5486400" cy="996244"/>
          </a:xfrm>
        </p:grpSpPr>
        <p:cxnSp>
          <p:nvCxnSpPr>
            <p:cNvPr id="407" name="Google Shape;407;p8"/>
            <p:cNvCxnSpPr/>
            <p:nvPr/>
          </p:nvCxnSpPr>
          <p:spPr>
            <a:xfrm>
              <a:off x="1346200" y="1559278"/>
              <a:ext cx="5486400" cy="0"/>
            </a:xfrm>
            <a:prstGeom prst="straightConnector1">
              <a:avLst/>
            </a:prstGeom>
            <a:noFill/>
            <a:ln cap="flat" cmpd="sng" w="19050">
              <a:solidFill>
                <a:schemeClr val="dk1"/>
              </a:solidFill>
              <a:prstDash val="dot"/>
              <a:miter lim="800000"/>
              <a:headEnd len="sm" w="sm" type="none"/>
              <a:tailEnd len="sm" w="sm" type="none"/>
            </a:ln>
          </p:spPr>
        </p:cxnSp>
        <p:cxnSp>
          <p:nvCxnSpPr>
            <p:cNvPr id="408" name="Google Shape;408;p8"/>
            <p:cNvCxnSpPr/>
            <p:nvPr/>
          </p:nvCxnSpPr>
          <p:spPr>
            <a:xfrm>
              <a:off x="1346200" y="1892300"/>
              <a:ext cx="5486400" cy="0"/>
            </a:xfrm>
            <a:prstGeom prst="straightConnector1">
              <a:avLst/>
            </a:prstGeom>
            <a:noFill/>
            <a:ln cap="flat" cmpd="sng" w="19050">
              <a:solidFill>
                <a:schemeClr val="dk1"/>
              </a:solidFill>
              <a:prstDash val="dot"/>
              <a:miter lim="800000"/>
              <a:headEnd len="sm" w="sm" type="none"/>
              <a:tailEnd len="sm" w="sm" type="none"/>
            </a:ln>
          </p:spPr>
        </p:cxnSp>
        <p:cxnSp>
          <p:nvCxnSpPr>
            <p:cNvPr id="409" name="Google Shape;409;p8"/>
            <p:cNvCxnSpPr/>
            <p:nvPr/>
          </p:nvCxnSpPr>
          <p:spPr>
            <a:xfrm>
              <a:off x="1346200" y="2225322"/>
              <a:ext cx="5486400" cy="0"/>
            </a:xfrm>
            <a:prstGeom prst="straightConnector1">
              <a:avLst/>
            </a:prstGeom>
            <a:noFill/>
            <a:ln cap="flat" cmpd="sng" w="19050">
              <a:solidFill>
                <a:schemeClr val="dk1"/>
              </a:solidFill>
              <a:prstDash val="dot"/>
              <a:miter lim="800000"/>
              <a:headEnd len="sm" w="sm" type="none"/>
              <a:tailEnd len="sm" w="sm" type="none"/>
            </a:ln>
          </p:spPr>
        </p:cxnSp>
        <p:cxnSp>
          <p:nvCxnSpPr>
            <p:cNvPr id="410" name="Google Shape;410;p8"/>
            <p:cNvCxnSpPr/>
            <p:nvPr/>
          </p:nvCxnSpPr>
          <p:spPr>
            <a:xfrm>
              <a:off x="1346200" y="2555522"/>
              <a:ext cx="5486400" cy="0"/>
            </a:xfrm>
            <a:prstGeom prst="straightConnector1">
              <a:avLst/>
            </a:prstGeom>
            <a:noFill/>
            <a:ln cap="flat" cmpd="sng" w="19050">
              <a:solidFill>
                <a:schemeClr val="dk1"/>
              </a:solidFill>
              <a:prstDash val="dot"/>
              <a:miter lim="800000"/>
              <a:headEnd len="sm" w="sm" type="none"/>
              <a:tailEnd len="sm" w="sm" type="none"/>
            </a:ln>
          </p:spPr>
        </p:cxnSp>
      </p:grpSp>
      <p:sp>
        <p:nvSpPr>
          <p:cNvPr id="411" name="Google Shape;411;p8"/>
          <p:cNvSpPr txBox="1"/>
          <p:nvPr/>
        </p:nvSpPr>
        <p:spPr>
          <a:xfrm>
            <a:off x="1075312" y="671221"/>
            <a:ext cx="4928100" cy="297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335">
                <a:solidFill>
                  <a:srgbClr val="2A5E2D"/>
                </a:solidFill>
                <a:latin typeface="Source Serif Pro"/>
                <a:ea typeface="Source Serif Pro"/>
                <a:cs typeface="Source Serif Pro"/>
                <a:sym typeface="Source Serif Pro"/>
              </a:rPr>
              <a:t>The biggest risk I have ever taken is…</a:t>
            </a:r>
            <a:endParaRPr sz="982">
              <a:solidFill>
                <a:srgbClr val="2A5E2D"/>
              </a:solidFill>
              <a:latin typeface="Source Serif Pro"/>
              <a:ea typeface="Source Serif Pro"/>
              <a:cs typeface="Source Serif Pro"/>
              <a:sym typeface="Source Serif Pro"/>
            </a:endParaRPr>
          </a:p>
        </p:txBody>
      </p:sp>
      <p:sp>
        <p:nvSpPr>
          <p:cNvPr id="412" name="Google Shape;412;p8"/>
          <p:cNvSpPr txBox="1"/>
          <p:nvPr/>
        </p:nvSpPr>
        <p:spPr>
          <a:xfrm>
            <a:off x="599062" y="594930"/>
            <a:ext cx="542400" cy="402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18">
                <a:solidFill>
                  <a:srgbClr val="000000"/>
                </a:solidFill>
                <a:latin typeface="Courgette"/>
                <a:ea typeface="Courgette"/>
                <a:cs typeface="Courgette"/>
                <a:sym typeface="Courgette"/>
              </a:rPr>
              <a:t>36.</a:t>
            </a:r>
            <a:endParaRPr sz="2018">
              <a:solidFill>
                <a:srgbClr val="000000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413" name="Google Shape;413;p8"/>
          <p:cNvSpPr txBox="1"/>
          <p:nvPr/>
        </p:nvSpPr>
        <p:spPr>
          <a:xfrm>
            <a:off x="1036894" y="2157767"/>
            <a:ext cx="4928100" cy="564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35">
                <a:solidFill>
                  <a:srgbClr val="2A5E2D"/>
                </a:solidFill>
                <a:latin typeface="Source Serif Pro"/>
                <a:ea typeface="Source Serif Pro"/>
                <a:cs typeface="Source Serif Pro"/>
                <a:sym typeface="Source Serif Pro"/>
              </a:rPr>
              <a:t>In detail, </a:t>
            </a:r>
            <a:r>
              <a:rPr lang="en-US" sz="1635">
                <a:solidFill>
                  <a:srgbClr val="2A5E2D"/>
                </a:solidFill>
                <a:latin typeface="Source Serif Pro"/>
                <a:ea typeface="Source Serif Pro"/>
                <a:cs typeface="Source Serif Pro"/>
                <a:sym typeface="Source Serif Pro"/>
              </a:rPr>
              <a:t>write </a:t>
            </a:r>
            <a:r>
              <a:rPr lang="en-US" sz="1435">
                <a:solidFill>
                  <a:srgbClr val="2A5E2D"/>
                </a:solidFill>
                <a:latin typeface="Source Serif Pro"/>
                <a:ea typeface="Source Serif Pro"/>
                <a:cs typeface="Source Serif Pro"/>
                <a:sym typeface="Source Serif Pro"/>
              </a:rPr>
              <a:t>down what a typical morning looks like for </a:t>
            </a:r>
            <a:r>
              <a:rPr lang="en-US" sz="1435">
                <a:solidFill>
                  <a:srgbClr val="2A5E2D"/>
                </a:solidFill>
                <a:latin typeface="Source Serif Pro"/>
                <a:ea typeface="Source Serif Pro"/>
                <a:cs typeface="Source Serif Pro"/>
                <a:sym typeface="Source Serif Pro"/>
              </a:rPr>
              <a:t>you</a:t>
            </a:r>
            <a:r>
              <a:rPr lang="en-US" sz="1435">
                <a:solidFill>
                  <a:srgbClr val="2A5E2D"/>
                </a:solidFill>
                <a:latin typeface="Source Serif Pro"/>
                <a:ea typeface="Source Serif Pro"/>
                <a:cs typeface="Source Serif Pro"/>
                <a:sym typeface="Source Serif Pro"/>
              </a:rPr>
              <a:t>.</a:t>
            </a:r>
            <a:endParaRPr sz="1171">
              <a:solidFill>
                <a:srgbClr val="2A5E2D"/>
              </a:solidFill>
              <a:latin typeface="Source Serif Pro"/>
              <a:ea typeface="Source Serif Pro"/>
              <a:cs typeface="Source Serif Pro"/>
              <a:sym typeface="Source Serif Pro"/>
            </a:endParaRPr>
          </a:p>
        </p:txBody>
      </p:sp>
      <p:sp>
        <p:nvSpPr>
          <p:cNvPr id="414" name="Google Shape;414;p8"/>
          <p:cNvSpPr txBox="1"/>
          <p:nvPr/>
        </p:nvSpPr>
        <p:spPr>
          <a:xfrm>
            <a:off x="560643" y="2080479"/>
            <a:ext cx="608213" cy="41825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18">
                <a:solidFill>
                  <a:srgbClr val="000000"/>
                </a:solidFill>
                <a:latin typeface="Courgette"/>
                <a:ea typeface="Courgette"/>
                <a:cs typeface="Courgette"/>
                <a:sym typeface="Courgette"/>
              </a:rPr>
              <a:t>37.</a:t>
            </a:r>
            <a:endParaRPr sz="2118">
              <a:solidFill>
                <a:srgbClr val="000000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415" name="Google Shape;415;p8"/>
          <p:cNvSpPr txBox="1"/>
          <p:nvPr/>
        </p:nvSpPr>
        <p:spPr>
          <a:xfrm>
            <a:off x="1036894" y="3654573"/>
            <a:ext cx="4928100" cy="313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35">
                <a:solidFill>
                  <a:srgbClr val="2A5E2D"/>
                </a:solidFill>
                <a:latin typeface="Source Serif Pro"/>
                <a:ea typeface="Source Serif Pro"/>
                <a:cs typeface="Source Serif Pro"/>
                <a:sym typeface="Source Serif Pro"/>
              </a:rPr>
              <a:t>When you’re wrong, is it easy for you to admit it?</a:t>
            </a:r>
            <a:endParaRPr sz="1171">
              <a:solidFill>
                <a:srgbClr val="2A5E2D"/>
              </a:solidFill>
              <a:latin typeface="Source Serif Pro"/>
              <a:ea typeface="Source Serif Pro"/>
              <a:cs typeface="Source Serif Pro"/>
              <a:sym typeface="Source Serif Pro"/>
            </a:endParaRPr>
          </a:p>
        </p:txBody>
      </p:sp>
      <p:sp>
        <p:nvSpPr>
          <p:cNvPr id="416" name="Google Shape;416;p8"/>
          <p:cNvSpPr txBox="1"/>
          <p:nvPr/>
        </p:nvSpPr>
        <p:spPr>
          <a:xfrm>
            <a:off x="560643" y="3589531"/>
            <a:ext cx="608213" cy="41825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18">
                <a:solidFill>
                  <a:srgbClr val="000000"/>
                </a:solidFill>
                <a:latin typeface="Courgette"/>
                <a:ea typeface="Courgette"/>
                <a:cs typeface="Courgette"/>
                <a:sym typeface="Courgette"/>
              </a:rPr>
              <a:t>38.</a:t>
            </a:r>
            <a:endParaRPr sz="2118">
              <a:solidFill>
                <a:srgbClr val="000000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417" name="Google Shape;417;p8"/>
          <p:cNvSpPr txBox="1"/>
          <p:nvPr/>
        </p:nvSpPr>
        <p:spPr>
          <a:xfrm>
            <a:off x="1050256" y="5266764"/>
            <a:ext cx="4928100" cy="313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35">
                <a:solidFill>
                  <a:srgbClr val="2A5E2D"/>
                </a:solidFill>
                <a:latin typeface="Source Serif Pro"/>
                <a:ea typeface="Source Serif Pro"/>
                <a:cs typeface="Source Serif Pro"/>
                <a:sym typeface="Source Serif Pro"/>
              </a:rPr>
              <a:t>What story am I telling myself right now?</a:t>
            </a:r>
            <a:endParaRPr sz="1082">
              <a:solidFill>
                <a:srgbClr val="2A5E2D"/>
              </a:solidFill>
              <a:latin typeface="Source Serif Pro"/>
              <a:ea typeface="Source Serif Pro"/>
              <a:cs typeface="Source Serif Pro"/>
              <a:sym typeface="Source Serif Pro"/>
            </a:endParaRPr>
          </a:p>
        </p:txBody>
      </p:sp>
      <p:sp>
        <p:nvSpPr>
          <p:cNvPr id="418" name="Google Shape;418;p8"/>
          <p:cNvSpPr txBox="1"/>
          <p:nvPr/>
        </p:nvSpPr>
        <p:spPr>
          <a:xfrm>
            <a:off x="574005" y="5166544"/>
            <a:ext cx="568305" cy="41825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18">
                <a:solidFill>
                  <a:srgbClr val="000000"/>
                </a:solidFill>
                <a:latin typeface="Courgette"/>
                <a:ea typeface="Courgette"/>
                <a:cs typeface="Courgette"/>
                <a:sym typeface="Courgette"/>
              </a:rPr>
              <a:t>39.</a:t>
            </a:r>
            <a:endParaRPr sz="2118">
              <a:solidFill>
                <a:srgbClr val="000000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419" name="Google Shape;419;p8"/>
          <p:cNvSpPr txBox="1"/>
          <p:nvPr/>
        </p:nvSpPr>
        <p:spPr>
          <a:xfrm>
            <a:off x="1036894" y="6821494"/>
            <a:ext cx="4928100" cy="313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35">
                <a:solidFill>
                  <a:srgbClr val="2A5E2D"/>
                </a:solidFill>
                <a:latin typeface="Source Serif Pro"/>
                <a:ea typeface="Source Serif Pro"/>
                <a:cs typeface="Source Serif Pro"/>
                <a:sym typeface="Source Serif Pro"/>
              </a:rPr>
              <a:t>I feel like my authentic self most when I am… </a:t>
            </a:r>
            <a:endParaRPr sz="1082">
              <a:solidFill>
                <a:srgbClr val="2A5E2D"/>
              </a:solidFill>
              <a:latin typeface="Source Serif Pro"/>
              <a:ea typeface="Source Serif Pro"/>
              <a:cs typeface="Source Serif Pro"/>
              <a:sym typeface="Source Serif Pro"/>
            </a:endParaRPr>
          </a:p>
        </p:txBody>
      </p:sp>
      <p:sp>
        <p:nvSpPr>
          <p:cNvPr id="420" name="Google Shape;420;p8"/>
          <p:cNvSpPr txBox="1"/>
          <p:nvPr/>
        </p:nvSpPr>
        <p:spPr>
          <a:xfrm>
            <a:off x="574005" y="6733242"/>
            <a:ext cx="568305" cy="41825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18">
                <a:solidFill>
                  <a:srgbClr val="000000"/>
                </a:solidFill>
                <a:latin typeface="Courgette"/>
                <a:ea typeface="Courgette"/>
                <a:cs typeface="Courgette"/>
                <a:sym typeface="Courgette"/>
              </a:rPr>
              <a:t>40.</a:t>
            </a:r>
            <a:endParaRPr sz="2118">
              <a:solidFill>
                <a:srgbClr val="000000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grpSp>
        <p:nvGrpSpPr>
          <p:cNvPr id="421" name="Google Shape;421;p8"/>
          <p:cNvGrpSpPr/>
          <p:nvPr/>
        </p:nvGrpSpPr>
        <p:grpSpPr>
          <a:xfrm>
            <a:off x="1148762" y="1139567"/>
            <a:ext cx="5028754" cy="879039"/>
            <a:chOff x="1346200" y="1559278"/>
            <a:chExt cx="5486400" cy="996244"/>
          </a:xfrm>
        </p:grpSpPr>
        <p:cxnSp>
          <p:nvCxnSpPr>
            <p:cNvPr id="422" name="Google Shape;422;p8"/>
            <p:cNvCxnSpPr/>
            <p:nvPr/>
          </p:nvCxnSpPr>
          <p:spPr>
            <a:xfrm>
              <a:off x="1346200" y="1559278"/>
              <a:ext cx="5486400" cy="0"/>
            </a:xfrm>
            <a:prstGeom prst="straightConnector1">
              <a:avLst/>
            </a:prstGeom>
            <a:noFill/>
            <a:ln cap="flat" cmpd="sng" w="19050">
              <a:solidFill>
                <a:schemeClr val="dk1"/>
              </a:solidFill>
              <a:prstDash val="dot"/>
              <a:miter lim="800000"/>
              <a:headEnd len="sm" w="sm" type="none"/>
              <a:tailEnd len="sm" w="sm" type="none"/>
            </a:ln>
          </p:spPr>
        </p:cxnSp>
        <p:cxnSp>
          <p:nvCxnSpPr>
            <p:cNvPr id="423" name="Google Shape;423;p8"/>
            <p:cNvCxnSpPr/>
            <p:nvPr/>
          </p:nvCxnSpPr>
          <p:spPr>
            <a:xfrm>
              <a:off x="1346200" y="1892300"/>
              <a:ext cx="5486400" cy="0"/>
            </a:xfrm>
            <a:prstGeom prst="straightConnector1">
              <a:avLst/>
            </a:prstGeom>
            <a:noFill/>
            <a:ln cap="flat" cmpd="sng" w="19050">
              <a:solidFill>
                <a:schemeClr val="dk1"/>
              </a:solidFill>
              <a:prstDash val="dot"/>
              <a:miter lim="800000"/>
              <a:headEnd len="sm" w="sm" type="none"/>
              <a:tailEnd len="sm" w="sm" type="none"/>
            </a:ln>
          </p:spPr>
        </p:cxnSp>
        <p:cxnSp>
          <p:nvCxnSpPr>
            <p:cNvPr id="424" name="Google Shape;424;p8"/>
            <p:cNvCxnSpPr/>
            <p:nvPr/>
          </p:nvCxnSpPr>
          <p:spPr>
            <a:xfrm>
              <a:off x="1346200" y="2225322"/>
              <a:ext cx="5486400" cy="0"/>
            </a:xfrm>
            <a:prstGeom prst="straightConnector1">
              <a:avLst/>
            </a:prstGeom>
            <a:noFill/>
            <a:ln cap="flat" cmpd="sng" w="19050">
              <a:solidFill>
                <a:schemeClr val="dk1"/>
              </a:solidFill>
              <a:prstDash val="dot"/>
              <a:miter lim="800000"/>
              <a:headEnd len="sm" w="sm" type="none"/>
              <a:tailEnd len="sm" w="sm" type="none"/>
            </a:ln>
          </p:spPr>
        </p:cxnSp>
        <p:cxnSp>
          <p:nvCxnSpPr>
            <p:cNvPr id="425" name="Google Shape;425;p8"/>
            <p:cNvCxnSpPr/>
            <p:nvPr/>
          </p:nvCxnSpPr>
          <p:spPr>
            <a:xfrm>
              <a:off x="1346200" y="2555522"/>
              <a:ext cx="5486400" cy="0"/>
            </a:xfrm>
            <a:prstGeom prst="straightConnector1">
              <a:avLst/>
            </a:prstGeom>
            <a:noFill/>
            <a:ln cap="flat" cmpd="sng" w="19050">
              <a:solidFill>
                <a:schemeClr val="dk1"/>
              </a:solidFill>
              <a:prstDash val="dot"/>
              <a:miter lim="800000"/>
              <a:headEnd len="sm" w="sm" type="none"/>
              <a:tailEnd len="sm" w="sm" type="none"/>
            </a:ln>
          </p:spPr>
        </p:cxnSp>
      </p:grpSp>
      <p:grpSp>
        <p:nvGrpSpPr>
          <p:cNvPr id="426" name="Google Shape;426;p8"/>
          <p:cNvGrpSpPr/>
          <p:nvPr/>
        </p:nvGrpSpPr>
        <p:grpSpPr>
          <a:xfrm>
            <a:off x="1150969" y="5756337"/>
            <a:ext cx="5028754" cy="879039"/>
            <a:chOff x="1346200" y="1559278"/>
            <a:chExt cx="5486400" cy="996244"/>
          </a:xfrm>
        </p:grpSpPr>
        <p:cxnSp>
          <p:nvCxnSpPr>
            <p:cNvPr id="427" name="Google Shape;427;p8"/>
            <p:cNvCxnSpPr/>
            <p:nvPr/>
          </p:nvCxnSpPr>
          <p:spPr>
            <a:xfrm>
              <a:off x="1346200" y="1559278"/>
              <a:ext cx="5486400" cy="0"/>
            </a:xfrm>
            <a:prstGeom prst="straightConnector1">
              <a:avLst/>
            </a:prstGeom>
            <a:noFill/>
            <a:ln cap="flat" cmpd="sng" w="19050">
              <a:solidFill>
                <a:schemeClr val="dk1"/>
              </a:solidFill>
              <a:prstDash val="dot"/>
              <a:miter lim="800000"/>
              <a:headEnd len="sm" w="sm" type="none"/>
              <a:tailEnd len="sm" w="sm" type="none"/>
            </a:ln>
          </p:spPr>
        </p:cxnSp>
        <p:cxnSp>
          <p:nvCxnSpPr>
            <p:cNvPr id="428" name="Google Shape;428;p8"/>
            <p:cNvCxnSpPr/>
            <p:nvPr/>
          </p:nvCxnSpPr>
          <p:spPr>
            <a:xfrm>
              <a:off x="1346200" y="1892300"/>
              <a:ext cx="5486400" cy="0"/>
            </a:xfrm>
            <a:prstGeom prst="straightConnector1">
              <a:avLst/>
            </a:prstGeom>
            <a:noFill/>
            <a:ln cap="flat" cmpd="sng" w="19050">
              <a:solidFill>
                <a:schemeClr val="dk1"/>
              </a:solidFill>
              <a:prstDash val="dot"/>
              <a:miter lim="800000"/>
              <a:headEnd len="sm" w="sm" type="none"/>
              <a:tailEnd len="sm" w="sm" type="none"/>
            </a:ln>
          </p:spPr>
        </p:cxnSp>
        <p:cxnSp>
          <p:nvCxnSpPr>
            <p:cNvPr id="429" name="Google Shape;429;p8"/>
            <p:cNvCxnSpPr/>
            <p:nvPr/>
          </p:nvCxnSpPr>
          <p:spPr>
            <a:xfrm>
              <a:off x="1346200" y="2225322"/>
              <a:ext cx="5486400" cy="0"/>
            </a:xfrm>
            <a:prstGeom prst="straightConnector1">
              <a:avLst/>
            </a:prstGeom>
            <a:noFill/>
            <a:ln cap="flat" cmpd="sng" w="19050">
              <a:solidFill>
                <a:schemeClr val="dk1"/>
              </a:solidFill>
              <a:prstDash val="dot"/>
              <a:miter lim="800000"/>
              <a:headEnd len="sm" w="sm" type="none"/>
              <a:tailEnd len="sm" w="sm" type="none"/>
            </a:ln>
          </p:spPr>
        </p:cxnSp>
        <p:cxnSp>
          <p:nvCxnSpPr>
            <p:cNvPr id="430" name="Google Shape;430;p8"/>
            <p:cNvCxnSpPr/>
            <p:nvPr/>
          </p:nvCxnSpPr>
          <p:spPr>
            <a:xfrm>
              <a:off x="1346200" y="2555522"/>
              <a:ext cx="5486400" cy="0"/>
            </a:xfrm>
            <a:prstGeom prst="straightConnector1">
              <a:avLst/>
            </a:prstGeom>
            <a:noFill/>
            <a:ln cap="flat" cmpd="sng" w="19050">
              <a:solidFill>
                <a:schemeClr val="dk1"/>
              </a:solidFill>
              <a:prstDash val="dot"/>
              <a:miter lim="800000"/>
              <a:headEnd len="sm" w="sm" type="none"/>
              <a:tailEnd len="sm" w="sm" type="none"/>
            </a:ln>
          </p:spPr>
        </p:cxnSp>
      </p:grpSp>
      <p:grpSp>
        <p:nvGrpSpPr>
          <p:cNvPr id="431" name="Google Shape;431;p8"/>
          <p:cNvGrpSpPr/>
          <p:nvPr/>
        </p:nvGrpSpPr>
        <p:grpSpPr>
          <a:xfrm>
            <a:off x="1145124" y="4156334"/>
            <a:ext cx="5028754" cy="879039"/>
            <a:chOff x="1346200" y="1559278"/>
            <a:chExt cx="5486400" cy="996244"/>
          </a:xfrm>
        </p:grpSpPr>
        <p:cxnSp>
          <p:nvCxnSpPr>
            <p:cNvPr id="432" name="Google Shape;432;p8"/>
            <p:cNvCxnSpPr/>
            <p:nvPr/>
          </p:nvCxnSpPr>
          <p:spPr>
            <a:xfrm>
              <a:off x="1346200" y="1559278"/>
              <a:ext cx="5486400" cy="0"/>
            </a:xfrm>
            <a:prstGeom prst="straightConnector1">
              <a:avLst/>
            </a:prstGeom>
            <a:noFill/>
            <a:ln cap="flat" cmpd="sng" w="19050">
              <a:solidFill>
                <a:schemeClr val="dk1"/>
              </a:solidFill>
              <a:prstDash val="dot"/>
              <a:miter lim="800000"/>
              <a:headEnd len="sm" w="sm" type="none"/>
              <a:tailEnd len="sm" w="sm" type="none"/>
            </a:ln>
          </p:spPr>
        </p:cxnSp>
        <p:cxnSp>
          <p:nvCxnSpPr>
            <p:cNvPr id="433" name="Google Shape;433;p8"/>
            <p:cNvCxnSpPr/>
            <p:nvPr/>
          </p:nvCxnSpPr>
          <p:spPr>
            <a:xfrm>
              <a:off x="1346200" y="1892300"/>
              <a:ext cx="5486400" cy="0"/>
            </a:xfrm>
            <a:prstGeom prst="straightConnector1">
              <a:avLst/>
            </a:prstGeom>
            <a:noFill/>
            <a:ln cap="flat" cmpd="sng" w="19050">
              <a:solidFill>
                <a:schemeClr val="dk1"/>
              </a:solidFill>
              <a:prstDash val="dot"/>
              <a:miter lim="800000"/>
              <a:headEnd len="sm" w="sm" type="none"/>
              <a:tailEnd len="sm" w="sm" type="none"/>
            </a:ln>
          </p:spPr>
        </p:cxnSp>
        <p:cxnSp>
          <p:nvCxnSpPr>
            <p:cNvPr id="434" name="Google Shape;434;p8"/>
            <p:cNvCxnSpPr/>
            <p:nvPr/>
          </p:nvCxnSpPr>
          <p:spPr>
            <a:xfrm>
              <a:off x="1346200" y="2225322"/>
              <a:ext cx="5486400" cy="0"/>
            </a:xfrm>
            <a:prstGeom prst="straightConnector1">
              <a:avLst/>
            </a:prstGeom>
            <a:noFill/>
            <a:ln cap="flat" cmpd="sng" w="19050">
              <a:solidFill>
                <a:schemeClr val="dk1"/>
              </a:solidFill>
              <a:prstDash val="dot"/>
              <a:miter lim="800000"/>
              <a:headEnd len="sm" w="sm" type="none"/>
              <a:tailEnd len="sm" w="sm" type="none"/>
            </a:ln>
          </p:spPr>
        </p:cxnSp>
        <p:cxnSp>
          <p:nvCxnSpPr>
            <p:cNvPr id="435" name="Google Shape;435;p8"/>
            <p:cNvCxnSpPr/>
            <p:nvPr/>
          </p:nvCxnSpPr>
          <p:spPr>
            <a:xfrm>
              <a:off x="1346200" y="2555522"/>
              <a:ext cx="5486400" cy="0"/>
            </a:xfrm>
            <a:prstGeom prst="straightConnector1">
              <a:avLst/>
            </a:prstGeom>
            <a:noFill/>
            <a:ln cap="flat" cmpd="sng" w="19050">
              <a:solidFill>
                <a:schemeClr val="dk1"/>
              </a:solidFill>
              <a:prstDash val="dot"/>
              <a:miter lim="800000"/>
              <a:headEnd len="sm" w="sm" type="none"/>
              <a:tailEnd len="sm" w="sm" type="none"/>
            </a:ln>
          </p:spPr>
        </p:cxnSp>
      </p:grpSp>
      <p:grpSp>
        <p:nvGrpSpPr>
          <p:cNvPr id="436" name="Google Shape;436;p8"/>
          <p:cNvGrpSpPr/>
          <p:nvPr/>
        </p:nvGrpSpPr>
        <p:grpSpPr>
          <a:xfrm>
            <a:off x="1140343" y="7337324"/>
            <a:ext cx="5028754" cy="879039"/>
            <a:chOff x="1346200" y="1559278"/>
            <a:chExt cx="5486400" cy="996244"/>
          </a:xfrm>
        </p:grpSpPr>
        <p:cxnSp>
          <p:nvCxnSpPr>
            <p:cNvPr id="437" name="Google Shape;437;p8"/>
            <p:cNvCxnSpPr/>
            <p:nvPr/>
          </p:nvCxnSpPr>
          <p:spPr>
            <a:xfrm>
              <a:off x="1346200" y="1559278"/>
              <a:ext cx="5486400" cy="0"/>
            </a:xfrm>
            <a:prstGeom prst="straightConnector1">
              <a:avLst/>
            </a:prstGeom>
            <a:noFill/>
            <a:ln cap="flat" cmpd="sng" w="19050">
              <a:solidFill>
                <a:schemeClr val="dk1"/>
              </a:solidFill>
              <a:prstDash val="dot"/>
              <a:miter lim="800000"/>
              <a:headEnd len="sm" w="sm" type="none"/>
              <a:tailEnd len="sm" w="sm" type="none"/>
            </a:ln>
          </p:spPr>
        </p:cxnSp>
        <p:cxnSp>
          <p:nvCxnSpPr>
            <p:cNvPr id="438" name="Google Shape;438;p8"/>
            <p:cNvCxnSpPr/>
            <p:nvPr/>
          </p:nvCxnSpPr>
          <p:spPr>
            <a:xfrm>
              <a:off x="1346200" y="1892300"/>
              <a:ext cx="5486400" cy="0"/>
            </a:xfrm>
            <a:prstGeom prst="straightConnector1">
              <a:avLst/>
            </a:prstGeom>
            <a:noFill/>
            <a:ln cap="flat" cmpd="sng" w="19050">
              <a:solidFill>
                <a:schemeClr val="dk1"/>
              </a:solidFill>
              <a:prstDash val="dot"/>
              <a:miter lim="800000"/>
              <a:headEnd len="sm" w="sm" type="none"/>
              <a:tailEnd len="sm" w="sm" type="none"/>
            </a:ln>
          </p:spPr>
        </p:cxnSp>
        <p:cxnSp>
          <p:nvCxnSpPr>
            <p:cNvPr id="439" name="Google Shape;439;p8"/>
            <p:cNvCxnSpPr/>
            <p:nvPr/>
          </p:nvCxnSpPr>
          <p:spPr>
            <a:xfrm>
              <a:off x="1346200" y="2225322"/>
              <a:ext cx="5486400" cy="0"/>
            </a:xfrm>
            <a:prstGeom prst="straightConnector1">
              <a:avLst/>
            </a:prstGeom>
            <a:noFill/>
            <a:ln cap="flat" cmpd="sng" w="19050">
              <a:solidFill>
                <a:schemeClr val="dk1"/>
              </a:solidFill>
              <a:prstDash val="dot"/>
              <a:miter lim="800000"/>
              <a:headEnd len="sm" w="sm" type="none"/>
              <a:tailEnd len="sm" w="sm" type="none"/>
            </a:ln>
          </p:spPr>
        </p:cxnSp>
        <p:cxnSp>
          <p:nvCxnSpPr>
            <p:cNvPr id="440" name="Google Shape;440;p8"/>
            <p:cNvCxnSpPr/>
            <p:nvPr/>
          </p:nvCxnSpPr>
          <p:spPr>
            <a:xfrm>
              <a:off x="1346200" y="2555522"/>
              <a:ext cx="5486400" cy="0"/>
            </a:xfrm>
            <a:prstGeom prst="straightConnector1">
              <a:avLst/>
            </a:prstGeom>
            <a:noFill/>
            <a:ln cap="flat" cmpd="sng" w="19050">
              <a:solidFill>
                <a:schemeClr val="dk1"/>
              </a:solidFill>
              <a:prstDash val="dot"/>
              <a:miter lim="800000"/>
              <a:headEnd len="sm" w="sm" type="none"/>
              <a:tailEnd len="sm" w="sm" type="none"/>
            </a:ln>
          </p:spPr>
        </p:cxnSp>
      </p:grp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E0F19C"/>
        </a:solidFill>
      </p:bgPr>
    </p:bg>
    <p:spTree>
      <p:nvGrpSpPr>
        <p:cNvPr id="444" name="Shape 4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Background pattern&#10;&#10;Description automatically generated" id="445" name="Google Shape;445;p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2231"/>
            <a:ext cx="6858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446" name="Google Shape;446;p9"/>
          <p:cNvSpPr/>
          <p:nvPr/>
        </p:nvSpPr>
        <p:spPr>
          <a:xfrm>
            <a:off x="0" y="6310368"/>
            <a:ext cx="6858000" cy="2835088"/>
          </a:xfrm>
          <a:prstGeom prst="rect">
            <a:avLst/>
          </a:prstGeom>
          <a:solidFill>
            <a:srgbClr val="8AC44F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88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447" name="Google Shape;447;p9"/>
          <p:cNvGrpSpPr/>
          <p:nvPr/>
        </p:nvGrpSpPr>
        <p:grpSpPr>
          <a:xfrm>
            <a:off x="340322" y="318064"/>
            <a:ext cx="6171687" cy="8505792"/>
            <a:chOff x="539749" y="520700"/>
            <a:chExt cx="6692901" cy="8978900"/>
          </a:xfrm>
        </p:grpSpPr>
        <p:sp>
          <p:nvSpPr>
            <p:cNvPr id="448" name="Google Shape;448;p9"/>
            <p:cNvSpPr/>
            <p:nvPr/>
          </p:nvSpPr>
          <p:spPr>
            <a:xfrm>
              <a:off x="539749" y="520700"/>
              <a:ext cx="6692901" cy="8978900"/>
            </a:xfrm>
            <a:prstGeom prst="rect">
              <a:avLst/>
            </a:prstGeom>
            <a:solidFill>
              <a:schemeClr val="lt1">
                <a:alpha val="97647"/>
              </a:schemeClr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588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9" name="Google Shape;449;p9"/>
            <p:cNvSpPr/>
            <p:nvPr/>
          </p:nvSpPr>
          <p:spPr>
            <a:xfrm>
              <a:off x="749300" y="749988"/>
              <a:ext cx="6273800" cy="8547100"/>
            </a:xfrm>
            <a:prstGeom prst="rect">
              <a:avLst/>
            </a:prstGeom>
            <a:noFill/>
            <a:ln cap="flat" cmpd="sng" w="28575">
              <a:solidFill>
                <a:srgbClr val="2A5E2D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588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450" name="Google Shape;450;p9"/>
          <p:cNvGrpSpPr/>
          <p:nvPr/>
        </p:nvGrpSpPr>
        <p:grpSpPr>
          <a:xfrm>
            <a:off x="1126919" y="2879680"/>
            <a:ext cx="5059143" cy="879039"/>
            <a:chOff x="1346200" y="1559278"/>
            <a:chExt cx="5486400" cy="996244"/>
          </a:xfrm>
        </p:grpSpPr>
        <p:cxnSp>
          <p:nvCxnSpPr>
            <p:cNvPr id="451" name="Google Shape;451;p9"/>
            <p:cNvCxnSpPr/>
            <p:nvPr/>
          </p:nvCxnSpPr>
          <p:spPr>
            <a:xfrm>
              <a:off x="1346200" y="1559278"/>
              <a:ext cx="5486400" cy="0"/>
            </a:xfrm>
            <a:prstGeom prst="straightConnector1">
              <a:avLst/>
            </a:prstGeom>
            <a:noFill/>
            <a:ln cap="flat" cmpd="sng" w="19050">
              <a:solidFill>
                <a:schemeClr val="dk1"/>
              </a:solidFill>
              <a:prstDash val="dot"/>
              <a:miter lim="800000"/>
              <a:headEnd len="sm" w="sm" type="none"/>
              <a:tailEnd len="sm" w="sm" type="none"/>
            </a:ln>
          </p:spPr>
        </p:cxnSp>
        <p:cxnSp>
          <p:nvCxnSpPr>
            <p:cNvPr id="452" name="Google Shape;452;p9"/>
            <p:cNvCxnSpPr/>
            <p:nvPr/>
          </p:nvCxnSpPr>
          <p:spPr>
            <a:xfrm>
              <a:off x="1346200" y="1892300"/>
              <a:ext cx="5486400" cy="0"/>
            </a:xfrm>
            <a:prstGeom prst="straightConnector1">
              <a:avLst/>
            </a:prstGeom>
            <a:noFill/>
            <a:ln cap="flat" cmpd="sng" w="19050">
              <a:solidFill>
                <a:schemeClr val="dk1"/>
              </a:solidFill>
              <a:prstDash val="dot"/>
              <a:miter lim="800000"/>
              <a:headEnd len="sm" w="sm" type="none"/>
              <a:tailEnd len="sm" w="sm" type="none"/>
            </a:ln>
          </p:spPr>
        </p:cxnSp>
        <p:cxnSp>
          <p:nvCxnSpPr>
            <p:cNvPr id="453" name="Google Shape;453;p9"/>
            <p:cNvCxnSpPr/>
            <p:nvPr/>
          </p:nvCxnSpPr>
          <p:spPr>
            <a:xfrm>
              <a:off x="1346200" y="2225322"/>
              <a:ext cx="5486400" cy="0"/>
            </a:xfrm>
            <a:prstGeom prst="straightConnector1">
              <a:avLst/>
            </a:prstGeom>
            <a:noFill/>
            <a:ln cap="flat" cmpd="sng" w="19050">
              <a:solidFill>
                <a:schemeClr val="dk1"/>
              </a:solidFill>
              <a:prstDash val="dot"/>
              <a:miter lim="800000"/>
              <a:headEnd len="sm" w="sm" type="none"/>
              <a:tailEnd len="sm" w="sm" type="none"/>
            </a:ln>
          </p:spPr>
        </p:cxnSp>
        <p:cxnSp>
          <p:nvCxnSpPr>
            <p:cNvPr id="454" name="Google Shape;454;p9"/>
            <p:cNvCxnSpPr/>
            <p:nvPr/>
          </p:nvCxnSpPr>
          <p:spPr>
            <a:xfrm>
              <a:off x="1346200" y="2555522"/>
              <a:ext cx="5486400" cy="0"/>
            </a:xfrm>
            <a:prstGeom prst="straightConnector1">
              <a:avLst/>
            </a:prstGeom>
            <a:noFill/>
            <a:ln cap="flat" cmpd="sng" w="19050">
              <a:solidFill>
                <a:schemeClr val="dk1"/>
              </a:solidFill>
              <a:prstDash val="dot"/>
              <a:miter lim="800000"/>
              <a:headEnd len="sm" w="sm" type="none"/>
              <a:tailEnd len="sm" w="sm" type="none"/>
            </a:ln>
          </p:spPr>
        </p:cxnSp>
      </p:grpSp>
      <p:sp>
        <p:nvSpPr>
          <p:cNvPr id="455" name="Google Shape;455;p9"/>
          <p:cNvSpPr txBox="1"/>
          <p:nvPr/>
        </p:nvSpPr>
        <p:spPr>
          <a:xfrm>
            <a:off x="1080575" y="651913"/>
            <a:ext cx="5059200" cy="534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35">
                <a:solidFill>
                  <a:srgbClr val="2A5E2D"/>
                </a:solidFill>
                <a:latin typeface="Source Serif Pro"/>
                <a:ea typeface="Source Serif Pro"/>
                <a:cs typeface="Source Serif Pro"/>
                <a:sym typeface="Source Serif Pro"/>
              </a:rPr>
              <a:t>Write about something you once viewed as a failure but now see as a gift.</a:t>
            </a:r>
            <a:endParaRPr sz="906">
              <a:solidFill>
                <a:srgbClr val="2A5E2D"/>
              </a:solidFill>
              <a:latin typeface="Source Serif Pro"/>
              <a:ea typeface="Source Serif Pro"/>
              <a:cs typeface="Source Serif Pro"/>
              <a:sym typeface="Source Serif Pro"/>
            </a:endParaRPr>
          </a:p>
        </p:txBody>
      </p:sp>
      <p:sp>
        <p:nvSpPr>
          <p:cNvPr id="456" name="Google Shape;456;p9"/>
          <p:cNvSpPr txBox="1"/>
          <p:nvPr/>
        </p:nvSpPr>
        <p:spPr>
          <a:xfrm>
            <a:off x="664630" y="657167"/>
            <a:ext cx="503700" cy="402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18">
                <a:solidFill>
                  <a:srgbClr val="000000"/>
                </a:solidFill>
                <a:latin typeface="Courgette"/>
                <a:ea typeface="Courgette"/>
                <a:cs typeface="Courgette"/>
                <a:sym typeface="Courgette"/>
              </a:rPr>
              <a:t>41.</a:t>
            </a:r>
            <a:endParaRPr sz="2018">
              <a:solidFill>
                <a:srgbClr val="000000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457" name="Google Shape;457;p9"/>
          <p:cNvSpPr txBox="1"/>
          <p:nvPr/>
        </p:nvSpPr>
        <p:spPr>
          <a:xfrm>
            <a:off x="1073997" y="2337522"/>
            <a:ext cx="4957800" cy="313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35">
                <a:solidFill>
                  <a:srgbClr val="2A5E2D"/>
                </a:solidFill>
                <a:latin typeface="Source Serif Pro"/>
                <a:ea typeface="Source Serif Pro"/>
                <a:cs typeface="Source Serif Pro"/>
                <a:sym typeface="Source Serif Pro"/>
              </a:rPr>
              <a:t>What are you waiting for in order to be more present?</a:t>
            </a:r>
            <a:endParaRPr sz="906">
              <a:solidFill>
                <a:srgbClr val="2A5E2D"/>
              </a:solidFill>
              <a:latin typeface="Source Serif Pro"/>
              <a:ea typeface="Source Serif Pro"/>
              <a:cs typeface="Source Serif Pro"/>
              <a:sym typeface="Source Serif Pro"/>
            </a:endParaRPr>
          </a:p>
        </p:txBody>
      </p:sp>
      <p:sp>
        <p:nvSpPr>
          <p:cNvPr id="458" name="Google Shape;458;p9"/>
          <p:cNvSpPr txBox="1"/>
          <p:nvPr/>
        </p:nvSpPr>
        <p:spPr>
          <a:xfrm>
            <a:off x="597748" y="2260209"/>
            <a:ext cx="556271" cy="41825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18">
                <a:solidFill>
                  <a:srgbClr val="000000"/>
                </a:solidFill>
                <a:latin typeface="Courgette"/>
                <a:ea typeface="Courgette"/>
                <a:cs typeface="Courgette"/>
                <a:sym typeface="Courgette"/>
              </a:rPr>
              <a:t>42.</a:t>
            </a:r>
            <a:endParaRPr sz="2118">
              <a:solidFill>
                <a:srgbClr val="000000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459" name="Google Shape;459;p9"/>
          <p:cNvSpPr txBox="1"/>
          <p:nvPr/>
        </p:nvSpPr>
        <p:spPr>
          <a:xfrm>
            <a:off x="1073997" y="3903400"/>
            <a:ext cx="4957800" cy="313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35">
                <a:solidFill>
                  <a:srgbClr val="2A5E2D"/>
                </a:solidFill>
                <a:latin typeface="Source Serif Pro"/>
                <a:ea typeface="Source Serif Pro"/>
                <a:cs typeface="Source Serif Pro"/>
                <a:sym typeface="Source Serif Pro"/>
              </a:rPr>
              <a:t>This week, I have recharged my batteries by…</a:t>
            </a:r>
            <a:endParaRPr sz="1171">
              <a:solidFill>
                <a:srgbClr val="2A5E2D"/>
              </a:solidFill>
              <a:latin typeface="Source Serif Pro"/>
              <a:ea typeface="Source Serif Pro"/>
              <a:cs typeface="Source Serif Pro"/>
              <a:sym typeface="Source Serif Pro"/>
            </a:endParaRPr>
          </a:p>
        </p:txBody>
      </p:sp>
      <p:sp>
        <p:nvSpPr>
          <p:cNvPr id="460" name="Google Shape;460;p9"/>
          <p:cNvSpPr txBox="1"/>
          <p:nvPr/>
        </p:nvSpPr>
        <p:spPr>
          <a:xfrm>
            <a:off x="588930" y="3815788"/>
            <a:ext cx="556271" cy="41825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18">
                <a:solidFill>
                  <a:srgbClr val="000000"/>
                </a:solidFill>
                <a:latin typeface="Courgette"/>
                <a:ea typeface="Courgette"/>
                <a:cs typeface="Courgette"/>
                <a:sym typeface="Courgette"/>
              </a:rPr>
              <a:t>43.</a:t>
            </a:r>
            <a:endParaRPr sz="2118">
              <a:solidFill>
                <a:srgbClr val="000000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461" name="Google Shape;461;p9"/>
          <p:cNvSpPr txBox="1"/>
          <p:nvPr/>
        </p:nvSpPr>
        <p:spPr>
          <a:xfrm>
            <a:off x="1073997" y="5427596"/>
            <a:ext cx="4957800" cy="313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35">
                <a:solidFill>
                  <a:srgbClr val="2A5E2D"/>
                </a:solidFill>
                <a:latin typeface="Source Serif Pro"/>
                <a:ea typeface="Source Serif Pro"/>
                <a:cs typeface="Source Serif Pro"/>
                <a:sym typeface="Source Serif Pro"/>
              </a:rPr>
              <a:t>What negative thoughts do you wish you could change?</a:t>
            </a:r>
            <a:endParaRPr sz="1082">
              <a:solidFill>
                <a:srgbClr val="2A5E2D"/>
              </a:solidFill>
              <a:latin typeface="Source Serif Pro"/>
              <a:ea typeface="Source Serif Pro"/>
              <a:cs typeface="Source Serif Pro"/>
              <a:sym typeface="Source Serif Pro"/>
            </a:endParaRPr>
          </a:p>
        </p:txBody>
      </p:sp>
      <p:sp>
        <p:nvSpPr>
          <p:cNvPr id="462" name="Google Shape;462;p9"/>
          <p:cNvSpPr txBox="1"/>
          <p:nvPr/>
        </p:nvSpPr>
        <p:spPr>
          <a:xfrm>
            <a:off x="564093" y="5336886"/>
            <a:ext cx="556271" cy="41825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18">
                <a:solidFill>
                  <a:srgbClr val="000000"/>
                </a:solidFill>
                <a:latin typeface="Courgette"/>
                <a:ea typeface="Courgette"/>
                <a:cs typeface="Courgette"/>
                <a:sym typeface="Courgette"/>
              </a:rPr>
              <a:t>44.</a:t>
            </a:r>
            <a:endParaRPr sz="2118">
              <a:solidFill>
                <a:srgbClr val="000000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463" name="Google Shape;463;p9"/>
          <p:cNvSpPr txBox="1"/>
          <p:nvPr/>
        </p:nvSpPr>
        <p:spPr>
          <a:xfrm>
            <a:off x="1058951" y="7006849"/>
            <a:ext cx="4957800" cy="313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35">
                <a:solidFill>
                  <a:srgbClr val="2A5E2D"/>
                </a:solidFill>
                <a:latin typeface="Source Serif Pro"/>
                <a:ea typeface="Source Serif Pro"/>
                <a:cs typeface="Source Serif Pro"/>
                <a:sym typeface="Source Serif Pro"/>
              </a:rPr>
              <a:t>What mantra should you say to yourself regularly?</a:t>
            </a:r>
            <a:endParaRPr sz="906">
              <a:solidFill>
                <a:srgbClr val="2A5E2D"/>
              </a:solidFill>
              <a:latin typeface="Source Serif Pro"/>
              <a:ea typeface="Source Serif Pro"/>
              <a:cs typeface="Source Serif Pro"/>
              <a:sym typeface="Source Serif Pro"/>
            </a:endParaRPr>
          </a:p>
        </p:txBody>
      </p:sp>
      <p:sp>
        <p:nvSpPr>
          <p:cNvPr id="464" name="Google Shape;464;p9"/>
          <p:cNvSpPr txBox="1"/>
          <p:nvPr/>
        </p:nvSpPr>
        <p:spPr>
          <a:xfrm>
            <a:off x="588929" y="6918597"/>
            <a:ext cx="530400" cy="402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18">
                <a:solidFill>
                  <a:srgbClr val="000000"/>
                </a:solidFill>
                <a:latin typeface="Courgette"/>
                <a:ea typeface="Courgette"/>
                <a:cs typeface="Courgette"/>
                <a:sym typeface="Courgette"/>
              </a:rPr>
              <a:t>45.</a:t>
            </a:r>
            <a:endParaRPr sz="2018">
              <a:solidFill>
                <a:srgbClr val="000000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grpSp>
        <p:nvGrpSpPr>
          <p:cNvPr id="465" name="Google Shape;465;p9"/>
          <p:cNvGrpSpPr/>
          <p:nvPr/>
        </p:nvGrpSpPr>
        <p:grpSpPr>
          <a:xfrm>
            <a:off x="1137069" y="1318945"/>
            <a:ext cx="5059143" cy="879039"/>
            <a:chOff x="1346200" y="1559278"/>
            <a:chExt cx="5486400" cy="996244"/>
          </a:xfrm>
        </p:grpSpPr>
        <p:cxnSp>
          <p:nvCxnSpPr>
            <p:cNvPr id="466" name="Google Shape;466;p9"/>
            <p:cNvCxnSpPr/>
            <p:nvPr/>
          </p:nvCxnSpPr>
          <p:spPr>
            <a:xfrm>
              <a:off x="1346200" y="1559278"/>
              <a:ext cx="5486400" cy="0"/>
            </a:xfrm>
            <a:prstGeom prst="straightConnector1">
              <a:avLst/>
            </a:prstGeom>
            <a:noFill/>
            <a:ln cap="flat" cmpd="sng" w="19050">
              <a:solidFill>
                <a:schemeClr val="dk1"/>
              </a:solidFill>
              <a:prstDash val="dot"/>
              <a:miter lim="800000"/>
              <a:headEnd len="sm" w="sm" type="none"/>
              <a:tailEnd len="sm" w="sm" type="none"/>
            </a:ln>
          </p:spPr>
        </p:cxnSp>
        <p:cxnSp>
          <p:nvCxnSpPr>
            <p:cNvPr id="467" name="Google Shape;467;p9"/>
            <p:cNvCxnSpPr/>
            <p:nvPr/>
          </p:nvCxnSpPr>
          <p:spPr>
            <a:xfrm>
              <a:off x="1346200" y="1892300"/>
              <a:ext cx="5486400" cy="0"/>
            </a:xfrm>
            <a:prstGeom prst="straightConnector1">
              <a:avLst/>
            </a:prstGeom>
            <a:noFill/>
            <a:ln cap="flat" cmpd="sng" w="19050">
              <a:solidFill>
                <a:schemeClr val="dk1"/>
              </a:solidFill>
              <a:prstDash val="dot"/>
              <a:miter lim="800000"/>
              <a:headEnd len="sm" w="sm" type="none"/>
              <a:tailEnd len="sm" w="sm" type="none"/>
            </a:ln>
          </p:spPr>
        </p:cxnSp>
        <p:cxnSp>
          <p:nvCxnSpPr>
            <p:cNvPr id="468" name="Google Shape;468;p9"/>
            <p:cNvCxnSpPr/>
            <p:nvPr/>
          </p:nvCxnSpPr>
          <p:spPr>
            <a:xfrm>
              <a:off x="1346200" y="2225322"/>
              <a:ext cx="5486400" cy="0"/>
            </a:xfrm>
            <a:prstGeom prst="straightConnector1">
              <a:avLst/>
            </a:prstGeom>
            <a:noFill/>
            <a:ln cap="flat" cmpd="sng" w="19050">
              <a:solidFill>
                <a:schemeClr val="dk1"/>
              </a:solidFill>
              <a:prstDash val="dot"/>
              <a:miter lim="800000"/>
              <a:headEnd len="sm" w="sm" type="none"/>
              <a:tailEnd len="sm" w="sm" type="none"/>
            </a:ln>
          </p:spPr>
        </p:cxnSp>
        <p:cxnSp>
          <p:nvCxnSpPr>
            <p:cNvPr id="469" name="Google Shape;469;p9"/>
            <p:cNvCxnSpPr/>
            <p:nvPr/>
          </p:nvCxnSpPr>
          <p:spPr>
            <a:xfrm>
              <a:off x="1346200" y="2555522"/>
              <a:ext cx="5486400" cy="0"/>
            </a:xfrm>
            <a:prstGeom prst="straightConnector1">
              <a:avLst/>
            </a:prstGeom>
            <a:noFill/>
            <a:ln cap="flat" cmpd="sng" w="19050">
              <a:solidFill>
                <a:schemeClr val="dk1"/>
              </a:solidFill>
              <a:prstDash val="dot"/>
              <a:miter lim="800000"/>
              <a:headEnd len="sm" w="sm" type="none"/>
              <a:tailEnd len="sm" w="sm" type="none"/>
            </a:ln>
          </p:spPr>
        </p:cxnSp>
      </p:grpSp>
      <p:grpSp>
        <p:nvGrpSpPr>
          <p:cNvPr id="470" name="Google Shape;470;p9"/>
          <p:cNvGrpSpPr/>
          <p:nvPr/>
        </p:nvGrpSpPr>
        <p:grpSpPr>
          <a:xfrm>
            <a:off x="1126919" y="5952720"/>
            <a:ext cx="5059143" cy="879039"/>
            <a:chOff x="1346200" y="1559278"/>
            <a:chExt cx="5486400" cy="996244"/>
          </a:xfrm>
        </p:grpSpPr>
        <p:cxnSp>
          <p:nvCxnSpPr>
            <p:cNvPr id="471" name="Google Shape;471;p9"/>
            <p:cNvCxnSpPr/>
            <p:nvPr/>
          </p:nvCxnSpPr>
          <p:spPr>
            <a:xfrm>
              <a:off x="1346200" y="1559278"/>
              <a:ext cx="5486400" cy="0"/>
            </a:xfrm>
            <a:prstGeom prst="straightConnector1">
              <a:avLst/>
            </a:prstGeom>
            <a:noFill/>
            <a:ln cap="flat" cmpd="sng" w="19050">
              <a:solidFill>
                <a:schemeClr val="dk1"/>
              </a:solidFill>
              <a:prstDash val="dot"/>
              <a:miter lim="800000"/>
              <a:headEnd len="sm" w="sm" type="none"/>
              <a:tailEnd len="sm" w="sm" type="none"/>
            </a:ln>
          </p:spPr>
        </p:cxnSp>
        <p:cxnSp>
          <p:nvCxnSpPr>
            <p:cNvPr id="472" name="Google Shape;472;p9"/>
            <p:cNvCxnSpPr/>
            <p:nvPr/>
          </p:nvCxnSpPr>
          <p:spPr>
            <a:xfrm>
              <a:off x="1346200" y="1892300"/>
              <a:ext cx="5486400" cy="0"/>
            </a:xfrm>
            <a:prstGeom prst="straightConnector1">
              <a:avLst/>
            </a:prstGeom>
            <a:noFill/>
            <a:ln cap="flat" cmpd="sng" w="19050">
              <a:solidFill>
                <a:schemeClr val="dk1"/>
              </a:solidFill>
              <a:prstDash val="dot"/>
              <a:miter lim="800000"/>
              <a:headEnd len="sm" w="sm" type="none"/>
              <a:tailEnd len="sm" w="sm" type="none"/>
            </a:ln>
          </p:spPr>
        </p:cxnSp>
        <p:cxnSp>
          <p:nvCxnSpPr>
            <p:cNvPr id="473" name="Google Shape;473;p9"/>
            <p:cNvCxnSpPr/>
            <p:nvPr/>
          </p:nvCxnSpPr>
          <p:spPr>
            <a:xfrm>
              <a:off x="1346200" y="2225322"/>
              <a:ext cx="5486400" cy="0"/>
            </a:xfrm>
            <a:prstGeom prst="straightConnector1">
              <a:avLst/>
            </a:prstGeom>
            <a:noFill/>
            <a:ln cap="flat" cmpd="sng" w="19050">
              <a:solidFill>
                <a:schemeClr val="dk1"/>
              </a:solidFill>
              <a:prstDash val="dot"/>
              <a:miter lim="800000"/>
              <a:headEnd len="sm" w="sm" type="none"/>
              <a:tailEnd len="sm" w="sm" type="none"/>
            </a:ln>
          </p:spPr>
        </p:cxnSp>
        <p:cxnSp>
          <p:nvCxnSpPr>
            <p:cNvPr id="474" name="Google Shape;474;p9"/>
            <p:cNvCxnSpPr/>
            <p:nvPr/>
          </p:nvCxnSpPr>
          <p:spPr>
            <a:xfrm>
              <a:off x="1346200" y="2555522"/>
              <a:ext cx="5486400" cy="0"/>
            </a:xfrm>
            <a:prstGeom prst="straightConnector1">
              <a:avLst/>
            </a:prstGeom>
            <a:noFill/>
            <a:ln cap="flat" cmpd="sng" w="19050">
              <a:solidFill>
                <a:schemeClr val="dk1"/>
              </a:solidFill>
              <a:prstDash val="dot"/>
              <a:miter lim="800000"/>
              <a:headEnd len="sm" w="sm" type="none"/>
              <a:tailEnd len="sm" w="sm" type="none"/>
            </a:ln>
          </p:spPr>
        </p:cxnSp>
      </p:grpSp>
      <p:grpSp>
        <p:nvGrpSpPr>
          <p:cNvPr id="475" name="Google Shape;475;p9"/>
          <p:cNvGrpSpPr/>
          <p:nvPr/>
        </p:nvGrpSpPr>
        <p:grpSpPr>
          <a:xfrm>
            <a:off x="1132767" y="4383813"/>
            <a:ext cx="5059143" cy="879039"/>
            <a:chOff x="1346200" y="1559278"/>
            <a:chExt cx="5486400" cy="996244"/>
          </a:xfrm>
        </p:grpSpPr>
        <p:cxnSp>
          <p:nvCxnSpPr>
            <p:cNvPr id="476" name="Google Shape;476;p9"/>
            <p:cNvCxnSpPr/>
            <p:nvPr/>
          </p:nvCxnSpPr>
          <p:spPr>
            <a:xfrm>
              <a:off x="1346200" y="1559278"/>
              <a:ext cx="5486400" cy="0"/>
            </a:xfrm>
            <a:prstGeom prst="straightConnector1">
              <a:avLst/>
            </a:prstGeom>
            <a:noFill/>
            <a:ln cap="flat" cmpd="sng" w="19050">
              <a:solidFill>
                <a:schemeClr val="dk1"/>
              </a:solidFill>
              <a:prstDash val="dot"/>
              <a:miter lim="800000"/>
              <a:headEnd len="sm" w="sm" type="none"/>
              <a:tailEnd len="sm" w="sm" type="none"/>
            </a:ln>
          </p:spPr>
        </p:cxnSp>
        <p:cxnSp>
          <p:nvCxnSpPr>
            <p:cNvPr id="477" name="Google Shape;477;p9"/>
            <p:cNvCxnSpPr/>
            <p:nvPr/>
          </p:nvCxnSpPr>
          <p:spPr>
            <a:xfrm>
              <a:off x="1346200" y="1892300"/>
              <a:ext cx="5486400" cy="0"/>
            </a:xfrm>
            <a:prstGeom prst="straightConnector1">
              <a:avLst/>
            </a:prstGeom>
            <a:noFill/>
            <a:ln cap="flat" cmpd="sng" w="19050">
              <a:solidFill>
                <a:schemeClr val="dk1"/>
              </a:solidFill>
              <a:prstDash val="dot"/>
              <a:miter lim="800000"/>
              <a:headEnd len="sm" w="sm" type="none"/>
              <a:tailEnd len="sm" w="sm" type="none"/>
            </a:ln>
          </p:spPr>
        </p:cxnSp>
        <p:cxnSp>
          <p:nvCxnSpPr>
            <p:cNvPr id="478" name="Google Shape;478;p9"/>
            <p:cNvCxnSpPr/>
            <p:nvPr/>
          </p:nvCxnSpPr>
          <p:spPr>
            <a:xfrm>
              <a:off x="1346200" y="2225322"/>
              <a:ext cx="5486400" cy="0"/>
            </a:xfrm>
            <a:prstGeom prst="straightConnector1">
              <a:avLst/>
            </a:prstGeom>
            <a:noFill/>
            <a:ln cap="flat" cmpd="sng" w="19050">
              <a:solidFill>
                <a:schemeClr val="dk1"/>
              </a:solidFill>
              <a:prstDash val="dot"/>
              <a:miter lim="800000"/>
              <a:headEnd len="sm" w="sm" type="none"/>
              <a:tailEnd len="sm" w="sm" type="none"/>
            </a:ln>
          </p:spPr>
        </p:cxnSp>
        <p:cxnSp>
          <p:nvCxnSpPr>
            <p:cNvPr id="479" name="Google Shape;479;p9"/>
            <p:cNvCxnSpPr/>
            <p:nvPr/>
          </p:nvCxnSpPr>
          <p:spPr>
            <a:xfrm>
              <a:off x="1346200" y="2555522"/>
              <a:ext cx="5486400" cy="0"/>
            </a:xfrm>
            <a:prstGeom prst="straightConnector1">
              <a:avLst/>
            </a:prstGeom>
            <a:noFill/>
            <a:ln cap="flat" cmpd="sng" w="19050">
              <a:solidFill>
                <a:schemeClr val="dk1"/>
              </a:solidFill>
              <a:prstDash val="dot"/>
              <a:miter lim="800000"/>
              <a:headEnd len="sm" w="sm" type="none"/>
              <a:tailEnd len="sm" w="sm" type="none"/>
            </a:ln>
          </p:spPr>
        </p:cxnSp>
      </p:grpSp>
      <p:grpSp>
        <p:nvGrpSpPr>
          <p:cNvPr id="480" name="Google Shape;480;p9"/>
          <p:cNvGrpSpPr/>
          <p:nvPr/>
        </p:nvGrpSpPr>
        <p:grpSpPr>
          <a:xfrm>
            <a:off x="1127986" y="7547393"/>
            <a:ext cx="5059143" cy="879039"/>
            <a:chOff x="1346200" y="1559278"/>
            <a:chExt cx="5486400" cy="996244"/>
          </a:xfrm>
        </p:grpSpPr>
        <p:cxnSp>
          <p:nvCxnSpPr>
            <p:cNvPr id="481" name="Google Shape;481;p9"/>
            <p:cNvCxnSpPr/>
            <p:nvPr/>
          </p:nvCxnSpPr>
          <p:spPr>
            <a:xfrm>
              <a:off x="1346200" y="1559278"/>
              <a:ext cx="5486400" cy="0"/>
            </a:xfrm>
            <a:prstGeom prst="straightConnector1">
              <a:avLst/>
            </a:prstGeom>
            <a:noFill/>
            <a:ln cap="flat" cmpd="sng" w="19050">
              <a:solidFill>
                <a:schemeClr val="dk1"/>
              </a:solidFill>
              <a:prstDash val="dot"/>
              <a:miter lim="800000"/>
              <a:headEnd len="sm" w="sm" type="none"/>
              <a:tailEnd len="sm" w="sm" type="none"/>
            </a:ln>
          </p:spPr>
        </p:cxnSp>
        <p:cxnSp>
          <p:nvCxnSpPr>
            <p:cNvPr id="482" name="Google Shape;482;p9"/>
            <p:cNvCxnSpPr/>
            <p:nvPr/>
          </p:nvCxnSpPr>
          <p:spPr>
            <a:xfrm>
              <a:off x="1346200" y="1892300"/>
              <a:ext cx="5486400" cy="0"/>
            </a:xfrm>
            <a:prstGeom prst="straightConnector1">
              <a:avLst/>
            </a:prstGeom>
            <a:noFill/>
            <a:ln cap="flat" cmpd="sng" w="19050">
              <a:solidFill>
                <a:schemeClr val="dk1"/>
              </a:solidFill>
              <a:prstDash val="dot"/>
              <a:miter lim="800000"/>
              <a:headEnd len="sm" w="sm" type="none"/>
              <a:tailEnd len="sm" w="sm" type="none"/>
            </a:ln>
          </p:spPr>
        </p:cxnSp>
        <p:cxnSp>
          <p:nvCxnSpPr>
            <p:cNvPr id="483" name="Google Shape;483;p9"/>
            <p:cNvCxnSpPr/>
            <p:nvPr/>
          </p:nvCxnSpPr>
          <p:spPr>
            <a:xfrm>
              <a:off x="1346200" y="2225322"/>
              <a:ext cx="5486400" cy="0"/>
            </a:xfrm>
            <a:prstGeom prst="straightConnector1">
              <a:avLst/>
            </a:prstGeom>
            <a:noFill/>
            <a:ln cap="flat" cmpd="sng" w="19050">
              <a:solidFill>
                <a:schemeClr val="dk1"/>
              </a:solidFill>
              <a:prstDash val="dot"/>
              <a:miter lim="800000"/>
              <a:headEnd len="sm" w="sm" type="none"/>
              <a:tailEnd len="sm" w="sm" type="none"/>
            </a:ln>
          </p:spPr>
        </p:cxnSp>
        <p:cxnSp>
          <p:nvCxnSpPr>
            <p:cNvPr id="484" name="Google Shape;484;p9"/>
            <p:cNvCxnSpPr/>
            <p:nvPr/>
          </p:nvCxnSpPr>
          <p:spPr>
            <a:xfrm>
              <a:off x="1346200" y="2555522"/>
              <a:ext cx="5486400" cy="0"/>
            </a:xfrm>
            <a:prstGeom prst="straightConnector1">
              <a:avLst/>
            </a:prstGeom>
            <a:noFill/>
            <a:ln cap="flat" cmpd="sng" w="19050">
              <a:solidFill>
                <a:schemeClr val="dk1"/>
              </a:solidFill>
              <a:prstDash val="dot"/>
              <a:miter lim="800000"/>
              <a:headEnd len="sm" w="sm" type="none"/>
              <a:tailEnd len="sm" w="sm" type="none"/>
            </a:ln>
          </p:spPr>
        </p:cxnSp>
      </p:grp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MindfulMeditationCOLORTEMPLATE">
      <a:dk1>
        <a:srgbClr val="000000"/>
      </a:dk1>
      <a:lt1>
        <a:srgbClr val="FFFFFF"/>
      </a:lt1>
      <a:dk2>
        <a:srgbClr val="527B29"/>
      </a:dk2>
      <a:lt2>
        <a:srgbClr val="FFFFFF"/>
      </a:lt2>
      <a:accent1>
        <a:srgbClr val="2A5E2D"/>
      </a:accent1>
      <a:accent2>
        <a:srgbClr val="FDD941"/>
      </a:accent2>
      <a:accent3>
        <a:srgbClr val="527B29"/>
      </a:accent3>
      <a:accent4>
        <a:srgbClr val="87A117"/>
      </a:accent4>
      <a:accent5>
        <a:srgbClr val="FEEB98"/>
      </a:accent5>
      <a:accent6>
        <a:srgbClr val="CAA402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2021-08-24T06:43:12Z</dcterms:created>
  <dc:creator>Alona Tecson</dc:creator>
</cp:coreProperties>
</file>