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7772400" cy="100584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EBF"/>
    <a:srgbClr val="E2E2E2"/>
    <a:srgbClr val="FFFFFF"/>
    <a:srgbClr val="B0F9F0"/>
    <a:srgbClr val="354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41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409A9-1F72-4268-B441-E0DCE4E6518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CA3C4-C5F8-43C8-97FE-20D71E697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F773-1A5F-477B-B1E0-13D4D0C98981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A98B8-EFFA-4A57-8616-736A70B0D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05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F86E-7A8D-4F76-8910-8CF75B727F5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1DE2F-272F-48B7-808E-75F34942C4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2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B759-FBA8-40F6-99F5-ACDC5F69701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97D6C-3D43-4A82-B793-6AD127AC3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0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6633-9415-4819-BC32-F1372613D81C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30048-C0BD-4DB2-BEDA-BFF2A7D58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9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2708-38A0-45C1-B110-9886D2E1EE5D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D17AE-401C-497B-B780-D64AA9031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59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D6595-19F4-449A-A5FE-D172BA736DB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71E18-A025-45D0-AA15-D1F73857F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2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84E3-2CC1-4A8B-9CED-2E529F4E25D8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A6B16-9AF8-499F-8787-FDE6377A0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BD68-82DD-434D-BEB9-6E681756597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5D080-3D15-43D8-8AE5-C43B9309D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59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FAC8-5C37-4B46-8841-C08D1E014B2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01928-8A12-4F4C-8573-4A2C4CCFF3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99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4F7F-9864-4ABC-A9E5-0955FB4DBAF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A47A-DC9F-4088-9575-F17084AE3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5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6C4A29-654F-4569-A2CD-93977F50836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C8F9A"/>
                </a:solidFill>
              </a:defRPr>
            </a:lvl1pPr>
          </a:lstStyle>
          <a:p>
            <a:fld id="{6E10D001-6214-4B2F-9A15-7EC1A891C8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890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399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pic>
        <p:nvPicPr>
          <p:cNvPr id="23" name="Picture 22" descr="Background pattern&#10;&#10;Description automatically generated">
            <a:extLst>
              <a:ext uri="{FF2B5EF4-FFF2-40B4-BE49-F238E27FC236}">
                <a16:creationId xmlns:a16="http://schemas.microsoft.com/office/drawing/2014/main" id="{3D40CD2F-F610-462B-B214-907527444E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4" t="10930" r="34231" b="51564"/>
          <a:stretch/>
        </p:blipFill>
        <p:spPr>
          <a:xfrm>
            <a:off x="-852399" y="1421589"/>
            <a:ext cx="5382212" cy="3772248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920929" y="3236528"/>
            <a:ext cx="6008666" cy="3231018"/>
          </a:xfrm>
          <a:prstGeom prst="roundRect">
            <a:avLst/>
          </a:prstGeom>
          <a:solidFill>
            <a:srgbClr val="B0F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988896" y="3545355"/>
            <a:ext cx="598966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Edwardian Script ITC" panose="030303020407070D0804" pitchFamily="66" charset="0"/>
              </a:rPr>
              <a:t>Express Gratitude</a:t>
            </a:r>
          </a:p>
        </p:txBody>
      </p:sp>
      <p:pic>
        <p:nvPicPr>
          <p:cNvPr id="22" name="Picture 21" descr="Background pattern&#10;&#10;Description automatically generated">
            <a:extLst>
              <a:ext uri="{FF2B5EF4-FFF2-40B4-BE49-F238E27FC236}">
                <a16:creationId xmlns:a16="http://schemas.microsoft.com/office/drawing/2014/main" id="{41C379ED-0A4B-4E60-95CC-D7AAAFC93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62494"/>
          <a:stretch/>
        </p:blipFill>
        <p:spPr>
          <a:xfrm>
            <a:off x="3823715" y="5586149"/>
            <a:ext cx="3537162" cy="247910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-292563" y="4425335"/>
            <a:ext cx="7860834" cy="18620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Writing </a:t>
            </a:r>
            <a:r>
              <a:rPr lang="en-US" sz="9600" b="1" cap="none" spc="0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Prompts</a:t>
            </a:r>
            <a:endParaRPr lang="en-US" sz="11500" b="1" cap="none" spc="0" dirty="0">
              <a:ln w="10160">
                <a:noFill/>
                <a:prstDash val="solid"/>
              </a:ln>
              <a:solidFill>
                <a:srgbClr val="354042"/>
              </a:solidFill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93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545910"/>
            <a:ext cx="7010399" cy="9136934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A67E653-61BD-4E73-B136-EDA9BF17267D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Compare your life now to your old life. How have things improved over the years?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803374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7954BDF-BD37-48AF-BA7D-3127DFD3065B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Who is your role model and why do you look up to them?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408541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17A2473-3132-43B1-9701-206FADCFB3FD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qualities do you admire in other people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691516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504966"/>
            <a:ext cx="7010399" cy="9177877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9EEB784-6FEA-4095-8A11-908BDBA23956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In the next 24 hours, I can pamper myself by…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952494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BD1A59-D4A0-4BBF-ACC1-F39F63343D9F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down 3 ways you can be kinder today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8450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9A18E1-D5A9-4718-B03B-E35C1057048D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qualities do other people really like about you?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1637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50376"/>
            <a:ext cx="7010399" cy="923246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01900B8-03E0-4E47-9FBF-D195DF151EB1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part of your daily routine. Why do you like it so much?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976069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DADD24-3146-494E-99B7-20D21459D7BC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is your favorite vacation destination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964252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F51E64-7398-4312-A329-1AE3BD665891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 list of 5-10 things that you are looking forward to over the next year.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829151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77672"/>
            <a:ext cx="7010399" cy="9205171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4D45E37B-5CD9-45C6-B9E0-F988C15868CB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When was the last time you really laughed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04542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8022" y="0"/>
            <a:ext cx="7772400" cy="10058400"/>
          </a:xfrm>
          <a:prstGeom prst="rect">
            <a:avLst/>
          </a:prstGeom>
          <a:solidFill>
            <a:srgbClr val="B0F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A68EC-0135-4FB2-8C10-3E3B55610E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r="15727"/>
          <a:stretch/>
        </p:blipFill>
        <p:spPr>
          <a:xfrm>
            <a:off x="0" y="3594770"/>
            <a:ext cx="7764378" cy="578592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389785" y="0"/>
            <a:ext cx="7034614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586853" y="586908"/>
            <a:ext cx="6673755" cy="2605698"/>
          </a:xfrm>
          <a:prstGeom prst="round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2" name="Picture 21" descr="Background pattern&#10;&#10;Description automatically generated">
            <a:extLst>
              <a:ext uri="{FF2B5EF4-FFF2-40B4-BE49-F238E27FC236}">
                <a16:creationId xmlns:a16="http://schemas.microsoft.com/office/drawing/2014/main" id="{41C379ED-0A4B-4E60-95CC-D7AAAFC93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62494"/>
          <a:stretch/>
        </p:blipFill>
        <p:spPr>
          <a:xfrm>
            <a:off x="4062007" y="7628937"/>
            <a:ext cx="3602563" cy="25249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151093" y="2042910"/>
            <a:ext cx="7805783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300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Journal Prompts</a:t>
            </a:r>
          </a:p>
        </p:txBody>
      </p:sp>
      <p:pic>
        <p:nvPicPr>
          <p:cNvPr id="23" name="Picture 22" descr="Background pattern&#10;&#10;Description automatically generated">
            <a:extLst>
              <a:ext uri="{FF2B5EF4-FFF2-40B4-BE49-F238E27FC236}">
                <a16:creationId xmlns:a16="http://schemas.microsoft.com/office/drawing/2014/main" id="{3D40CD2F-F610-462B-B214-907527444E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4" t="10930" r="34231" b="51564"/>
          <a:stretch/>
        </p:blipFill>
        <p:spPr>
          <a:xfrm>
            <a:off x="-786449" y="-19021"/>
            <a:ext cx="4340889" cy="304241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586853" y="713570"/>
            <a:ext cx="668051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-15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Edwardian Script ITC" panose="030303020407070D0804" pitchFamily="66" charset="0"/>
              </a:rPr>
              <a:t>Express Gratitude</a:t>
            </a:r>
          </a:p>
        </p:txBody>
      </p:sp>
    </p:spTree>
    <p:extLst>
      <p:ext uri="{BB962C8B-B14F-4D97-AF65-F5344CB8AC3E}">
        <p14:creationId xmlns:p14="http://schemas.microsoft.com/office/powerpoint/2010/main" val="2605516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6DCAC11-2A5B-43EE-8177-49B344048ADC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is one thing that your job has taught you?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768770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F0EAB5-D89F-4DC3-9B27-3A97645CBDD7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time a stranger did something nice for you.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052403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504966"/>
            <a:ext cx="7010399" cy="9177877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8155F21-9FC1-4BA4-A030-6514DA6F13C7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When I need to talk or rely on someone, I can always call…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477565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A764A56-C10C-4F50-9033-387606F3B895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One aspect of my health that I am grateful for is…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992675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A7B60FE-B591-439D-BE4C-3498EFA82946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habit and how it helps you.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28925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64024"/>
            <a:ext cx="7010399" cy="9218820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41B118E-A94B-4AFF-A2EA-A0D9DC918685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Describe your perfect day. What would you do, and where would you go?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241947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E38F16-4428-4601-AA60-0BA143C1A78F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funny video you recently saw and explain it.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749841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C399B8A-0834-4F01-BD7A-AAD58E89250B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 list of your best qualities.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810363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77672"/>
            <a:ext cx="7010399" cy="9205171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C45702C-DBDA-4F5F-86E5-AD69FD15E644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After work, what do you look forward to the most?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59471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9A8E48E-B4B0-44C7-92FB-0F9F832F2FFA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do you have now, that you didn’t have a year ago?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73788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List 3 things that you are grateful for right now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6792511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BBE10A-7155-4546-B670-835C19DB560F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3 things never fail to make you smile?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72830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77672"/>
            <a:ext cx="7010399" cy="9205172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C45702C-DBDA-4F5F-86E5-AD69FD15E644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The things I most appreciate about my life are…</a:t>
            </a: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715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382136"/>
            <a:ext cx="7010399" cy="9300707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happy childhood memory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23005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something good that has happened to you recently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673372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My biggest accomplishment in life is…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38119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7772400" cy="100584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70730" y="477672"/>
            <a:ext cx="7010399" cy="9205172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0" y="8792158"/>
            <a:ext cx="1673439" cy="1276176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644618" y="8456665"/>
            <a:ext cx="2161684" cy="17997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21B48328-E854-4B16-9AC3-E44B50973604}"/>
              </a:ext>
            </a:extLst>
          </p:cNvPr>
          <p:cNvSpPr txBox="1"/>
          <p:nvPr/>
        </p:nvSpPr>
        <p:spPr>
          <a:xfrm>
            <a:off x="661018" y="948206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List 3-5 things you are doing well at the moment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273263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89481" y="6021137"/>
            <a:ext cx="8188171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76504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D6DFDE4-0DA3-4947-B97A-E37972F851E7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something nice you have done for somebody recently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934206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136478" y="6865257"/>
            <a:ext cx="7519916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62856" y="373742"/>
            <a:ext cx="7010399" cy="9394372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683131" y="805218"/>
            <a:ext cx="6422229" cy="50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7EAF2E-71E1-4F80-BA1F-86529634E3FD}"/>
              </a:ext>
            </a:extLst>
          </p:cNvPr>
          <p:cNvSpPr txBox="1"/>
          <p:nvPr/>
        </p:nvSpPr>
        <p:spPr>
          <a:xfrm>
            <a:off x="661018" y="948206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scent. What is it and how does it make you feel?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658635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ressGratitude">
      <a:dk1>
        <a:srgbClr val="1E605C"/>
      </a:dk1>
      <a:lt1>
        <a:srgbClr val="F8F9FB"/>
      </a:lt1>
      <a:dk2>
        <a:srgbClr val="6CCEBF"/>
      </a:dk2>
      <a:lt2>
        <a:srgbClr val="B0F9F0"/>
      </a:lt2>
      <a:accent1>
        <a:srgbClr val="1E605C"/>
      </a:accent1>
      <a:accent2>
        <a:srgbClr val="E2E2E2"/>
      </a:accent2>
      <a:accent3>
        <a:srgbClr val="354042"/>
      </a:accent3>
      <a:accent4>
        <a:srgbClr val="4B807D"/>
      </a:accent4>
      <a:accent5>
        <a:srgbClr val="AAAAAA"/>
      </a:accent5>
      <a:accent6>
        <a:srgbClr val="803558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5BFFDF-766D-45CF-8134-C2FB6D851BB9}" vid="{26674E2E-F526-4B76-9CD3-A5694154B9C8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  <wetp:taskpane dockstate="right" visibility="0" width="350" row="6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4E97A4E1-B2F6-4870-91CA-EAD644D5B26A}">
  <we:reference id="wa104381063" version="1.0.0.1" store="en-US" storeType="OMEX"/>
  <we:alternateReferences/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A0E191FD-0017-4D59-A0CF-36B72B58A9DD}">
  <we:reference id="wa104178141" version="4.3.3.0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ExpressGratitudeTEMPLATE</Template>
  <TotalTime>120</TotalTime>
  <Words>349</Words>
  <Application>Microsoft Office PowerPoint</Application>
  <PresentationFormat>Custom</PresentationFormat>
  <Paragraphs>33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Consolas</vt:lpstr>
      <vt:lpstr>Edwardian Script ITC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#E2E2E2</dc:title>
  <dc:creator>Alona Tecson</dc:creator>
  <cp:lastModifiedBy>Alona Tecson</cp:lastModifiedBy>
  <cp:revision>4</cp:revision>
  <dcterms:created xsi:type="dcterms:W3CDTF">2021-08-03T08:33:30Z</dcterms:created>
  <dcterms:modified xsi:type="dcterms:W3CDTF">2021-08-04T05:59:43Z</dcterms:modified>
</cp:coreProperties>
</file>