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10693400" cx="7556500"/>
  <p:notesSz cx="6858000" cy="9144000"/>
  <p:embeddedFontLst>
    <p:embeddedFont>
      <p:font typeface="Raleway"/>
      <p:bold r:id="rId34"/>
      <p:boldItalic r:id="rId35"/>
    </p:embeddedFont>
    <p:embeddedFont>
      <p:font typeface="Arimo"/>
      <p:regular r:id="rId36"/>
      <p:bold r:id="rId37"/>
      <p:italic r:id="rId38"/>
      <p:boldItalic r:id="rId39"/>
    </p:embeddedFont>
    <p:embeddedFont>
      <p:font typeface="Nixie One"/>
      <p:regular r:id="rId40"/>
    </p:embeddedFont>
    <p:embeddedFont>
      <p:font typeface="Great Vibes"/>
      <p:regular r:id="rId41"/>
    </p:embeddedFont>
    <p:embeddedFont>
      <p:font typeface="Alice"/>
      <p:regular r:id="rId42"/>
    </p:embeddedFont>
    <p:embeddedFont>
      <p:font typeface="Courgette"/>
      <p:regular r:id="rId43"/>
    </p:embeddedFont>
    <p:embeddedFont>
      <p:font typeface="Big Shoulders Display"/>
      <p:regular r:id="rId44"/>
      <p:bold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6" roundtripDataSignature="AMtx7miMdOOxSN+rXpaz2CC1hfhQvolP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NixieOne-regular.fntdata"/><Relationship Id="rId20" Type="http://schemas.openxmlformats.org/officeDocument/2006/relationships/slide" Target="slides/slide15.xml"/><Relationship Id="rId42" Type="http://schemas.openxmlformats.org/officeDocument/2006/relationships/font" Target="fonts/Alice-regular.fntdata"/><Relationship Id="rId41" Type="http://schemas.openxmlformats.org/officeDocument/2006/relationships/font" Target="fonts/GreatVibes-regular.fntdata"/><Relationship Id="rId22" Type="http://schemas.openxmlformats.org/officeDocument/2006/relationships/slide" Target="slides/slide17.xml"/><Relationship Id="rId44" Type="http://schemas.openxmlformats.org/officeDocument/2006/relationships/font" Target="fonts/BigShouldersDisplay-regular.fntdata"/><Relationship Id="rId21" Type="http://schemas.openxmlformats.org/officeDocument/2006/relationships/slide" Target="slides/slide16.xml"/><Relationship Id="rId43" Type="http://schemas.openxmlformats.org/officeDocument/2006/relationships/font" Target="fonts/Courgette-regular.fntdata"/><Relationship Id="rId24" Type="http://schemas.openxmlformats.org/officeDocument/2006/relationships/slide" Target="slides/slide19.xml"/><Relationship Id="rId46" Type="http://customschemas.google.com/relationships/presentationmetadata" Target="metadata"/><Relationship Id="rId23" Type="http://schemas.openxmlformats.org/officeDocument/2006/relationships/slide" Target="slides/slide18.xml"/><Relationship Id="rId45" Type="http://schemas.openxmlformats.org/officeDocument/2006/relationships/font" Target="fonts/BigShouldersDispl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aleway-boldItalic.fntdata"/><Relationship Id="rId12" Type="http://schemas.openxmlformats.org/officeDocument/2006/relationships/slide" Target="slides/slide7.xml"/><Relationship Id="rId34" Type="http://schemas.openxmlformats.org/officeDocument/2006/relationships/font" Target="fonts/Raleway-bold.fntdata"/><Relationship Id="rId15" Type="http://schemas.openxmlformats.org/officeDocument/2006/relationships/slide" Target="slides/slide10.xml"/><Relationship Id="rId37" Type="http://schemas.openxmlformats.org/officeDocument/2006/relationships/font" Target="fonts/Arimo-bold.fntdata"/><Relationship Id="rId14" Type="http://schemas.openxmlformats.org/officeDocument/2006/relationships/slide" Target="slides/slide9.xml"/><Relationship Id="rId36" Type="http://schemas.openxmlformats.org/officeDocument/2006/relationships/font" Target="fonts/Arimo-regular.fntdata"/><Relationship Id="rId17" Type="http://schemas.openxmlformats.org/officeDocument/2006/relationships/slide" Target="slides/slide12.xml"/><Relationship Id="rId39" Type="http://schemas.openxmlformats.org/officeDocument/2006/relationships/font" Target="fonts/Arimo-boldItalic.fntdata"/><Relationship Id="rId16" Type="http://schemas.openxmlformats.org/officeDocument/2006/relationships/slide" Target="slides/slide11.xml"/><Relationship Id="rId38" Type="http://schemas.openxmlformats.org/officeDocument/2006/relationships/font" Target="fonts/Arimo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6" name="Google Shape;766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Google Shape;887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2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4" name="Google Shape;94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9" name="Google Shape;959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9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0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3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14.png"/><Relationship Id="rId5" Type="http://schemas.openxmlformats.org/officeDocument/2006/relationships/image" Target="../media/image8.png"/><Relationship Id="rId6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3.png"/><Relationship Id="rId6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605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24065" r="24064" t="0"/>
          <a:stretch/>
        </p:blipFill>
        <p:spPr>
          <a:xfrm>
            <a:off x="-111176" y="343059"/>
            <a:ext cx="7782353" cy="1000588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0" y="454235"/>
            <a:ext cx="7560109" cy="9783672"/>
          </a:xfrm>
          <a:custGeom>
            <a:rect b="b" l="l" r="r" t="t"/>
            <a:pathLst>
              <a:path extrusionOk="0" h="2660414" w="2055774">
                <a:moveTo>
                  <a:pt x="0" y="0"/>
                </a:moveTo>
                <a:lnTo>
                  <a:pt x="2055774" y="0"/>
                </a:lnTo>
                <a:lnTo>
                  <a:pt x="2055774" y="2660414"/>
                </a:lnTo>
                <a:lnTo>
                  <a:pt x="0" y="2660414"/>
                </a:lnTo>
                <a:close/>
              </a:path>
            </a:pathLst>
          </a:custGeom>
          <a:solidFill>
            <a:srgbClr val="0D907E">
              <a:alpha val="38823"/>
            </a:srgbClr>
          </a:solidFill>
          <a:ln>
            <a:noFill/>
          </a:ln>
        </p:spPr>
      </p:sp>
      <p:grpSp>
        <p:nvGrpSpPr>
          <p:cNvPr id="86" name="Google Shape;86;p1"/>
          <p:cNvGrpSpPr/>
          <p:nvPr/>
        </p:nvGrpSpPr>
        <p:grpSpPr>
          <a:xfrm>
            <a:off x="-1045566" y="-1257200"/>
            <a:ext cx="10552724" cy="12736159"/>
            <a:chOff x="0" y="0"/>
            <a:chExt cx="14070298" cy="16981546"/>
          </a:xfrm>
        </p:grpSpPr>
        <p:pic>
          <p:nvPicPr>
            <p:cNvPr id="87" name="Google Shape;87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8717206">
              <a:off x="8214058" y="714166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-738320">
              <a:off x="616939" y="10306217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Google Shape;89;p1"/>
            <p:cNvSpPr/>
            <p:nvPr/>
          </p:nvSpPr>
          <p:spPr>
            <a:xfrm>
              <a:off x="1731174" y="2611159"/>
              <a:ext cx="9375661" cy="12349654"/>
            </a:xfrm>
            <a:custGeom>
              <a:rect b="b" l="l" r="r" t="t"/>
              <a:pathLst>
                <a:path extrusionOk="0" h="5557953" w="4219510">
                  <a:moveTo>
                    <a:pt x="4216970" y="4858183"/>
                  </a:moveTo>
                  <a:lnTo>
                    <a:pt x="4216970" y="420370"/>
                  </a:lnTo>
                  <a:lnTo>
                    <a:pt x="4196650" y="421640"/>
                  </a:lnTo>
                  <a:cubicBezTo>
                    <a:pt x="4189030" y="421640"/>
                    <a:pt x="4181410" y="422910"/>
                    <a:pt x="4173789" y="422910"/>
                  </a:cubicBezTo>
                  <a:cubicBezTo>
                    <a:pt x="4143310" y="422910"/>
                    <a:pt x="4114100" y="419100"/>
                    <a:pt x="4084889" y="412750"/>
                  </a:cubicBezTo>
                  <a:lnTo>
                    <a:pt x="4084889" y="304800"/>
                  </a:lnTo>
                  <a:lnTo>
                    <a:pt x="4081080" y="303530"/>
                  </a:lnTo>
                  <a:cubicBezTo>
                    <a:pt x="4002339" y="275590"/>
                    <a:pt x="3941380" y="215900"/>
                    <a:pt x="3912170" y="137160"/>
                  </a:cubicBezTo>
                  <a:lnTo>
                    <a:pt x="3910900" y="133350"/>
                  </a:lnTo>
                  <a:lnTo>
                    <a:pt x="3802950" y="133350"/>
                  </a:lnTo>
                  <a:cubicBezTo>
                    <a:pt x="3795330" y="104140"/>
                    <a:pt x="3791520" y="72390"/>
                    <a:pt x="3791520" y="40640"/>
                  </a:cubicBezTo>
                  <a:lnTo>
                    <a:pt x="3791520" y="0"/>
                  </a:lnTo>
                  <a:lnTo>
                    <a:pt x="419100" y="0"/>
                  </a:lnTo>
                  <a:lnTo>
                    <a:pt x="419100" y="39370"/>
                  </a:lnTo>
                  <a:cubicBezTo>
                    <a:pt x="419100" y="71120"/>
                    <a:pt x="415290" y="102870"/>
                    <a:pt x="407670" y="132080"/>
                  </a:cubicBezTo>
                  <a:lnTo>
                    <a:pt x="299720" y="132080"/>
                  </a:lnTo>
                  <a:lnTo>
                    <a:pt x="298450" y="135890"/>
                  </a:lnTo>
                  <a:cubicBezTo>
                    <a:pt x="270510" y="212090"/>
                    <a:pt x="210820" y="271780"/>
                    <a:pt x="135890" y="299720"/>
                  </a:cubicBezTo>
                  <a:lnTo>
                    <a:pt x="132080" y="300990"/>
                  </a:lnTo>
                  <a:lnTo>
                    <a:pt x="132080" y="410210"/>
                  </a:lnTo>
                  <a:cubicBezTo>
                    <a:pt x="101600" y="417830"/>
                    <a:pt x="69850" y="421640"/>
                    <a:pt x="36830" y="421640"/>
                  </a:cubicBezTo>
                  <a:lnTo>
                    <a:pt x="20320" y="421640"/>
                  </a:lnTo>
                  <a:lnTo>
                    <a:pt x="0" y="420370"/>
                  </a:lnTo>
                  <a:lnTo>
                    <a:pt x="0" y="4858183"/>
                  </a:lnTo>
                  <a:lnTo>
                    <a:pt x="38100" y="4858183"/>
                  </a:lnTo>
                  <a:lnTo>
                    <a:pt x="38100" y="459740"/>
                  </a:lnTo>
                  <a:cubicBezTo>
                    <a:pt x="69850" y="459740"/>
                    <a:pt x="101600" y="455930"/>
                    <a:pt x="132080" y="448310"/>
                  </a:cubicBezTo>
                  <a:lnTo>
                    <a:pt x="132080" y="4856913"/>
                  </a:lnTo>
                  <a:lnTo>
                    <a:pt x="144780" y="4856913"/>
                  </a:lnTo>
                  <a:lnTo>
                    <a:pt x="144780" y="445770"/>
                  </a:lnTo>
                  <a:cubicBezTo>
                    <a:pt x="290830" y="407670"/>
                    <a:pt x="406400" y="290830"/>
                    <a:pt x="444500" y="144780"/>
                  </a:cubicBezTo>
                  <a:lnTo>
                    <a:pt x="3766120" y="144780"/>
                  </a:lnTo>
                  <a:cubicBezTo>
                    <a:pt x="3804220" y="293370"/>
                    <a:pt x="3923600" y="411480"/>
                    <a:pt x="4073460" y="448310"/>
                  </a:cubicBezTo>
                  <a:lnTo>
                    <a:pt x="4073460" y="5103293"/>
                  </a:lnTo>
                  <a:cubicBezTo>
                    <a:pt x="3921060" y="5141393"/>
                    <a:pt x="3801680" y="5262043"/>
                    <a:pt x="3764850" y="5414443"/>
                  </a:cubicBezTo>
                  <a:lnTo>
                    <a:pt x="756920" y="5414443"/>
                  </a:lnTo>
                  <a:lnTo>
                    <a:pt x="756920" y="5427143"/>
                  </a:lnTo>
                  <a:lnTo>
                    <a:pt x="3761039" y="5427143"/>
                  </a:lnTo>
                  <a:cubicBezTo>
                    <a:pt x="3755960" y="5455083"/>
                    <a:pt x="3752150" y="5483023"/>
                    <a:pt x="3752150" y="5512233"/>
                  </a:cubicBezTo>
                  <a:lnTo>
                    <a:pt x="3752150" y="5521123"/>
                  </a:lnTo>
                  <a:lnTo>
                    <a:pt x="458470" y="5521123"/>
                  </a:lnTo>
                  <a:lnTo>
                    <a:pt x="458470" y="5512233"/>
                  </a:lnTo>
                  <a:cubicBezTo>
                    <a:pt x="458470" y="5483023"/>
                    <a:pt x="455930" y="5455083"/>
                    <a:pt x="449580" y="5427143"/>
                  </a:cubicBezTo>
                  <a:lnTo>
                    <a:pt x="756920" y="5427143"/>
                  </a:lnTo>
                  <a:lnTo>
                    <a:pt x="756920" y="5414443"/>
                  </a:lnTo>
                  <a:lnTo>
                    <a:pt x="447040" y="5414443"/>
                  </a:lnTo>
                  <a:cubicBezTo>
                    <a:pt x="411480" y="5263313"/>
                    <a:pt x="294640" y="5143933"/>
                    <a:pt x="144780" y="5104563"/>
                  </a:cubicBezTo>
                  <a:lnTo>
                    <a:pt x="144780" y="4858183"/>
                  </a:lnTo>
                  <a:lnTo>
                    <a:pt x="132080" y="4858183"/>
                  </a:lnTo>
                  <a:lnTo>
                    <a:pt x="132080" y="5102023"/>
                  </a:lnTo>
                  <a:cubicBezTo>
                    <a:pt x="101600" y="5095673"/>
                    <a:pt x="71120" y="5090593"/>
                    <a:pt x="38100" y="5090593"/>
                  </a:cubicBezTo>
                  <a:lnTo>
                    <a:pt x="38100" y="4858183"/>
                  </a:lnTo>
                  <a:lnTo>
                    <a:pt x="0" y="4858183"/>
                  </a:lnTo>
                  <a:lnTo>
                    <a:pt x="0" y="5129963"/>
                  </a:lnTo>
                  <a:lnTo>
                    <a:pt x="22860" y="5128693"/>
                  </a:lnTo>
                  <a:lnTo>
                    <a:pt x="36830" y="5128693"/>
                  </a:lnTo>
                  <a:cubicBezTo>
                    <a:pt x="69850" y="5128693"/>
                    <a:pt x="101600" y="5132503"/>
                    <a:pt x="132080" y="5140123"/>
                  </a:cubicBezTo>
                  <a:lnTo>
                    <a:pt x="132080" y="5249343"/>
                  </a:lnTo>
                  <a:lnTo>
                    <a:pt x="135890" y="5250613"/>
                  </a:lnTo>
                  <a:cubicBezTo>
                    <a:pt x="214630" y="5279823"/>
                    <a:pt x="274320" y="5343323"/>
                    <a:pt x="302260" y="5422063"/>
                  </a:cubicBezTo>
                  <a:lnTo>
                    <a:pt x="303530" y="5425873"/>
                  </a:lnTo>
                  <a:lnTo>
                    <a:pt x="411480" y="5425873"/>
                  </a:lnTo>
                  <a:cubicBezTo>
                    <a:pt x="417830" y="5452543"/>
                    <a:pt x="421640" y="5481753"/>
                    <a:pt x="421640" y="5510963"/>
                  </a:cubicBezTo>
                  <a:cubicBezTo>
                    <a:pt x="421640" y="5518583"/>
                    <a:pt x="421640" y="5527473"/>
                    <a:pt x="420370" y="5537633"/>
                  </a:cubicBezTo>
                  <a:lnTo>
                    <a:pt x="419100" y="5557953"/>
                  </a:lnTo>
                  <a:lnTo>
                    <a:pt x="3795330" y="5557953"/>
                  </a:lnTo>
                  <a:lnTo>
                    <a:pt x="3794060" y="5537633"/>
                  </a:lnTo>
                  <a:cubicBezTo>
                    <a:pt x="3792789" y="5527473"/>
                    <a:pt x="3792789" y="5518583"/>
                    <a:pt x="3792789" y="5510963"/>
                  </a:cubicBezTo>
                  <a:cubicBezTo>
                    <a:pt x="3792789" y="5481753"/>
                    <a:pt x="3796600" y="5453813"/>
                    <a:pt x="3802950" y="5425873"/>
                  </a:cubicBezTo>
                  <a:lnTo>
                    <a:pt x="3910900" y="5425873"/>
                  </a:lnTo>
                  <a:lnTo>
                    <a:pt x="3912170" y="5422063"/>
                  </a:lnTo>
                  <a:cubicBezTo>
                    <a:pt x="3938839" y="5340783"/>
                    <a:pt x="4003610" y="5276013"/>
                    <a:pt x="4083620" y="5248073"/>
                  </a:cubicBezTo>
                  <a:lnTo>
                    <a:pt x="4087430" y="5246803"/>
                  </a:lnTo>
                  <a:lnTo>
                    <a:pt x="4087430" y="5138853"/>
                  </a:lnTo>
                  <a:cubicBezTo>
                    <a:pt x="4115370" y="5132503"/>
                    <a:pt x="4145850" y="5128693"/>
                    <a:pt x="4176330" y="5128693"/>
                  </a:cubicBezTo>
                  <a:cubicBezTo>
                    <a:pt x="4183950" y="5128693"/>
                    <a:pt x="4191570" y="5128693"/>
                    <a:pt x="4199189" y="5129963"/>
                  </a:cubicBezTo>
                  <a:lnTo>
                    <a:pt x="4219510" y="5131233"/>
                  </a:lnTo>
                  <a:lnTo>
                    <a:pt x="4216970" y="4858183"/>
                  </a:lnTo>
                  <a:close/>
                  <a:moveTo>
                    <a:pt x="144780" y="406400"/>
                  </a:moveTo>
                  <a:lnTo>
                    <a:pt x="144780" y="309880"/>
                  </a:lnTo>
                  <a:cubicBezTo>
                    <a:pt x="219710" y="279400"/>
                    <a:pt x="279400" y="219710"/>
                    <a:pt x="309880" y="144780"/>
                  </a:cubicBezTo>
                  <a:lnTo>
                    <a:pt x="406400" y="144780"/>
                  </a:lnTo>
                  <a:cubicBezTo>
                    <a:pt x="369570" y="270510"/>
                    <a:pt x="270510" y="369570"/>
                    <a:pt x="144780" y="406400"/>
                  </a:cubicBezTo>
                  <a:close/>
                  <a:moveTo>
                    <a:pt x="3523550" y="132080"/>
                  </a:moveTo>
                  <a:lnTo>
                    <a:pt x="448310" y="132080"/>
                  </a:lnTo>
                  <a:cubicBezTo>
                    <a:pt x="454660" y="101600"/>
                    <a:pt x="458470" y="71120"/>
                    <a:pt x="458470" y="39370"/>
                  </a:cubicBezTo>
                  <a:lnTo>
                    <a:pt x="458470" y="38100"/>
                  </a:lnTo>
                  <a:lnTo>
                    <a:pt x="3753420" y="38100"/>
                  </a:lnTo>
                  <a:lnTo>
                    <a:pt x="3753420" y="39370"/>
                  </a:lnTo>
                  <a:cubicBezTo>
                    <a:pt x="3753420" y="71120"/>
                    <a:pt x="3757230" y="102870"/>
                    <a:pt x="3763580" y="132080"/>
                  </a:cubicBezTo>
                  <a:lnTo>
                    <a:pt x="3523550" y="132080"/>
                  </a:lnTo>
                  <a:close/>
                  <a:moveTo>
                    <a:pt x="312420" y="5414443"/>
                  </a:moveTo>
                  <a:cubicBezTo>
                    <a:pt x="284480" y="5334433"/>
                    <a:pt x="223520" y="5272203"/>
                    <a:pt x="144780" y="5240453"/>
                  </a:cubicBezTo>
                  <a:lnTo>
                    <a:pt x="144780" y="5143933"/>
                  </a:lnTo>
                  <a:cubicBezTo>
                    <a:pt x="273050" y="5182033"/>
                    <a:pt x="373380" y="5284903"/>
                    <a:pt x="407670" y="5414443"/>
                  </a:cubicBezTo>
                  <a:lnTo>
                    <a:pt x="312420" y="5414443"/>
                  </a:lnTo>
                  <a:close/>
                  <a:moveTo>
                    <a:pt x="4072189" y="5237913"/>
                  </a:moveTo>
                  <a:cubicBezTo>
                    <a:pt x="3990910" y="5268393"/>
                    <a:pt x="3926139" y="5333163"/>
                    <a:pt x="3898200" y="5414443"/>
                  </a:cubicBezTo>
                  <a:lnTo>
                    <a:pt x="3802950" y="5414443"/>
                  </a:lnTo>
                  <a:cubicBezTo>
                    <a:pt x="3837239" y="5282363"/>
                    <a:pt x="3941380" y="5178223"/>
                    <a:pt x="4072189" y="5142663"/>
                  </a:cubicBezTo>
                  <a:lnTo>
                    <a:pt x="4072189" y="5237913"/>
                  </a:lnTo>
                  <a:close/>
                  <a:moveTo>
                    <a:pt x="4072189" y="407670"/>
                  </a:moveTo>
                  <a:cubicBezTo>
                    <a:pt x="3943920" y="372110"/>
                    <a:pt x="3842320" y="271780"/>
                    <a:pt x="3805489" y="143510"/>
                  </a:cubicBezTo>
                  <a:lnTo>
                    <a:pt x="3902010" y="143510"/>
                  </a:lnTo>
                  <a:cubicBezTo>
                    <a:pt x="3932489" y="222250"/>
                    <a:pt x="3994720" y="283210"/>
                    <a:pt x="4073460" y="311150"/>
                  </a:cubicBezTo>
                  <a:lnTo>
                    <a:pt x="4073460" y="407670"/>
                  </a:lnTo>
                  <a:close/>
                  <a:moveTo>
                    <a:pt x="4178870" y="4858183"/>
                  </a:moveTo>
                  <a:lnTo>
                    <a:pt x="4178870" y="5091863"/>
                  </a:lnTo>
                  <a:lnTo>
                    <a:pt x="4173789" y="5091863"/>
                  </a:lnTo>
                  <a:cubicBezTo>
                    <a:pt x="4143310" y="5091863"/>
                    <a:pt x="4114100" y="5095673"/>
                    <a:pt x="4084889" y="5100753"/>
                  </a:cubicBezTo>
                  <a:lnTo>
                    <a:pt x="4084889" y="450850"/>
                  </a:lnTo>
                  <a:cubicBezTo>
                    <a:pt x="4112830" y="457200"/>
                    <a:pt x="4143310" y="459740"/>
                    <a:pt x="4173789" y="459740"/>
                  </a:cubicBezTo>
                  <a:lnTo>
                    <a:pt x="4178870" y="459740"/>
                  </a:lnTo>
                  <a:lnTo>
                    <a:pt x="4178870" y="485818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2628029" y="9690909"/>
              <a:ext cx="9581149" cy="1806652"/>
            </a:xfrm>
            <a:custGeom>
              <a:rect b="b" l="l" r="r" t="t"/>
              <a:pathLst>
                <a:path extrusionOk="0" h="623689" w="3307588">
                  <a:moveTo>
                    <a:pt x="0" y="0"/>
                  </a:moveTo>
                  <a:lnTo>
                    <a:pt x="3307588" y="0"/>
                  </a:lnTo>
                  <a:lnTo>
                    <a:pt x="3307588" y="623689"/>
                  </a:lnTo>
                  <a:lnTo>
                    <a:pt x="0" y="623689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91" name="Google Shape;91;p1"/>
            <p:cNvSpPr/>
            <p:nvPr/>
          </p:nvSpPr>
          <p:spPr>
            <a:xfrm>
              <a:off x="2628029" y="6811382"/>
              <a:ext cx="9581149" cy="1806652"/>
            </a:xfrm>
            <a:custGeom>
              <a:rect b="b" l="l" r="r" t="t"/>
              <a:pathLst>
                <a:path extrusionOk="0" h="623689" w="3307588">
                  <a:moveTo>
                    <a:pt x="0" y="0"/>
                  </a:moveTo>
                  <a:lnTo>
                    <a:pt x="3307588" y="0"/>
                  </a:lnTo>
                  <a:lnTo>
                    <a:pt x="3307588" y="623689"/>
                  </a:lnTo>
                  <a:lnTo>
                    <a:pt x="0" y="623689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3037191" y="9719484"/>
              <a:ext cx="6465364" cy="17780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1500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892" u="none" cap="none" strike="noStrike">
                  <a:solidFill>
                    <a:srgbClr val="FFFFFF"/>
                  </a:solidFill>
                  <a:latin typeface="Alice"/>
                  <a:ea typeface="Alice"/>
                  <a:cs typeface="Alice"/>
                  <a:sym typeface="Alice"/>
                </a:rPr>
                <a:t>Difficulty</a:t>
              </a:r>
              <a:endParaRPr/>
            </a:p>
          </p:txBody>
        </p:sp>
        <p:sp>
          <p:nvSpPr>
            <p:cNvPr id="93" name="Google Shape;93;p1"/>
            <p:cNvSpPr txBox="1"/>
            <p:nvPr/>
          </p:nvSpPr>
          <p:spPr>
            <a:xfrm>
              <a:off x="4087939" y="12531541"/>
              <a:ext cx="4363869" cy="9102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4103" u="none" cap="none" strike="noStrike">
                  <a:solidFill>
                    <a:srgbClr val="E2E2E2"/>
                  </a:solidFill>
                  <a:latin typeface="Raleway"/>
                  <a:ea typeface="Raleway"/>
                  <a:cs typeface="Raleway"/>
                  <a:sym typeface="Raleway"/>
                </a:rPr>
                <a:t>PLANNER</a:t>
              </a:r>
              <a:endParaRPr/>
            </a:p>
          </p:txBody>
        </p:sp>
        <p:sp>
          <p:nvSpPr>
            <p:cNvPr id="94" name="Google Shape;94;p1"/>
            <p:cNvSpPr txBox="1"/>
            <p:nvPr/>
          </p:nvSpPr>
          <p:spPr>
            <a:xfrm>
              <a:off x="3037191" y="4687607"/>
              <a:ext cx="6549954" cy="39304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2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892" u="none" cap="none" strike="noStrike">
                  <a:solidFill>
                    <a:srgbClr val="FFFFFF"/>
                  </a:solidFill>
                  <a:latin typeface="Alice"/>
                  <a:ea typeface="Alice"/>
                  <a:cs typeface="Alice"/>
                  <a:sym typeface="Alice"/>
                </a:rPr>
                <a:t>Express</a:t>
              </a:r>
              <a:endParaRPr/>
            </a:p>
            <a:p>
              <a:pPr indent="0" lvl="0" marL="0" marR="0" rtl="0" algn="l">
                <a:lnSpc>
                  <a:spcPct val="132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892" u="none" cap="none" strike="noStrike">
                  <a:solidFill>
                    <a:srgbClr val="FFFFFF"/>
                  </a:solidFill>
                  <a:latin typeface="Alice"/>
                  <a:ea typeface="Alice"/>
                  <a:cs typeface="Alice"/>
                  <a:sym typeface="Alice"/>
                </a:rPr>
                <a:t>Gratitude</a:t>
              </a:r>
              <a:endParaRPr/>
            </a:p>
          </p:txBody>
        </p:sp>
        <p:sp>
          <p:nvSpPr>
            <p:cNvPr id="95" name="Google Shape;95;p1"/>
            <p:cNvSpPr txBox="1"/>
            <p:nvPr/>
          </p:nvSpPr>
          <p:spPr>
            <a:xfrm>
              <a:off x="3037191" y="8860177"/>
              <a:ext cx="8249885" cy="5972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10" u="none" cap="none" strike="noStrike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DURING TIMES OF</a:t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oogle Shape;284;p10"/>
          <p:cNvGrpSpPr/>
          <p:nvPr/>
        </p:nvGrpSpPr>
        <p:grpSpPr>
          <a:xfrm>
            <a:off x="-361073" y="-115301"/>
            <a:ext cx="8232481" cy="10807299"/>
            <a:chOff x="0" y="0"/>
            <a:chExt cx="10976641" cy="14409732"/>
          </a:xfrm>
        </p:grpSpPr>
        <p:sp>
          <p:nvSpPr>
            <p:cNvPr id="285" name="Google Shape;285;p10"/>
            <p:cNvSpPr/>
            <p:nvPr/>
          </p:nvSpPr>
          <p:spPr>
            <a:xfrm>
              <a:off x="0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86" name="Google Shape;286;p10"/>
            <p:cNvSpPr/>
            <p:nvPr/>
          </p:nvSpPr>
          <p:spPr>
            <a:xfrm>
              <a:off x="3400524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87" name="Google Shape;287;p10"/>
            <p:cNvSpPr/>
            <p:nvPr/>
          </p:nvSpPr>
          <p:spPr>
            <a:xfrm>
              <a:off x="8501310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10201572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89" name="Google Shape;289;p10"/>
            <p:cNvSpPr/>
            <p:nvPr/>
          </p:nvSpPr>
          <p:spPr>
            <a:xfrm>
              <a:off x="1700262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90" name="Google Shape;290;p10"/>
            <p:cNvSpPr/>
            <p:nvPr/>
          </p:nvSpPr>
          <p:spPr>
            <a:xfrm>
              <a:off x="6801048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91" name="Google Shape;291;p10"/>
            <p:cNvSpPr/>
            <p:nvPr/>
          </p:nvSpPr>
          <p:spPr>
            <a:xfrm>
              <a:off x="5100786" y="0"/>
              <a:ext cx="775069" cy="14409732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grpSp>
        <p:nvGrpSpPr>
          <p:cNvPr id="292" name="Google Shape;292;p10"/>
          <p:cNvGrpSpPr/>
          <p:nvPr/>
        </p:nvGrpSpPr>
        <p:grpSpPr>
          <a:xfrm>
            <a:off x="553691" y="1001253"/>
            <a:ext cx="6452619" cy="1495362"/>
            <a:chOff x="0" y="0"/>
            <a:chExt cx="17109112" cy="3964952"/>
          </a:xfrm>
        </p:grpSpPr>
        <p:sp>
          <p:nvSpPr>
            <p:cNvPr id="293" name="Google Shape;293;p10"/>
            <p:cNvSpPr/>
            <p:nvPr/>
          </p:nvSpPr>
          <p:spPr>
            <a:xfrm>
              <a:off x="394970" y="394970"/>
              <a:ext cx="16319173" cy="3172472"/>
            </a:xfrm>
            <a:custGeom>
              <a:rect b="b" l="l" r="r" t="t"/>
              <a:pathLst>
                <a:path extrusionOk="0" h="3172472" w="16319173">
                  <a:moveTo>
                    <a:pt x="16319173" y="588010"/>
                  </a:moveTo>
                  <a:lnTo>
                    <a:pt x="16319173" y="2584462"/>
                  </a:lnTo>
                  <a:cubicBezTo>
                    <a:pt x="16319173" y="2909582"/>
                    <a:pt x="16056282" y="3172472"/>
                    <a:pt x="15731162" y="3172472"/>
                  </a:cubicBezTo>
                  <a:lnTo>
                    <a:pt x="588010" y="3172472"/>
                  </a:lnTo>
                  <a:cubicBezTo>
                    <a:pt x="262890" y="3172472"/>
                    <a:pt x="0" y="2909582"/>
                    <a:pt x="0" y="2584462"/>
                  </a:cubicBezTo>
                  <a:lnTo>
                    <a:pt x="0" y="588010"/>
                  </a:lnTo>
                  <a:cubicBezTo>
                    <a:pt x="0" y="262890"/>
                    <a:pt x="262890" y="0"/>
                    <a:pt x="588010" y="0"/>
                  </a:cubicBezTo>
                  <a:lnTo>
                    <a:pt x="15731162" y="0"/>
                  </a:lnTo>
                  <a:cubicBezTo>
                    <a:pt x="16056283" y="0"/>
                    <a:pt x="16319173" y="262890"/>
                    <a:pt x="16319173" y="58801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0"/>
            <p:cNvSpPr/>
            <p:nvPr/>
          </p:nvSpPr>
          <p:spPr>
            <a:xfrm>
              <a:off x="758120" y="753110"/>
              <a:ext cx="15592875" cy="2456192"/>
            </a:xfrm>
            <a:custGeom>
              <a:rect b="b" l="l" r="r" t="t"/>
              <a:pathLst>
                <a:path extrusionOk="0" h="2456192" w="15592875">
                  <a:moveTo>
                    <a:pt x="147390" y="2151557"/>
                  </a:moveTo>
                  <a:cubicBezTo>
                    <a:pt x="229564" y="2154259"/>
                    <a:pt x="294780" y="2221656"/>
                    <a:pt x="294780" y="2303874"/>
                  </a:cubicBezTo>
                  <a:cubicBezTo>
                    <a:pt x="294780" y="2386092"/>
                    <a:pt x="229564" y="2453489"/>
                    <a:pt x="147390" y="2456192"/>
                  </a:cubicBezTo>
                  <a:cubicBezTo>
                    <a:pt x="65216" y="2453489"/>
                    <a:pt x="0" y="2386092"/>
                    <a:pt x="0" y="2303874"/>
                  </a:cubicBezTo>
                  <a:cubicBezTo>
                    <a:pt x="0" y="2221656"/>
                    <a:pt x="65216" y="2154259"/>
                    <a:pt x="147390" y="2151557"/>
                  </a:cubicBezTo>
                  <a:close/>
                  <a:moveTo>
                    <a:pt x="147390" y="0"/>
                  </a:moveTo>
                  <a:cubicBezTo>
                    <a:pt x="229435" y="2869"/>
                    <a:pt x="294464" y="70212"/>
                    <a:pt x="294464" y="152307"/>
                  </a:cubicBezTo>
                  <a:cubicBezTo>
                    <a:pt x="294464" y="234402"/>
                    <a:pt x="229435" y="301745"/>
                    <a:pt x="147390" y="304614"/>
                  </a:cubicBezTo>
                  <a:cubicBezTo>
                    <a:pt x="65345" y="301745"/>
                    <a:pt x="316" y="234402"/>
                    <a:pt x="316" y="152307"/>
                  </a:cubicBezTo>
                  <a:cubicBezTo>
                    <a:pt x="316" y="70212"/>
                    <a:pt x="65345" y="2869"/>
                    <a:pt x="147390" y="0"/>
                  </a:cubicBezTo>
                  <a:close/>
                  <a:moveTo>
                    <a:pt x="15445483" y="0"/>
                  </a:moveTo>
                  <a:cubicBezTo>
                    <a:pt x="15527528" y="2869"/>
                    <a:pt x="15592558" y="70212"/>
                    <a:pt x="15592558" y="152307"/>
                  </a:cubicBezTo>
                  <a:cubicBezTo>
                    <a:pt x="15592558" y="234402"/>
                    <a:pt x="15527528" y="301745"/>
                    <a:pt x="15445483" y="304614"/>
                  </a:cubicBezTo>
                  <a:cubicBezTo>
                    <a:pt x="15363439" y="301745"/>
                    <a:pt x="15298408" y="234402"/>
                    <a:pt x="15298408" y="152307"/>
                  </a:cubicBezTo>
                  <a:cubicBezTo>
                    <a:pt x="15298408" y="70212"/>
                    <a:pt x="15363439" y="2869"/>
                    <a:pt x="15445483" y="0"/>
                  </a:cubicBezTo>
                  <a:close/>
                  <a:moveTo>
                    <a:pt x="15445483" y="2151557"/>
                  </a:moveTo>
                  <a:cubicBezTo>
                    <a:pt x="15527656" y="2154259"/>
                    <a:pt x="15592874" y="2221656"/>
                    <a:pt x="15592874" y="2303874"/>
                  </a:cubicBezTo>
                  <a:cubicBezTo>
                    <a:pt x="15592874" y="2386092"/>
                    <a:pt x="15527656" y="2453489"/>
                    <a:pt x="15445483" y="2456192"/>
                  </a:cubicBezTo>
                  <a:cubicBezTo>
                    <a:pt x="15363310" y="2453489"/>
                    <a:pt x="15298092" y="2386092"/>
                    <a:pt x="15298092" y="2303874"/>
                  </a:cubicBezTo>
                  <a:cubicBezTo>
                    <a:pt x="15298092" y="2221656"/>
                    <a:pt x="15363310" y="2154259"/>
                    <a:pt x="15445483" y="2151557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0"/>
            <p:cNvSpPr/>
            <p:nvPr/>
          </p:nvSpPr>
          <p:spPr>
            <a:xfrm>
              <a:off x="0" y="0"/>
              <a:ext cx="17109112" cy="3964952"/>
            </a:xfrm>
            <a:custGeom>
              <a:rect b="b" l="l" r="r" t="t"/>
              <a:pathLst>
                <a:path extrusionOk="0" h="3964952" w="17109112">
                  <a:moveTo>
                    <a:pt x="17109112" y="1057724"/>
                  </a:moveTo>
                  <a:lnTo>
                    <a:pt x="17109112" y="565150"/>
                  </a:lnTo>
                  <a:cubicBezTo>
                    <a:pt x="16992273" y="520700"/>
                    <a:pt x="16874162" y="444500"/>
                    <a:pt x="16768753" y="340360"/>
                  </a:cubicBezTo>
                  <a:cubicBezTo>
                    <a:pt x="16664612" y="234950"/>
                    <a:pt x="16588412" y="116840"/>
                    <a:pt x="16543962" y="0"/>
                  </a:cubicBezTo>
                  <a:lnTo>
                    <a:pt x="565150" y="0"/>
                  </a:lnTo>
                  <a:cubicBezTo>
                    <a:pt x="520700" y="116840"/>
                    <a:pt x="444500" y="234950"/>
                    <a:pt x="340360" y="340360"/>
                  </a:cubicBezTo>
                  <a:cubicBezTo>
                    <a:pt x="234950" y="444500"/>
                    <a:pt x="116840" y="520700"/>
                    <a:pt x="0" y="565150"/>
                  </a:cubicBezTo>
                  <a:lnTo>
                    <a:pt x="0" y="3397262"/>
                  </a:lnTo>
                  <a:cubicBezTo>
                    <a:pt x="29210" y="3408692"/>
                    <a:pt x="58420" y="3421392"/>
                    <a:pt x="87630" y="3436632"/>
                  </a:cubicBezTo>
                  <a:cubicBezTo>
                    <a:pt x="95250" y="3440442"/>
                    <a:pt x="101600" y="3444252"/>
                    <a:pt x="109220" y="3448062"/>
                  </a:cubicBezTo>
                  <a:cubicBezTo>
                    <a:pt x="114300" y="3450602"/>
                    <a:pt x="119380" y="3453142"/>
                    <a:pt x="124460" y="3456952"/>
                  </a:cubicBezTo>
                  <a:cubicBezTo>
                    <a:pt x="125730" y="3456952"/>
                    <a:pt x="127000" y="3458222"/>
                    <a:pt x="128270" y="3459492"/>
                  </a:cubicBezTo>
                  <a:cubicBezTo>
                    <a:pt x="132080" y="3460762"/>
                    <a:pt x="134620" y="3463302"/>
                    <a:pt x="138430" y="3465842"/>
                  </a:cubicBezTo>
                  <a:cubicBezTo>
                    <a:pt x="175260" y="3488702"/>
                    <a:pt x="212090" y="3514102"/>
                    <a:pt x="248920" y="3542042"/>
                  </a:cubicBezTo>
                  <a:cubicBezTo>
                    <a:pt x="255270" y="3547122"/>
                    <a:pt x="261620" y="3552202"/>
                    <a:pt x="267970" y="3558552"/>
                  </a:cubicBezTo>
                  <a:cubicBezTo>
                    <a:pt x="273050" y="3562362"/>
                    <a:pt x="276860" y="3566172"/>
                    <a:pt x="280670" y="3569982"/>
                  </a:cubicBezTo>
                  <a:cubicBezTo>
                    <a:pt x="293370" y="3581412"/>
                    <a:pt x="306070" y="3592842"/>
                    <a:pt x="318770" y="3605542"/>
                  </a:cubicBezTo>
                  <a:cubicBezTo>
                    <a:pt x="325120" y="3611892"/>
                    <a:pt x="331470" y="3618242"/>
                    <a:pt x="339090" y="3624592"/>
                  </a:cubicBezTo>
                  <a:cubicBezTo>
                    <a:pt x="345440" y="3630942"/>
                    <a:pt x="351790" y="3637292"/>
                    <a:pt x="358140" y="3644912"/>
                  </a:cubicBezTo>
                  <a:cubicBezTo>
                    <a:pt x="369570" y="3657612"/>
                    <a:pt x="382270" y="3670312"/>
                    <a:pt x="393700" y="3683012"/>
                  </a:cubicBezTo>
                  <a:cubicBezTo>
                    <a:pt x="397510" y="3688092"/>
                    <a:pt x="401320" y="3691902"/>
                    <a:pt x="405130" y="3696982"/>
                  </a:cubicBezTo>
                  <a:lnTo>
                    <a:pt x="420370" y="3716032"/>
                  </a:lnTo>
                  <a:cubicBezTo>
                    <a:pt x="424180" y="3719842"/>
                    <a:pt x="426720" y="3724922"/>
                    <a:pt x="430530" y="3728732"/>
                  </a:cubicBezTo>
                  <a:cubicBezTo>
                    <a:pt x="436880" y="3736352"/>
                    <a:pt x="443230" y="3745242"/>
                    <a:pt x="449580" y="3752862"/>
                  </a:cubicBezTo>
                  <a:cubicBezTo>
                    <a:pt x="457200" y="3763022"/>
                    <a:pt x="463550" y="3773182"/>
                    <a:pt x="469900" y="3782072"/>
                  </a:cubicBezTo>
                  <a:cubicBezTo>
                    <a:pt x="488950" y="3811282"/>
                    <a:pt x="506730" y="3840492"/>
                    <a:pt x="523240" y="3870972"/>
                  </a:cubicBezTo>
                  <a:cubicBezTo>
                    <a:pt x="525780" y="3876052"/>
                    <a:pt x="528320" y="3879862"/>
                    <a:pt x="529590" y="3884942"/>
                  </a:cubicBezTo>
                  <a:lnTo>
                    <a:pt x="533400" y="3892562"/>
                  </a:lnTo>
                  <a:cubicBezTo>
                    <a:pt x="535940" y="3897642"/>
                    <a:pt x="538480" y="3902722"/>
                    <a:pt x="539750" y="3906532"/>
                  </a:cubicBezTo>
                  <a:cubicBezTo>
                    <a:pt x="548640" y="3925582"/>
                    <a:pt x="557530" y="3944632"/>
                    <a:pt x="563880" y="3964952"/>
                  </a:cubicBezTo>
                  <a:lnTo>
                    <a:pt x="16542693" y="3964952"/>
                  </a:lnTo>
                  <a:cubicBezTo>
                    <a:pt x="16587143" y="3848112"/>
                    <a:pt x="16663343" y="3730002"/>
                    <a:pt x="16767482" y="3624592"/>
                  </a:cubicBezTo>
                  <a:cubicBezTo>
                    <a:pt x="16806853" y="3585222"/>
                    <a:pt x="16847493" y="3549662"/>
                    <a:pt x="16890673" y="3519182"/>
                  </a:cubicBezTo>
                  <a:cubicBezTo>
                    <a:pt x="16912262" y="3503942"/>
                    <a:pt x="16933853" y="3488702"/>
                    <a:pt x="16955443" y="3476002"/>
                  </a:cubicBezTo>
                  <a:cubicBezTo>
                    <a:pt x="16969412" y="3467112"/>
                    <a:pt x="16984653" y="3458222"/>
                    <a:pt x="16998623" y="3450602"/>
                  </a:cubicBezTo>
                  <a:cubicBezTo>
                    <a:pt x="17012593" y="3442982"/>
                    <a:pt x="17027832" y="3435362"/>
                    <a:pt x="17041803" y="3427742"/>
                  </a:cubicBezTo>
                  <a:cubicBezTo>
                    <a:pt x="17063393" y="3417582"/>
                    <a:pt x="17086253" y="3407422"/>
                    <a:pt x="17107843" y="3399802"/>
                  </a:cubicBezTo>
                  <a:lnTo>
                    <a:pt x="17109112" y="1057724"/>
                  </a:lnTo>
                  <a:close/>
                  <a:moveTo>
                    <a:pt x="16714143" y="2979432"/>
                  </a:moveTo>
                  <a:cubicBezTo>
                    <a:pt x="16714143" y="3304551"/>
                    <a:pt x="16451252" y="3567442"/>
                    <a:pt x="16126132" y="3567442"/>
                  </a:cubicBezTo>
                  <a:lnTo>
                    <a:pt x="982980" y="3567442"/>
                  </a:lnTo>
                  <a:cubicBezTo>
                    <a:pt x="657860" y="3567442"/>
                    <a:pt x="394970" y="3304551"/>
                    <a:pt x="394970" y="2979432"/>
                  </a:cubicBezTo>
                  <a:lnTo>
                    <a:pt x="394970" y="982980"/>
                  </a:lnTo>
                  <a:cubicBezTo>
                    <a:pt x="394970" y="657860"/>
                    <a:pt x="657860" y="394970"/>
                    <a:pt x="982980" y="394970"/>
                  </a:cubicBezTo>
                  <a:lnTo>
                    <a:pt x="16126132" y="394970"/>
                  </a:lnTo>
                  <a:cubicBezTo>
                    <a:pt x="16451253" y="394970"/>
                    <a:pt x="16714143" y="657860"/>
                    <a:pt x="16714143" y="982980"/>
                  </a:cubicBezTo>
                  <a:lnTo>
                    <a:pt x="16714143" y="2979432"/>
                  </a:ln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6" name="Google Shape;296;p10"/>
          <p:cNvGrpSpPr/>
          <p:nvPr/>
        </p:nvGrpSpPr>
        <p:grpSpPr>
          <a:xfrm rot="-189633">
            <a:off x="708303" y="3089988"/>
            <a:ext cx="2690781" cy="2680075"/>
            <a:chOff x="-1270" y="0"/>
            <a:chExt cx="12129770" cy="12081510"/>
          </a:xfrm>
        </p:grpSpPr>
        <p:sp>
          <p:nvSpPr>
            <p:cNvPr id="297" name="Google Shape;297;p10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288540" y="256540"/>
                  </a:moveTo>
                  <a:cubicBezTo>
                    <a:pt x="2288540" y="309880"/>
                    <a:pt x="2245360" y="353060"/>
                    <a:pt x="2192020" y="353060"/>
                  </a:cubicBezTo>
                  <a:cubicBezTo>
                    <a:pt x="2141220" y="353060"/>
                    <a:pt x="2100580" y="316230"/>
                    <a:pt x="2095500" y="266700"/>
                  </a:cubicBezTo>
                  <a:lnTo>
                    <a:pt x="1430020" y="266700"/>
                  </a:lnTo>
                  <a:cubicBezTo>
                    <a:pt x="1423670" y="316230"/>
                    <a:pt x="1383030" y="353060"/>
                    <a:pt x="1333500" y="353060"/>
                  </a:cubicBezTo>
                  <a:cubicBezTo>
                    <a:pt x="1280160" y="353060"/>
                    <a:pt x="1236980" y="309880"/>
                    <a:pt x="1236980" y="256540"/>
                  </a:cubicBezTo>
                  <a:cubicBezTo>
                    <a:pt x="1236980" y="223520"/>
                    <a:pt x="1253490" y="194310"/>
                    <a:pt x="1278890" y="176530"/>
                  </a:cubicBezTo>
                  <a:cubicBezTo>
                    <a:pt x="1253490" y="158750"/>
                    <a:pt x="1236980" y="129540"/>
                    <a:pt x="1236980" y="96520"/>
                  </a:cubicBezTo>
                  <a:cubicBezTo>
                    <a:pt x="1236980" y="48260"/>
                    <a:pt x="1272540" y="8890"/>
                    <a:pt x="1318260" y="1270"/>
                  </a:cubicBezTo>
                  <a:cubicBezTo>
                    <a:pt x="1323340" y="0"/>
                    <a:pt x="1328420" y="0"/>
                    <a:pt x="1333500" y="0"/>
                  </a:cubicBezTo>
                  <a:cubicBezTo>
                    <a:pt x="1338580" y="0"/>
                    <a:pt x="1343660" y="0"/>
                    <a:pt x="1348740" y="1270"/>
                  </a:cubicBezTo>
                  <a:cubicBezTo>
                    <a:pt x="1394460" y="8890"/>
                    <a:pt x="1430020" y="48260"/>
                    <a:pt x="1430020" y="96520"/>
                  </a:cubicBezTo>
                  <a:lnTo>
                    <a:pt x="1430020" y="102870"/>
                  </a:lnTo>
                  <a:lnTo>
                    <a:pt x="2094230" y="102870"/>
                  </a:lnTo>
                  <a:lnTo>
                    <a:pt x="2094230" y="96520"/>
                  </a:lnTo>
                  <a:cubicBezTo>
                    <a:pt x="2094230" y="43180"/>
                    <a:pt x="2138680" y="1270"/>
                    <a:pt x="2190750" y="1270"/>
                  </a:cubicBezTo>
                  <a:cubicBezTo>
                    <a:pt x="2244090" y="1270"/>
                    <a:pt x="2287270" y="44450"/>
                    <a:pt x="2287270" y="97790"/>
                  </a:cubicBezTo>
                  <a:cubicBezTo>
                    <a:pt x="2287270" y="130810"/>
                    <a:pt x="2270760" y="160020"/>
                    <a:pt x="2245360" y="177800"/>
                  </a:cubicBezTo>
                  <a:cubicBezTo>
                    <a:pt x="2270760" y="195580"/>
                    <a:pt x="2287270" y="224790"/>
                    <a:pt x="2288540" y="256540"/>
                  </a:cubicBezTo>
                  <a:close/>
                  <a:moveTo>
                    <a:pt x="266700" y="2598420"/>
                  </a:moveTo>
                  <a:lnTo>
                    <a:pt x="266700" y="1931670"/>
                  </a:lnTo>
                  <a:cubicBezTo>
                    <a:pt x="316230" y="1926590"/>
                    <a:pt x="353060" y="1885950"/>
                    <a:pt x="353060" y="1835150"/>
                  </a:cubicBezTo>
                  <a:cubicBezTo>
                    <a:pt x="353060" y="1781810"/>
                    <a:pt x="309880" y="1738630"/>
                    <a:pt x="256540" y="1738630"/>
                  </a:cubicBezTo>
                  <a:cubicBezTo>
                    <a:pt x="224790" y="1739900"/>
                    <a:pt x="195580" y="1756410"/>
                    <a:pt x="177800" y="1783080"/>
                  </a:cubicBezTo>
                  <a:cubicBezTo>
                    <a:pt x="160020" y="1757680"/>
                    <a:pt x="130810" y="1741170"/>
                    <a:pt x="97790" y="1741170"/>
                  </a:cubicBezTo>
                  <a:cubicBezTo>
                    <a:pt x="44450" y="1741170"/>
                    <a:pt x="1270" y="1784350"/>
                    <a:pt x="1270" y="1837690"/>
                  </a:cubicBezTo>
                  <a:cubicBezTo>
                    <a:pt x="1270" y="1889760"/>
                    <a:pt x="43180" y="1934210"/>
                    <a:pt x="96520" y="1934210"/>
                  </a:cubicBezTo>
                  <a:lnTo>
                    <a:pt x="102870" y="1934210"/>
                  </a:lnTo>
                  <a:lnTo>
                    <a:pt x="102870" y="2598420"/>
                  </a:lnTo>
                  <a:lnTo>
                    <a:pt x="96520" y="2598420"/>
                  </a:lnTo>
                  <a:cubicBezTo>
                    <a:pt x="48260" y="2598420"/>
                    <a:pt x="8890" y="2633980"/>
                    <a:pt x="1270" y="2679700"/>
                  </a:cubicBezTo>
                  <a:cubicBezTo>
                    <a:pt x="0" y="2684780"/>
                    <a:pt x="0" y="2689860"/>
                    <a:pt x="0" y="2694940"/>
                  </a:cubicBezTo>
                  <a:cubicBezTo>
                    <a:pt x="0" y="2700020"/>
                    <a:pt x="0" y="2705100"/>
                    <a:pt x="1270" y="2710180"/>
                  </a:cubicBezTo>
                  <a:cubicBezTo>
                    <a:pt x="8890" y="2755900"/>
                    <a:pt x="48260" y="2791460"/>
                    <a:pt x="96520" y="2791460"/>
                  </a:cubicBezTo>
                  <a:cubicBezTo>
                    <a:pt x="129540" y="2791460"/>
                    <a:pt x="158750" y="2774950"/>
                    <a:pt x="176530" y="2749550"/>
                  </a:cubicBezTo>
                  <a:cubicBezTo>
                    <a:pt x="194310" y="2774950"/>
                    <a:pt x="223520" y="2791460"/>
                    <a:pt x="256540" y="2791460"/>
                  </a:cubicBezTo>
                  <a:cubicBezTo>
                    <a:pt x="309880" y="2791460"/>
                    <a:pt x="353060" y="2748280"/>
                    <a:pt x="353060" y="2694940"/>
                  </a:cubicBezTo>
                  <a:cubicBezTo>
                    <a:pt x="353060" y="2645410"/>
                    <a:pt x="316230" y="2604770"/>
                    <a:pt x="266700" y="2598420"/>
                  </a:cubicBezTo>
                  <a:close/>
                  <a:moveTo>
                    <a:pt x="9649460" y="177800"/>
                  </a:moveTo>
                  <a:cubicBezTo>
                    <a:pt x="9674860" y="160020"/>
                    <a:pt x="9691370" y="130810"/>
                    <a:pt x="9691370" y="97790"/>
                  </a:cubicBezTo>
                  <a:cubicBezTo>
                    <a:pt x="9691370" y="44450"/>
                    <a:pt x="9648190" y="1270"/>
                    <a:pt x="9594850" y="1270"/>
                  </a:cubicBezTo>
                  <a:cubicBezTo>
                    <a:pt x="9542780" y="1270"/>
                    <a:pt x="9498330" y="43180"/>
                    <a:pt x="9498330" y="96520"/>
                  </a:cubicBezTo>
                  <a:lnTo>
                    <a:pt x="9498330" y="102870"/>
                  </a:lnTo>
                  <a:lnTo>
                    <a:pt x="8834120" y="102870"/>
                  </a:lnTo>
                  <a:lnTo>
                    <a:pt x="8834120" y="96520"/>
                  </a:lnTo>
                  <a:cubicBezTo>
                    <a:pt x="8834120" y="48260"/>
                    <a:pt x="8798560" y="8890"/>
                    <a:pt x="8752840" y="1270"/>
                  </a:cubicBezTo>
                  <a:cubicBezTo>
                    <a:pt x="8747760" y="0"/>
                    <a:pt x="8742680" y="0"/>
                    <a:pt x="8737600" y="0"/>
                  </a:cubicBezTo>
                  <a:cubicBezTo>
                    <a:pt x="8732520" y="0"/>
                    <a:pt x="8727440" y="0"/>
                    <a:pt x="8722360" y="1270"/>
                  </a:cubicBezTo>
                  <a:cubicBezTo>
                    <a:pt x="8676640" y="8890"/>
                    <a:pt x="8641080" y="48260"/>
                    <a:pt x="8641080" y="96520"/>
                  </a:cubicBezTo>
                  <a:cubicBezTo>
                    <a:pt x="8641080" y="129540"/>
                    <a:pt x="8657590" y="158750"/>
                    <a:pt x="8682990" y="176530"/>
                  </a:cubicBezTo>
                  <a:cubicBezTo>
                    <a:pt x="8657590" y="194310"/>
                    <a:pt x="8641080" y="223520"/>
                    <a:pt x="8641080" y="256540"/>
                  </a:cubicBezTo>
                  <a:cubicBezTo>
                    <a:pt x="8641080" y="309880"/>
                    <a:pt x="8684260" y="353060"/>
                    <a:pt x="8737600" y="353060"/>
                  </a:cubicBezTo>
                  <a:cubicBezTo>
                    <a:pt x="8787130" y="353060"/>
                    <a:pt x="8827770" y="316230"/>
                    <a:pt x="8834120" y="266700"/>
                  </a:cubicBezTo>
                  <a:lnTo>
                    <a:pt x="9500870" y="266700"/>
                  </a:lnTo>
                  <a:cubicBezTo>
                    <a:pt x="9505950" y="316230"/>
                    <a:pt x="9546590" y="353060"/>
                    <a:pt x="9597390" y="353060"/>
                  </a:cubicBezTo>
                  <a:cubicBezTo>
                    <a:pt x="9650730" y="353060"/>
                    <a:pt x="9693910" y="309880"/>
                    <a:pt x="9693910" y="256540"/>
                  </a:cubicBezTo>
                  <a:cubicBezTo>
                    <a:pt x="9692640" y="224790"/>
                    <a:pt x="9674860" y="195580"/>
                    <a:pt x="9649460" y="177800"/>
                  </a:cubicBezTo>
                  <a:close/>
                  <a:moveTo>
                    <a:pt x="12043410" y="1369060"/>
                  </a:moveTo>
                  <a:lnTo>
                    <a:pt x="12043410" y="702310"/>
                  </a:lnTo>
                  <a:cubicBezTo>
                    <a:pt x="12092940" y="697230"/>
                    <a:pt x="12129770" y="656590"/>
                    <a:pt x="12129770" y="605790"/>
                  </a:cubicBezTo>
                  <a:cubicBezTo>
                    <a:pt x="12129770" y="552450"/>
                    <a:pt x="12086590" y="509270"/>
                    <a:pt x="12033250" y="509270"/>
                  </a:cubicBezTo>
                  <a:cubicBezTo>
                    <a:pt x="12000230" y="510540"/>
                    <a:pt x="11971020" y="527050"/>
                    <a:pt x="11954510" y="553720"/>
                  </a:cubicBezTo>
                  <a:cubicBezTo>
                    <a:pt x="11936730" y="528320"/>
                    <a:pt x="11907520" y="511810"/>
                    <a:pt x="11874500" y="511810"/>
                  </a:cubicBezTo>
                  <a:cubicBezTo>
                    <a:pt x="11821160" y="511810"/>
                    <a:pt x="11777980" y="554990"/>
                    <a:pt x="11777980" y="608330"/>
                  </a:cubicBezTo>
                  <a:cubicBezTo>
                    <a:pt x="11777980" y="660400"/>
                    <a:pt x="11819890" y="704850"/>
                    <a:pt x="11873230" y="704850"/>
                  </a:cubicBezTo>
                  <a:lnTo>
                    <a:pt x="11879580" y="704850"/>
                  </a:lnTo>
                  <a:lnTo>
                    <a:pt x="11879580" y="1369060"/>
                  </a:lnTo>
                  <a:lnTo>
                    <a:pt x="11873230" y="1369060"/>
                  </a:lnTo>
                  <a:cubicBezTo>
                    <a:pt x="11819890" y="1369060"/>
                    <a:pt x="11776710" y="1412240"/>
                    <a:pt x="11776710" y="1465580"/>
                  </a:cubicBezTo>
                  <a:cubicBezTo>
                    <a:pt x="11776710" y="1518920"/>
                    <a:pt x="11819890" y="1562100"/>
                    <a:pt x="11873230" y="1562100"/>
                  </a:cubicBezTo>
                  <a:cubicBezTo>
                    <a:pt x="11906250" y="1562100"/>
                    <a:pt x="11935460" y="1545590"/>
                    <a:pt x="11953240" y="1520190"/>
                  </a:cubicBezTo>
                  <a:cubicBezTo>
                    <a:pt x="11971020" y="1545590"/>
                    <a:pt x="12000230" y="1562100"/>
                    <a:pt x="12033250" y="1562100"/>
                  </a:cubicBezTo>
                  <a:cubicBezTo>
                    <a:pt x="12086590" y="1562100"/>
                    <a:pt x="12129770" y="1518920"/>
                    <a:pt x="12129770" y="1465580"/>
                  </a:cubicBezTo>
                  <a:cubicBezTo>
                    <a:pt x="12129770" y="1416050"/>
                    <a:pt x="12092940" y="1375410"/>
                    <a:pt x="12043410" y="1369060"/>
                  </a:cubicBezTo>
                  <a:close/>
                  <a:moveTo>
                    <a:pt x="12129770" y="9403080"/>
                  </a:moveTo>
                  <a:cubicBezTo>
                    <a:pt x="12129770" y="9349739"/>
                    <a:pt x="12086590" y="9306560"/>
                    <a:pt x="12033250" y="9306560"/>
                  </a:cubicBezTo>
                  <a:cubicBezTo>
                    <a:pt x="12000230" y="9307830"/>
                    <a:pt x="11971020" y="9324339"/>
                    <a:pt x="11954510" y="9351010"/>
                  </a:cubicBezTo>
                  <a:cubicBezTo>
                    <a:pt x="11936730" y="9325610"/>
                    <a:pt x="11907520" y="9309100"/>
                    <a:pt x="11874500" y="9309100"/>
                  </a:cubicBezTo>
                  <a:cubicBezTo>
                    <a:pt x="11821160" y="9309100"/>
                    <a:pt x="11777980" y="9352280"/>
                    <a:pt x="11777980" y="9405620"/>
                  </a:cubicBezTo>
                  <a:cubicBezTo>
                    <a:pt x="11777980" y="9457689"/>
                    <a:pt x="11819890" y="9502139"/>
                    <a:pt x="11873230" y="9502139"/>
                  </a:cubicBezTo>
                  <a:lnTo>
                    <a:pt x="11879580" y="9502139"/>
                  </a:lnTo>
                  <a:lnTo>
                    <a:pt x="11879580" y="10165080"/>
                  </a:lnTo>
                  <a:lnTo>
                    <a:pt x="11873230" y="10165080"/>
                  </a:lnTo>
                  <a:cubicBezTo>
                    <a:pt x="11819890" y="10165080"/>
                    <a:pt x="11776710" y="10208260"/>
                    <a:pt x="11776710" y="10261600"/>
                  </a:cubicBezTo>
                  <a:cubicBezTo>
                    <a:pt x="11776710" y="10314939"/>
                    <a:pt x="11819890" y="10358120"/>
                    <a:pt x="11873230" y="10358120"/>
                  </a:cubicBezTo>
                  <a:cubicBezTo>
                    <a:pt x="11906250" y="10358120"/>
                    <a:pt x="11935460" y="10341610"/>
                    <a:pt x="11953240" y="10316210"/>
                  </a:cubicBezTo>
                  <a:cubicBezTo>
                    <a:pt x="11971020" y="10341610"/>
                    <a:pt x="12000230" y="10358120"/>
                    <a:pt x="12033250" y="10358120"/>
                  </a:cubicBezTo>
                  <a:cubicBezTo>
                    <a:pt x="12086590" y="10358120"/>
                    <a:pt x="12129770" y="10314939"/>
                    <a:pt x="12129770" y="10261600"/>
                  </a:cubicBezTo>
                  <a:cubicBezTo>
                    <a:pt x="12129770" y="10212070"/>
                    <a:pt x="12092940" y="10171430"/>
                    <a:pt x="12043410" y="10165080"/>
                  </a:cubicBezTo>
                  <a:lnTo>
                    <a:pt x="12043410" y="9499600"/>
                  </a:lnTo>
                  <a:cubicBezTo>
                    <a:pt x="12092940" y="9494520"/>
                    <a:pt x="12129770" y="9453880"/>
                    <a:pt x="12129770" y="9403080"/>
                  </a:cubicBezTo>
                  <a:close/>
                  <a:moveTo>
                    <a:pt x="10841990" y="11906250"/>
                  </a:moveTo>
                  <a:cubicBezTo>
                    <a:pt x="10867390" y="11888470"/>
                    <a:pt x="10883900" y="11859260"/>
                    <a:pt x="10883900" y="11826240"/>
                  </a:cubicBezTo>
                  <a:cubicBezTo>
                    <a:pt x="10883900" y="11772900"/>
                    <a:pt x="10840720" y="11729720"/>
                    <a:pt x="10787380" y="11729720"/>
                  </a:cubicBezTo>
                  <a:cubicBezTo>
                    <a:pt x="10735309" y="11729720"/>
                    <a:pt x="10690859" y="11771630"/>
                    <a:pt x="10690859" y="11824970"/>
                  </a:cubicBezTo>
                  <a:lnTo>
                    <a:pt x="10690859" y="11831320"/>
                  </a:lnTo>
                  <a:lnTo>
                    <a:pt x="10026650" y="11831320"/>
                  </a:lnTo>
                  <a:lnTo>
                    <a:pt x="10026650" y="11824970"/>
                  </a:lnTo>
                  <a:cubicBezTo>
                    <a:pt x="10026650" y="11771630"/>
                    <a:pt x="9983470" y="11728450"/>
                    <a:pt x="9930130" y="11728450"/>
                  </a:cubicBezTo>
                  <a:cubicBezTo>
                    <a:pt x="9876790" y="11728450"/>
                    <a:pt x="9833609" y="11771630"/>
                    <a:pt x="9833609" y="11824970"/>
                  </a:cubicBezTo>
                  <a:cubicBezTo>
                    <a:pt x="9833609" y="11857990"/>
                    <a:pt x="9850120" y="11887200"/>
                    <a:pt x="9875520" y="11904980"/>
                  </a:cubicBezTo>
                  <a:cubicBezTo>
                    <a:pt x="9850120" y="11922760"/>
                    <a:pt x="9833609" y="11951970"/>
                    <a:pt x="9833609" y="11984990"/>
                  </a:cubicBezTo>
                  <a:cubicBezTo>
                    <a:pt x="9833609" y="12038330"/>
                    <a:pt x="9876790" y="12081510"/>
                    <a:pt x="9930130" y="12081510"/>
                  </a:cubicBezTo>
                  <a:cubicBezTo>
                    <a:pt x="9979659" y="12081510"/>
                    <a:pt x="10020300" y="12044680"/>
                    <a:pt x="10026650" y="11995150"/>
                  </a:cubicBezTo>
                  <a:lnTo>
                    <a:pt x="10692130" y="11995150"/>
                  </a:lnTo>
                  <a:cubicBezTo>
                    <a:pt x="10697209" y="12044680"/>
                    <a:pt x="10737850" y="12081510"/>
                    <a:pt x="10788650" y="12081510"/>
                  </a:cubicBezTo>
                  <a:cubicBezTo>
                    <a:pt x="10841990" y="12081510"/>
                    <a:pt x="10885170" y="12038330"/>
                    <a:pt x="10885170" y="11984990"/>
                  </a:cubicBezTo>
                  <a:cubicBezTo>
                    <a:pt x="10883900" y="11953240"/>
                    <a:pt x="10867390" y="11924030"/>
                    <a:pt x="10841990" y="11906250"/>
                  </a:cubicBezTo>
                  <a:close/>
                  <a:moveTo>
                    <a:pt x="353059" y="10636250"/>
                  </a:moveTo>
                  <a:cubicBezTo>
                    <a:pt x="353059" y="10582910"/>
                    <a:pt x="309879" y="10539730"/>
                    <a:pt x="256539" y="10539730"/>
                  </a:cubicBezTo>
                  <a:cubicBezTo>
                    <a:pt x="224789" y="10541000"/>
                    <a:pt x="195579" y="10557510"/>
                    <a:pt x="177799" y="10582910"/>
                  </a:cubicBezTo>
                  <a:cubicBezTo>
                    <a:pt x="160019" y="10557510"/>
                    <a:pt x="130809" y="10541000"/>
                    <a:pt x="97789" y="10541000"/>
                  </a:cubicBezTo>
                  <a:cubicBezTo>
                    <a:pt x="44449" y="10541000"/>
                    <a:pt x="1269" y="10584180"/>
                    <a:pt x="1269" y="10637520"/>
                  </a:cubicBezTo>
                  <a:cubicBezTo>
                    <a:pt x="1269" y="10689590"/>
                    <a:pt x="43179" y="10734040"/>
                    <a:pt x="96519" y="10734040"/>
                  </a:cubicBezTo>
                  <a:lnTo>
                    <a:pt x="102870" y="10734040"/>
                  </a:lnTo>
                  <a:lnTo>
                    <a:pt x="102870" y="11398250"/>
                  </a:lnTo>
                  <a:lnTo>
                    <a:pt x="96520" y="11398250"/>
                  </a:lnTo>
                  <a:cubicBezTo>
                    <a:pt x="48260" y="11398250"/>
                    <a:pt x="8890" y="11433810"/>
                    <a:pt x="1270" y="11479530"/>
                  </a:cubicBezTo>
                  <a:cubicBezTo>
                    <a:pt x="0" y="11484610"/>
                    <a:pt x="0" y="11489690"/>
                    <a:pt x="0" y="11494770"/>
                  </a:cubicBezTo>
                  <a:cubicBezTo>
                    <a:pt x="0" y="11499850"/>
                    <a:pt x="0" y="11504930"/>
                    <a:pt x="1270" y="11510010"/>
                  </a:cubicBezTo>
                  <a:cubicBezTo>
                    <a:pt x="8890" y="11555730"/>
                    <a:pt x="48260" y="11591290"/>
                    <a:pt x="96520" y="11591290"/>
                  </a:cubicBezTo>
                  <a:cubicBezTo>
                    <a:pt x="129540" y="11591290"/>
                    <a:pt x="158750" y="11574780"/>
                    <a:pt x="176530" y="11549380"/>
                  </a:cubicBezTo>
                  <a:cubicBezTo>
                    <a:pt x="194310" y="11574780"/>
                    <a:pt x="223520" y="11591290"/>
                    <a:pt x="256540" y="11591290"/>
                  </a:cubicBezTo>
                  <a:cubicBezTo>
                    <a:pt x="309880" y="11591290"/>
                    <a:pt x="353060" y="11548110"/>
                    <a:pt x="353060" y="11494770"/>
                  </a:cubicBezTo>
                  <a:cubicBezTo>
                    <a:pt x="353060" y="11445240"/>
                    <a:pt x="316230" y="11404600"/>
                    <a:pt x="266700" y="11398250"/>
                  </a:cubicBezTo>
                  <a:lnTo>
                    <a:pt x="266700" y="10732770"/>
                  </a:lnTo>
                  <a:cubicBezTo>
                    <a:pt x="316230" y="10727690"/>
                    <a:pt x="353060" y="10687050"/>
                    <a:pt x="353060" y="10636250"/>
                  </a:cubicBezTo>
                  <a:close/>
                  <a:moveTo>
                    <a:pt x="3442970" y="11902440"/>
                  </a:moveTo>
                  <a:cubicBezTo>
                    <a:pt x="3468370" y="11884660"/>
                    <a:pt x="3484880" y="11855450"/>
                    <a:pt x="3484880" y="11822430"/>
                  </a:cubicBezTo>
                  <a:cubicBezTo>
                    <a:pt x="3484880" y="11769090"/>
                    <a:pt x="3441700" y="11725910"/>
                    <a:pt x="3388360" y="11725910"/>
                  </a:cubicBezTo>
                  <a:cubicBezTo>
                    <a:pt x="3336290" y="11725910"/>
                    <a:pt x="3291840" y="11767820"/>
                    <a:pt x="3291840" y="11821160"/>
                  </a:cubicBezTo>
                  <a:lnTo>
                    <a:pt x="3291840" y="11827510"/>
                  </a:lnTo>
                  <a:lnTo>
                    <a:pt x="2627630" y="11827510"/>
                  </a:lnTo>
                  <a:lnTo>
                    <a:pt x="2627630" y="11821160"/>
                  </a:lnTo>
                  <a:cubicBezTo>
                    <a:pt x="2627630" y="11767820"/>
                    <a:pt x="2584450" y="11724640"/>
                    <a:pt x="2531110" y="11724640"/>
                  </a:cubicBezTo>
                  <a:cubicBezTo>
                    <a:pt x="2477770" y="11724640"/>
                    <a:pt x="2434590" y="11767820"/>
                    <a:pt x="2434590" y="11821160"/>
                  </a:cubicBezTo>
                  <a:cubicBezTo>
                    <a:pt x="2434590" y="11854180"/>
                    <a:pt x="2451100" y="11883390"/>
                    <a:pt x="2476500" y="11901170"/>
                  </a:cubicBezTo>
                  <a:cubicBezTo>
                    <a:pt x="2451100" y="11918950"/>
                    <a:pt x="2434590" y="11948160"/>
                    <a:pt x="2434590" y="11981180"/>
                  </a:cubicBezTo>
                  <a:cubicBezTo>
                    <a:pt x="2434590" y="12034520"/>
                    <a:pt x="2477770" y="12077700"/>
                    <a:pt x="2531110" y="12077700"/>
                  </a:cubicBezTo>
                  <a:cubicBezTo>
                    <a:pt x="2580640" y="12077700"/>
                    <a:pt x="2621280" y="12040870"/>
                    <a:pt x="2627630" y="11991340"/>
                  </a:cubicBezTo>
                  <a:lnTo>
                    <a:pt x="3293110" y="11991340"/>
                  </a:lnTo>
                  <a:cubicBezTo>
                    <a:pt x="3298190" y="12040870"/>
                    <a:pt x="3338830" y="12077700"/>
                    <a:pt x="3389630" y="12077700"/>
                  </a:cubicBezTo>
                  <a:cubicBezTo>
                    <a:pt x="3442970" y="12077700"/>
                    <a:pt x="3486150" y="12034520"/>
                    <a:pt x="3486150" y="11981180"/>
                  </a:cubicBezTo>
                  <a:cubicBezTo>
                    <a:pt x="3484880" y="11949430"/>
                    <a:pt x="3468370" y="11920220"/>
                    <a:pt x="3442970" y="11902440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66700" y="695960"/>
                  </a:moveTo>
                  <a:lnTo>
                    <a:pt x="266700" y="1361440"/>
                  </a:lnTo>
                  <a:cubicBezTo>
                    <a:pt x="316230" y="1367790"/>
                    <a:pt x="353060" y="1408430"/>
                    <a:pt x="353060" y="1457960"/>
                  </a:cubicBezTo>
                  <a:cubicBezTo>
                    <a:pt x="353060" y="1511300"/>
                    <a:pt x="309880" y="1554480"/>
                    <a:pt x="256540" y="1554480"/>
                  </a:cubicBezTo>
                  <a:cubicBezTo>
                    <a:pt x="223520" y="1554480"/>
                    <a:pt x="194310" y="1537970"/>
                    <a:pt x="176530" y="1512570"/>
                  </a:cubicBezTo>
                  <a:cubicBezTo>
                    <a:pt x="158750" y="1537970"/>
                    <a:pt x="129540" y="1554480"/>
                    <a:pt x="96520" y="1554480"/>
                  </a:cubicBezTo>
                  <a:cubicBezTo>
                    <a:pt x="48260" y="1554480"/>
                    <a:pt x="8890" y="1518920"/>
                    <a:pt x="1270" y="1473200"/>
                  </a:cubicBezTo>
                  <a:cubicBezTo>
                    <a:pt x="0" y="1468120"/>
                    <a:pt x="0" y="1463040"/>
                    <a:pt x="0" y="1457960"/>
                  </a:cubicBezTo>
                  <a:cubicBezTo>
                    <a:pt x="0" y="1452880"/>
                    <a:pt x="0" y="1447800"/>
                    <a:pt x="1270" y="1442720"/>
                  </a:cubicBezTo>
                  <a:cubicBezTo>
                    <a:pt x="8890" y="1397000"/>
                    <a:pt x="48260" y="1361440"/>
                    <a:pt x="96520" y="1361440"/>
                  </a:cubicBezTo>
                  <a:lnTo>
                    <a:pt x="102870" y="1361440"/>
                  </a:lnTo>
                  <a:lnTo>
                    <a:pt x="102870" y="697230"/>
                  </a:lnTo>
                  <a:lnTo>
                    <a:pt x="96520" y="697230"/>
                  </a:lnTo>
                  <a:cubicBezTo>
                    <a:pt x="43180" y="697230"/>
                    <a:pt x="1270" y="652780"/>
                    <a:pt x="1270" y="600710"/>
                  </a:cubicBezTo>
                  <a:cubicBezTo>
                    <a:pt x="1270" y="547370"/>
                    <a:pt x="45720" y="504190"/>
                    <a:pt x="97790" y="505460"/>
                  </a:cubicBezTo>
                  <a:cubicBezTo>
                    <a:pt x="130810" y="505460"/>
                    <a:pt x="160020" y="521970"/>
                    <a:pt x="177800" y="547370"/>
                  </a:cubicBezTo>
                  <a:cubicBezTo>
                    <a:pt x="195580" y="520700"/>
                    <a:pt x="224790" y="504190"/>
                    <a:pt x="256540" y="502920"/>
                  </a:cubicBezTo>
                  <a:cubicBezTo>
                    <a:pt x="309880" y="502920"/>
                    <a:pt x="353060" y="546100"/>
                    <a:pt x="353060" y="599440"/>
                  </a:cubicBezTo>
                  <a:cubicBezTo>
                    <a:pt x="353060" y="650240"/>
                    <a:pt x="316230" y="690880"/>
                    <a:pt x="266700" y="695960"/>
                  </a:cubicBezTo>
                  <a:close/>
                  <a:moveTo>
                    <a:pt x="2207260" y="11902440"/>
                  </a:moveTo>
                  <a:cubicBezTo>
                    <a:pt x="2232660" y="11884661"/>
                    <a:pt x="2249170" y="11855450"/>
                    <a:pt x="2249170" y="11822430"/>
                  </a:cubicBezTo>
                  <a:cubicBezTo>
                    <a:pt x="2249170" y="11769090"/>
                    <a:pt x="2205990" y="11725911"/>
                    <a:pt x="2152650" y="11725911"/>
                  </a:cubicBezTo>
                  <a:cubicBezTo>
                    <a:pt x="2100580" y="11725911"/>
                    <a:pt x="2056130" y="11767820"/>
                    <a:pt x="2056130" y="11821161"/>
                  </a:cubicBezTo>
                  <a:lnTo>
                    <a:pt x="2056130" y="11827511"/>
                  </a:lnTo>
                  <a:lnTo>
                    <a:pt x="1391920" y="11827511"/>
                  </a:lnTo>
                  <a:lnTo>
                    <a:pt x="1391920" y="11821161"/>
                  </a:lnTo>
                  <a:cubicBezTo>
                    <a:pt x="1391920" y="11767820"/>
                    <a:pt x="1348740" y="11724640"/>
                    <a:pt x="1295400" y="11724640"/>
                  </a:cubicBezTo>
                  <a:cubicBezTo>
                    <a:pt x="1242060" y="11724640"/>
                    <a:pt x="1198880" y="11767820"/>
                    <a:pt x="1198880" y="11821161"/>
                  </a:cubicBezTo>
                  <a:cubicBezTo>
                    <a:pt x="1198880" y="11854180"/>
                    <a:pt x="1215390" y="11883390"/>
                    <a:pt x="1240790" y="11901170"/>
                  </a:cubicBezTo>
                  <a:cubicBezTo>
                    <a:pt x="1215390" y="11918950"/>
                    <a:pt x="1198880" y="11948161"/>
                    <a:pt x="1198880" y="11981180"/>
                  </a:cubicBezTo>
                  <a:cubicBezTo>
                    <a:pt x="1198880" y="12034520"/>
                    <a:pt x="1242060" y="12077700"/>
                    <a:pt x="1295400" y="12077700"/>
                  </a:cubicBezTo>
                  <a:cubicBezTo>
                    <a:pt x="1344930" y="12077700"/>
                    <a:pt x="1385570" y="12040870"/>
                    <a:pt x="1391920" y="11991340"/>
                  </a:cubicBezTo>
                  <a:lnTo>
                    <a:pt x="2057400" y="11991340"/>
                  </a:lnTo>
                  <a:cubicBezTo>
                    <a:pt x="2062480" y="12040870"/>
                    <a:pt x="2103120" y="12077700"/>
                    <a:pt x="2153920" y="12077700"/>
                  </a:cubicBezTo>
                  <a:cubicBezTo>
                    <a:pt x="2207260" y="12077700"/>
                    <a:pt x="2250440" y="12034520"/>
                    <a:pt x="2250440" y="11981180"/>
                  </a:cubicBezTo>
                  <a:cubicBezTo>
                    <a:pt x="2249170" y="11949430"/>
                    <a:pt x="2232660" y="11920220"/>
                    <a:pt x="2207260" y="11902440"/>
                  </a:cubicBezTo>
                  <a:close/>
                  <a:moveTo>
                    <a:pt x="3481070" y="177800"/>
                  </a:moveTo>
                  <a:cubicBezTo>
                    <a:pt x="3506470" y="160020"/>
                    <a:pt x="3522980" y="130810"/>
                    <a:pt x="3522980" y="97790"/>
                  </a:cubicBezTo>
                  <a:cubicBezTo>
                    <a:pt x="3522980" y="44450"/>
                    <a:pt x="3479800" y="1270"/>
                    <a:pt x="3426460" y="1270"/>
                  </a:cubicBezTo>
                  <a:cubicBezTo>
                    <a:pt x="3374390" y="1270"/>
                    <a:pt x="3329940" y="43180"/>
                    <a:pt x="3329940" y="96520"/>
                  </a:cubicBezTo>
                  <a:lnTo>
                    <a:pt x="3329940" y="102870"/>
                  </a:lnTo>
                  <a:lnTo>
                    <a:pt x="2665730" y="102870"/>
                  </a:lnTo>
                  <a:lnTo>
                    <a:pt x="2665730" y="96520"/>
                  </a:lnTo>
                  <a:cubicBezTo>
                    <a:pt x="2665730" y="48260"/>
                    <a:pt x="2630170" y="8890"/>
                    <a:pt x="2584450" y="1270"/>
                  </a:cubicBezTo>
                  <a:cubicBezTo>
                    <a:pt x="2579370" y="0"/>
                    <a:pt x="2574290" y="0"/>
                    <a:pt x="2569210" y="0"/>
                  </a:cubicBezTo>
                  <a:cubicBezTo>
                    <a:pt x="2564130" y="0"/>
                    <a:pt x="2559050" y="0"/>
                    <a:pt x="2553970" y="1270"/>
                  </a:cubicBezTo>
                  <a:cubicBezTo>
                    <a:pt x="2508250" y="8890"/>
                    <a:pt x="2472690" y="48260"/>
                    <a:pt x="2472690" y="96520"/>
                  </a:cubicBezTo>
                  <a:cubicBezTo>
                    <a:pt x="2472690" y="129540"/>
                    <a:pt x="2489200" y="158750"/>
                    <a:pt x="2514600" y="176530"/>
                  </a:cubicBezTo>
                  <a:cubicBezTo>
                    <a:pt x="2489200" y="194310"/>
                    <a:pt x="2472690" y="223520"/>
                    <a:pt x="2472690" y="256540"/>
                  </a:cubicBezTo>
                  <a:cubicBezTo>
                    <a:pt x="2472690" y="309880"/>
                    <a:pt x="2515870" y="353060"/>
                    <a:pt x="2569210" y="353060"/>
                  </a:cubicBezTo>
                  <a:cubicBezTo>
                    <a:pt x="2618740" y="353060"/>
                    <a:pt x="2659380" y="316230"/>
                    <a:pt x="2665730" y="266700"/>
                  </a:cubicBezTo>
                  <a:lnTo>
                    <a:pt x="3331210" y="266700"/>
                  </a:lnTo>
                  <a:cubicBezTo>
                    <a:pt x="3336290" y="316230"/>
                    <a:pt x="3376930" y="353060"/>
                    <a:pt x="3427730" y="353060"/>
                  </a:cubicBezTo>
                  <a:cubicBezTo>
                    <a:pt x="3481070" y="353060"/>
                    <a:pt x="3524250" y="309880"/>
                    <a:pt x="3524250" y="256540"/>
                  </a:cubicBezTo>
                  <a:cubicBezTo>
                    <a:pt x="3522980" y="224790"/>
                    <a:pt x="3506470" y="195580"/>
                    <a:pt x="3481070" y="177800"/>
                  </a:cubicBezTo>
                  <a:close/>
                  <a:moveTo>
                    <a:pt x="353060" y="9399270"/>
                  </a:moveTo>
                  <a:cubicBezTo>
                    <a:pt x="353060" y="9345930"/>
                    <a:pt x="309880" y="9302750"/>
                    <a:pt x="256540" y="9302750"/>
                  </a:cubicBezTo>
                  <a:cubicBezTo>
                    <a:pt x="224790" y="9304020"/>
                    <a:pt x="195580" y="9320530"/>
                    <a:pt x="177800" y="9347200"/>
                  </a:cubicBezTo>
                  <a:cubicBezTo>
                    <a:pt x="160020" y="9321800"/>
                    <a:pt x="130810" y="9305289"/>
                    <a:pt x="97790" y="9305289"/>
                  </a:cubicBezTo>
                  <a:cubicBezTo>
                    <a:pt x="44450" y="9305289"/>
                    <a:pt x="1270" y="9348470"/>
                    <a:pt x="1270" y="9401810"/>
                  </a:cubicBezTo>
                  <a:cubicBezTo>
                    <a:pt x="1270" y="9453880"/>
                    <a:pt x="43180" y="9498330"/>
                    <a:pt x="96520" y="9498330"/>
                  </a:cubicBezTo>
                  <a:lnTo>
                    <a:pt x="102870" y="9498330"/>
                  </a:lnTo>
                  <a:lnTo>
                    <a:pt x="102870" y="10161270"/>
                  </a:lnTo>
                  <a:lnTo>
                    <a:pt x="96520" y="10161270"/>
                  </a:lnTo>
                  <a:cubicBezTo>
                    <a:pt x="48260" y="10161270"/>
                    <a:pt x="8890" y="10196830"/>
                    <a:pt x="1270" y="10242550"/>
                  </a:cubicBezTo>
                  <a:cubicBezTo>
                    <a:pt x="0" y="10247630"/>
                    <a:pt x="0" y="10252710"/>
                    <a:pt x="0" y="10257789"/>
                  </a:cubicBezTo>
                  <a:cubicBezTo>
                    <a:pt x="0" y="10262870"/>
                    <a:pt x="0" y="10267950"/>
                    <a:pt x="1270" y="10273030"/>
                  </a:cubicBezTo>
                  <a:cubicBezTo>
                    <a:pt x="8890" y="10318750"/>
                    <a:pt x="48260" y="10354310"/>
                    <a:pt x="96520" y="10354310"/>
                  </a:cubicBezTo>
                  <a:cubicBezTo>
                    <a:pt x="129540" y="10354310"/>
                    <a:pt x="158750" y="10337800"/>
                    <a:pt x="176530" y="10312400"/>
                  </a:cubicBezTo>
                  <a:cubicBezTo>
                    <a:pt x="194310" y="10337800"/>
                    <a:pt x="223520" y="10354310"/>
                    <a:pt x="256540" y="10354310"/>
                  </a:cubicBezTo>
                  <a:cubicBezTo>
                    <a:pt x="309880" y="10354310"/>
                    <a:pt x="353060" y="10311130"/>
                    <a:pt x="353060" y="10257789"/>
                  </a:cubicBezTo>
                  <a:cubicBezTo>
                    <a:pt x="353060" y="10208260"/>
                    <a:pt x="316230" y="10167620"/>
                    <a:pt x="266700" y="10161270"/>
                  </a:cubicBezTo>
                  <a:lnTo>
                    <a:pt x="266700" y="9495789"/>
                  </a:lnTo>
                  <a:cubicBezTo>
                    <a:pt x="316230" y="9490710"/>
                    <a:pt x="353060" y="9450070"/>
                    <a:pt x="353060" y="9399270"/>
                  </a:cubicBezTo>
                  <a:close/>
                  <a:moveTo>
                    <a:pt x="1270" y="9006840"/>
                  </a:moveTo>
                  <a:cubicBezTo>
                    <a:pt x="0" y="9011920"/>
                    <a:pt x="0" y="9017000"/>
                    <a:pt x="0" y="9022080"/>
                  </a:cubicBezTo>
                  <a:cubicBezTo>
                    <a:pt x="0" y="9027160"/>
                    <a:pt x="0" y="9032240"/>
                    <a:pt x="1270" y="9037320"/>
                  </a:cubicBezTo>
                  <a:lnTo>
                    <a:pt x="1270" y="9006840"/>
                  </a:lnTo>
                  <a:close/>
                  <a:moveTo>
                    <a:pt x="12129770" y="10640061"/>
                  </a:moveTo>
                  <a:cubicBezTo>
                    <a:pt x="12129770" y="10586720"/>
                    <a:pt x="12086590" y="10543540"/>
                    <a:pt x="12033250" y="10543540"/>
                  </a:cubicBezTo>
                  <a:cubicBezTo>
                    <a:pt x="12000230" y="10544811"/>
                    <a:pt x="11971020" y="10561320"/>
                    <a:pt x="11954510" y="10586720"/>
                  </a:cubicBezTo>
                  <a:cubicBezTo>
                    <a:pt x="11936730" y="10561320"/>
                    <a:pt x="11907520" y="10544811"/>
                    <a:pt x="11874500" y="10544811"/>
                  </a:cubicBezTo>
                  <a:cubicBezTo>
                    <a:pt x="11821160" y="10544811"/>
                    <a:pt x="11777980" y="10587990"/>
                    <a:pt x="11777980" y="10641330"/>
                  </a:cubicBezTo>
                  <a:cubicBezTo>
                    <a:pt x="11777980" y="10693400"/>
                    <a:pt x="11819890" y="10737850"/>
                    <a:pt x="11873230" y="10737850"/>
                  </a:cubicBezTo>
                  <a:lnTo>
                    <a:pt x="11879580" y="10737850"/>
                  </a:lnTo>
                  <a:lnTo>
                    <a:pt x="11879580" y="11402060"/>
                  </a:lnTo>
                  <a:lnTo>
                    <a:pt x="11873230" y="11402060"/>
                  </a:lnTo>
                  <a:cubicBezTo>
                    <a:pt x="11819890" y="11402060"/>
                    <a:pt x="11776710" y="11445240"/>
                    <a:pt x="11776710" y="11498580"/>
                  </a:cubicBezTo>
                  <a:cubicBezTo>
                    <a:pt x="11776710" y="11551920"/>
                    <a:pt x="11819890" y="11595100"/>
                    <a:pt x="11873230" y="11595100"/>
                  </a:cubicBezTo>
                  <a:cubicBezTo>
                    <a:pt x="11906250" y="11595100"/>
                    <a:pt x="11935460" y="11578590"/>
                    <a:pt x="11953240" y="11553190"/>
                  </a:cubicBezTo>
                  <a:cubicBezTo>
                    <a:pt x="11971020" y="11578590"/>
                    <a:pt x="12000230" y="11595100"/>
                    <a:pt x="12033250" y="11595100"/>
                  </a:cubicBezTo>
                  <a:cubicBezTo>
                    <a:pt x="12086590" y="11595100"/>
                    <a:pt x="12129770" y="11551920"/>
                    <a:pt x="12129770" y="11498580"/>
                  </a:cubicBezTo>
                  <a:cubicBezTo>
                    <a:pt x="12129770" y="11449050"/>
                    <a:pt x="12092940" y="11408410"/>
                    <a:pt x="12043410" y="11402060"/>
                  </a:cubicBezTo>
                  <a:lnTo>
                    <a:pt x="12043410" y="10736580"/>
                  </a:lnTo>
                  <a:cubicBezTo>
                    <a:pt x="12092940" y="10731500"/>
                    <a:pt x="12129770" y="10690860"/>
                    <a:pt x="12129770" y="10640060"/>
                  </a:cubicBezTo>
                  <a:close/>
                  <a:moveTo>
                    <a:pt x="12043410" y="2604770"/>
                  </a:moveTo>
                  <a:lnTo>
                    <a:pt x="12043410" y="1938020"/>
                  </a:lnTo>
                  <a:cubicBezTo>
                    <a:pt x="12092940" y="1932940"/>
                    <a:pt x="12129770" y="1892300"/>
                    <a:pt x="12129770" y="1841500"/>
                  </a:cubicBezTo>
                  <a:cubicBezTo>
                    <a:pt x="12129770" y="1788160"/>
                    <a:pt x="12086590" y="1744980"/>
                    <a:pt x="12033250" y="1744980"/>
                  </a:cubicBezTo>
                  <a:cubicBezTo>
                    <a:pt x="12000230" y="1746250"/>
                    <a:pt x="11971020" y="1762760"/>
                    <a:pt x="11954510" y="1789430"/>
                  </a:cubicBezTo>
                  <a:cubicBezTo>
                    <a:pt x="11936730" y="1764030"/>
                    <a:pt x="11907520" y="1747520"/>
                    <a:pt x="11874500" y="1747520"/>
                  </a:cubicBezTo>
                  <a:cubicBezTo>
                    <a:pt x="11821160" y="1747520"/>
                    <a:pt x="11777980" y="1790700"/>
                    <a:pt x="11777980" y="1844040"/>
                  </a:cubicBezTo>
                  <a:cubicBezTo>
                    <a:pt x="11777980" y="1896110"/>
                    <a:pt x="11819890" y="1940560"/>
                    <a:pt x="11873230" y="1940560"/>
                  </a:cubicBezTo>
                  <a:lnTo>
                    <a:pt x="11879580" y="1940560"/>
                  </a:lnTo>
                  <a:lnTo>
                    <a:pt x="11879580" y="2604770"/>
                  </a:lnTo>
                  <a:lnTo>
                    <a:pt x="11873230" y="2604770"/>
                  </a:lnTo>
                  <a:cubicBezTo>
                    <a:pt x="11819890" y="2604770"/>
                    <a:pt x="11776710" y="2647950"/>
                    <a:pt x="11776710" y="2701290"/>
                  </a:cubicBezTo>
                  <a:cubicBezTo>
                    <a:pt x="11776710" y="2754630"/>
                    <a:pt x="11819890" y="2797810"/>
                    <a:pt x="11873230" y="2797810"/>
                  </a:cubicBezTo>
                  <a:cubicBezTo>
                    <a:pt x="11906250" y="2797810"/>
                    <a:pt x="11935460" y="2781300"/>
                    <a:pt x="11953240" y="2755900"/>
                  </a:cubicBezTo>
                  <a:cubicBezTo>
                    <a:pt x="11971020" y="2781300"/>
                    <a:pt x="12000230" y="2797810"/>
                    <a:pt x="12033250" y="2797810"/>
                  </a:cubicBezTo>
                  <a:cubicBezTo>
                    <a:pt x="12086590" y="2797810"/>
                    <a:pt x="12129770" y="2754630"/>
                    <a:pt x="12129770" y="2701290"/>
                  </a:cubicBezTo>
                  <a:cubicBezTo>
                    <a:pt x="12129770" y="2651760"/>
                    <a:pt x="12092940" y="2611120"/>
                    <a:pt x="12043410" y="2604770"/>
                  </a:cubicBezTo>
                  <a:close/>
                  <a:moveTo>
                    <a:pt x="11159490" y="1270"/>
                  </a:moveTo>
                  <a:lnTo>
                    <a:pt x="11189970" y="1270"/>
                  </a:lnTo>
                  <a:cubicBezTo>
                    <a:pt x="11184890" y="0"/>
                    <a:pt x="11179809" y="0"/>
                    <a:pt x="11174730" y="0"/>
                  </a:cubicBezTo>
                  <a:cubicBezTo>
                    <a:pt x="11169650" y="0"/>
                    <a:pt x="11164570" y="0"/>
                    <a:pt x="11159490" y="1270"/>
                  </a:cubicBezTo>
                  <a:close/>
                  <a:moveTo>
                    <a:pt x="9611360" y="11906250"/>
                  </a:moveTo>
                  <a:cubicBezTo>
                    <a:pt x="9636760" y="11888470"/>
                    <a:pt x="9653270" y="11859260"/>
                    <a:pt x="9653270" y="11826240"/>
                  </a:cubicBezTo>
                  <a:cubicBezTo>
                    <a:pt x="9653270" y="11772900"/>
                    <a:pt x="9610090" y="11729720"/>
                    <a:pt x="9556750" y="11729720"/>
                  </a:cubicBezTo>
                  <a:cubicBezTo>
                    <a:pt x="9504680" y="11729720"/>
                    <a:pt x="9460230" y="11771630"/>
                    <a:pt x="9460230" y="11824970"/>
                  </a:cubicBezTo>
                  <a:lnTo>
                    <a:pt x="9460230" y="11831320"/>
                  </a:lnTo>
                  <a:lnTo>
                    <a:pt x="8796020" y="11831320"/>
                  </a:lnTo>
                  <a:lnTo>
                    <a:pt x="8796020" y="11824970"/>
                  </a:lnTo>
                  <a:cubicBezTo>
                    <a:pt x="8796020" y="11771630"/>
                    <a:pt x="8752840" y="11728450"/>
                    <a:pt x="8699500" y="11728450"/>
                  </a:cubicBezTo>
                  <a:cubicBezTo>
                    <a:pt x="8646160" y="11728450"/>
                    <a:pt x="8602980" y="11771630"/>
                    <a:pt x="8602980" y="11824970"/>
                  </a:cubicBezTo>
                  <a:cubicBezTo>
                    <a:pt x="8602980" y="11857990"/>
                    <a:pt x="8619490" y="11887200"/>
                    <a:pt x="8644890" y="11904980"/>
                  </a:cubicBezTo>
                  <a:cubicBezTo>
                    <a:pt x="8619490" y="11922760"/>
                    <a:pt x="8602980" y="11951970"/>
                    <a:pt x="8602980" y="11984990"/>
                  </a:cubicBezTo>
                  <a:cubicBezTo>
                    <a:pt x="8602980" y="12038330"/>
                    <a:pt x="8646160" y="12081510"/>
                    <a:pt x="8699500" y="12081510"/>
                  </a:cubicBezTo>
                  <a:cubicBezTo>
                    <a:pt x="8749030" y="12081510"/>
                    <a:pt x="8789670" y="12044680"/>
                    <a:pt x="8796020" y="11995150"/>
                  </a:cubicBezTo>
                  <a:lnTo>
                    <a:pt x="9462770" y="11995150"/>
                  </a:lnTo>
                  <a:cubicBezTo>
                    <a:pt x="9467850" y="12044680"/>
                    <a:pt x="9508490" y="12081510"/>
                    <a:pt x="9559290" y="12081510"/>
                  </a:cubicBezTo>
                  <a:cubicBezTo>
                    <a:pt x="9612630" y="12081510"/>
                    <a:pt x="9655810" y="12038330"/>
                    <a:pt x="9655810" y="11984990"/>
                  </a:cubicBezTo>
                  <a:cubicBezTo>
                    <a:pt x="9654540" y="11953240"/>
                    <a:pt x="9636760" y="11924030"/>
                    <a:pt x="9611360" y="11906250"/>
                  </a:cubicBezTo>
                  <a:close/>
                  <a:moveTo>
                    <a:pt x="10880090" y="177800"/>
                  </a:moveTo>
                  <a:cubicBezTo>
                    <a:pt x="10905490" y="160020"/>
                    <a:pt x="10922000" y="130810"/>
                    <a:pt x="10922000" y="97790"/>
                  </a:cubicBezTo>
                  <a:cubicBezTo>
                    <a:pt x="10922000" y="44450"/>
                    <a:pt x="10878820" y="1270"/>
                    <a:pt x="10825480" y="1270"/>
                  </a:cubicBezTo>
                  <a:cubicBezTo>
                    <a:pt x="10773409" y="1270"/>
                    <a:pt x="10728959" y="43180"/>
                    <a:pt x="10728959" y="96520"/>
                  </a:cubicBezTo>
                  <a:lnTo>
                    <a:pt x="10728959" y="102870"/>
                  </a:lnTo>
                  <a:lnTo>
                    <a:pt x="10064750" y="102870"/>
                  </a:lnTo>
                  <a:lnTo>
                    <a:pt x="10064750" y="96520"/>
                  </a:lnTo>
                  <a:cubicBezTo>
                    <a:pt x="10064750" y="48260"/>
                    <a:pt x="10029190" y="8890"/>
                    <a:pt x="9983470" y="1270"/>
                  </a:cubicBezTo>
                  <a:cubicBezTo>
                    <a:pt x="9978390" y="0"/>
                    <a:pt x="9973309" y="0"/>
                    <a:pt x="9968230" y="0"/>
                  </a:cubicBezTo>
                  <a:cubicBezTo>
                    <a:pt x="9963150" y="0"/>
                    <a:pt x="9958070" y="0"/>
                    <a:pt x="9952990" y="1270"/>
                  </a:cubicBezTo>
                  <a:cubicBezTo>
                    <a:pt x="9907270" y="8890"/>
                    <a:pt x="9871709" y="48260"/>
                    <a:pt x="9871709" y="96520"/>
                  </a:cubicBezTo>
                  <a:cubicBezTo>
                    <a:pt x="9871709" y="129540"/>
                    <a:pt x="9888220" y="158750"/>
                    <a:pt x="9913620" y="176530"/>
                  </a:cubicBezTo>
                  <a:cubicBezTo>
                    <a:pt x="9888220" y="194310"/>
                    <a:pt x="9871709" y="223520"/>
                    <a:pt x="9871709" y="256540"/>
                  </a:cubicBezTo>
                  <a:cubicBezTo>
                    <a:pt x="9871709" y="309880"/>
                    <a:pt x="9914890" y="353060"/>
                    <a:pt x="9968230" y="353060"/>
                  </a:cubicBezTo>
                  <a:cubicBezTo>
                    <a:pt x="10017759" y="353060"/>
                    <a:pt x="10058400" y="316230"/>
                    <a:pt x="10064750" y="266700"/>
                  </a:cubicBezTo>
                  <a:lnTo>
                    <a:pt x="10730230" y="266700"/>
                  </a:lnTo>
                  <a:cubicBezTo>
                    <a:pt x="10735309" y="316230"/>
                    <a:pt x="10775950" y="353060"/>
                    <a:pt x="10826750" y="353060"/>
                  </a:cubicBezTo>
                  <a:cubicBezTo>
                    <a:pt x="10880090" y="353060"/>
                    <a:pt x="10923270" y="309880"/>
                    <a:pt x="10923270" y="256540"/>
                  </a:cubicBezTo>
                  <a:cubicBezTo>
                    <a:pt x="10922000" y="224790"/>
                    <a:pt x="10905490" y="195580"/>
                    <a:pt x="10880090" y="177800"/>
                  </a:cubicBezTo>
                  <a:close/>
                </a:path>
              </a:pathLst>
            </a:custGeom>
            <a:solidFill>
              <a:srgbClr val="7783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0"/>
            <p:cNvSpPr/>
            <p:nvPr/>
          </p:nvSpPr>
          <p:spPr>
            <a:xfrm>
              <a:off x="0" y="0"/>
              <a:ext cx="12128500" cy="12081510"/>
            </a:xfrm>
            <a:custGeom>
              <a:rect b="b" l="l" r="r" t="t"/>
              <a:pathLst>
                <a:path extrusionOk="0" h="12081510" w="12128500">
                  <a:moveTo>
                    <a:pt x="1051560" y="11982450"/>
                  </a:moveTo>
                  <a:cubicBezTo>
                    <a:pt x="1051560" y="12035790"/>
                    <a:pt x="1008380" y="12078970"/>
                    <a:pt x="955040" y="12078970"/>
                  </a:cubicBezTo>
                  <a:cubicBezTo>
                    <a:pt x="904240" y="12078970"/>
                    <a:pt x="863600" y="12042140"/>
                    <a:pt x="858520" y="11992610"/>
                  </a:cubicBezTo>
                  <a:lnTo>
                    <a:pt x="193040" y="11992610"/>
                  </a:lnTo>
                  <a:cubicBezTo>
                    <a:pt x="186690" y="12042140"/>
                    <a:pt x="146050" y="12078970"/>
                    <a:pt x="96520" y="12078970"/>
                  </a:cubicBezTo>
                  <a:cubicBezTo>
                    <a:pt x="43180" y="12078970"/>
                    <a:pt x="0" y="12035790"/>
                    <a:pt x="0" y="11982450"/>
                  </a:cubicBezTo>
                  <a:cubicBezTo>
                    <a:pt x="0" y="11949430"/>
                    <a:pt x="16510" y="11920220"/>
                    <a:pt x="41910" y="11902440"/>
                  </a:cubicBezTo>
                  <a:cubicBezTo>
                    <a:pt x="16510" y="11884660"/>
                    <a:pt x="0" y="11855450"/>
                    <a:pt x="0" y="11822430"/>
                  </a:cubicBezTo>
                  <a:cubicBezTo>
                    <a:pt x="0" y="11769090"/>
                    <a:pt x="43180" y="11724640"/>
                    <a:pt x="96520" y="11724640"/>
                  </a:cubicBezTo>
                  <a:cubicBezTo>
                    <a:pt x="149860" y="11724640"/>
                    <a:pt x="193040" y="11767820"/>
                    <a:pt x="193040" y="11821160"/>
                  </a:cubicBezTo>
                  <a:lnTo>
                    <a:pt x="193040" y="11827510"/>
                  </a:lnTo>
                  <a:lnTo>
                    <a:pt x="857250" y="11827510"/>
                  </a:lnTo>
                  <a:lnTo>
                    <a:pt x="857250" y="11821160"/>
                  </a:lnTo>
                  <a:cubicBezTo>
                    <a:pt x="857250" y="11767820"/>
                    <a:pt x="901700" y="11725910"/>
                    <a:pt x="953770" y="11725910"/>
                  </a:cubicBezTo>
                  <a:cubicBezTo>
                    <a:pt x="1007110" y="11725910"/>
                    <a:pt x="1050290" y="11769090"/>
                    <a:pt x="1050290" y="11822430"/>
                  </a:cubicBezTo>
                  <a:cubicBezTo>
                    <a:pt x="1050290" y="11855450"/>
                    <a:pt x="1033780" y="11884660"/>
                    <a:pt x="1008380" y="11902440"/>
                  </a:cubicBezTo>
                  <a:cubicBezTo>
                    <a:pt x="1033780" y="11920220"/>
                    <a:pt x="1050290" y="11949430"/>
                    <a:pt x="1051560" y="11982450"/>
                  </a:cubicBezTo>
                  <a:close/>
                  <a:moveTo>
                    <a:pt x="86360" y="4041140"/>
                  </a:moveTo>
                  <a:lnTo>
                    <a:pt x="86360" y="8925561"/>
                  </a:lnTo>
                  <a:cubicBezTo>
                    <a:pt x="36830" y="8930640"/>
                    <a:pt x="0" y="8971280"/>
                    <a:pt x="0" y="9022080"/>
                  </a:cubicBezTo>
                  <a:cubicBezTo>
                    <a:pt x="0" y="9075420"/>
                    <a:pt x="43180" y="9118600"/>
                    <a:pt x="96520" y="9118600"/>
                  </a:cubicBezTo>
                  <a:cubicBezTo>
                    <a:pt x="128270" y="9117330"/>
                    <a:pt x="157480" y="9100820"/>
                    <a:pt x="175260" y="9075420"/>
                  </a:cubicBezTo>
                  <a:cubicBezTo>
                    <a:pt x="193040" y="9100820"/>
                    <a:pt x="222250" y="9117330"/>
                    <a:pt x="255270" y="9117330"/>
                  </a:cubicBezTo>
                  <a:cubicBezTo>
                    <a:pt x="308610" y="9117330"/>
                    <a:pt x="351790" y="9074150"/>
                    <a:pt x="351790" y="9020811"/>
                  </a:cubicBezTo>
                  <a:cubicBezTo>
                    <a:pt x="351790" y="8968740"/>
                    <a:pt x="309880" y="8924290"/>
                    <a:pt x="256540" y="8924290"/>
                  </a:cubicBezTo>
                  <a:lnTo>
                    <a:pt x="250190" y="8924290"/>
                  </a:lnTo>
                  <a:lnTo>
                    <a:pt x="250190" y="3163570"/>
                  </a:lnTo>
                  <a:lnTo>
                    <a:pt x="256540" y="3163570"/>
                  </a:lnTo>
                  <a:cubicBezTo>
                    <a:pt x="309880" y="3163570"/>
                    <a:pt x="351790" y="3119120"/>
                    <a:pt x="351790" y="3067050"/>
                  </a:cubicBezTo>
                  <a:cubicBezTo>
                    <a:pt x="351790" y="3013710"/>
                    <a:pt x="308610" y="2970530"/>
                    <a:pt x="255270" y="2970530"/>
                  </a:cubicBezTo>
                  <a:cubicBezTo>
                    <a:pt x="222250" y="2970530"/>
                    <a:pt x="193040" y="2987040"/>
                    <a:pt x="175260" y="3012440"/>
                  </a:cubicBezTo>
                  <a:cubicBezTo>
                    <a:pt x="157480" y="2987040"/>
                    <a:pt x="128270" y="2970530"/>
                    <a:pt x="96520" y="2969260"/>
                  </a:cubicBezTo>
                  <a:cubicBezTo>
                    <a:pt x="43180" y="2969260"/>
                    <a:pt x="0" y="3012440"/>
                    <a:pt x="0" y="3065780"/>
                  </a:cubicBezTo>
                  <a:cubicBezTo>
                    <a:pt x="0" y="3116580"/>
                    <a:pt x="36830" y="3157220"/>
                    <a:pt x="86360" y="3162300"/>
                  </a:cubicBezTo>
                  <a:lnTo>
                    <a:pt x="86360" y="4041140"/>
                  </a:lnTo>
                  <a:close/>
                  <a:moveTo>
                    <a:pt x="1008380" y="177800"/>
                  </a:moveTo>
                  <a:cubicBezTo>
                    <a:pt x="1033780" y="160020"/>
                    <a:pt x="1050290" y="130810"/>
                    <a:pt x="1050290" y="97790"/>
                  </a:cubicBezTo>
                  <a:cubicBezTo>
                    <a:pt x="1050290" y="44450"/>
                    <a:pt x="1007110" y="1270"/>
                    <a:pt x="953770" y="1270"/>
                  </a:cubicBezTo>
                  <a:cubicBezTo>
                    <a:pt x="901700" y="1270"/>
                    <a:pt x="857250" y="43180"/>
                    <a:pt x="857250" y="96520"/>
                  </a:cubicBezTo>
                  <a:lnTo>
                    <a:pt x="857250" y="102870"/>
                  </a:lnTo>
                  <a:lnTo>
                    <a:pt x="193040" y="102870"/>
                  </a:lnTo>
                  <a:lnTo>
                    <a:pt x="193040" y="96520"/>
                  </a:lnTo>
                  <a:cubicBezTo>
                    <a:pt x="193040" y="48260"/>
                    <a:pt x="157480" y="8890"/>
                    <a:pt x="111760" y="1270"/>
                  </a:cubicBezTo>
                  <a:lnTo>
                    <a:pt x="110490" y="1270"/>
                  </a:lnTo>
                  <a:cubicBezTo>
                    <a:pt x="106680" y="0"/>
                    <a:pt x="101600" y="0"/>
                    <a:pt x="96520" y="0"/>
                  </a:cubicBezTo>
                  <a:cubicBezTo>
                    <a:pt x="91440" y="0"/>
                    <a:pt x="86360" y="0"/>
                    <a:pt x="81280" y="1270"/>
                  </a:cubicBezTo>
                  <a:lnTo>
                    <a:pt x="82550" y="1270"/>
                  </a:lnTo>
                  <a:cubicBezTo>
                    <a:pt x="36830" y="8890"/>
                    <a:pt x="1270" y="49530"/>
                    <a:pt x="1270" y="97790"/>
                  </a:cubicBezTo>
                  <a:cubicBezTo>
                    <a:pt x="1270" y="130810"/>
                    <a:pt x="17780" y="160020"/>
                    <a:pt x="43180" y="177800"/>
                  </a:cubicBezTo>
                  <a:cubicBezTo>
                    <a:pt x="17780" y="195580"/>
                    <a:pt x="1270" y="224790"/>
                    <a:pt x="1270" y="257810"/>
                  </a:cubicBezTo>
                  <a:cubicBezTo>
                    <a:pt x="0" y="311150"/>
                    <a:pt x="43180" y="354330"/>
                    <a:pt x="96520" y="354330"/>
                  </a:cubicBezTo>
                  <a:cubicBezTo>
                    <a:pt x="146050" y="354330"/>
                    <a:pt x="186690" y="317500"/>
                    <a:pt x="193040" y="267970"/>
                  </a:cubicBezTo>
                  <a:lnTo>
                    <a:pt x="858520" y="267970"/>
                  </a:lnTo>
                  <a:cubicBezTo>
                    <a:pt x="863600" y="317500"/>
                    <a:pt x="904240" y="354330"/>
                    <a:pt x="955040" y="354330"/>
                  </a:cubicBezTo>
                  <a:cubicBezTo>
                    <a:pt x="1008380" y="354330"/>
                    <a:pt x="1051560" y="311150"/>
                    <a:pt x="1051560" y="257810"/>
                  </a:cubicBezTo>
                  <a:cubicBezTo>
                    <a:pt x="1050290" y="224790"/>
                    <a:pt x="1033780" y="195580"/>
                    <a:pt x="1008380" y="177800"/>
                  </a:cubicBezTo>
                  <a:close/>
                  <a:moveTo>
                    <a:pt x="11076940" y="256540"/>
                  </a:moveTo>
                  <a:cubicBezTo>
                    <a:pt x="11076940" y="309880"/>
                    <a:pt x="11120120" y="353060"/>
                    <a:pt x="11173460" y="353060"/>
                  </a:cubicBezTo>
                  <a:cubicBezTo>
                    <a:pt x="11222990" y="353060"/>
                    <a:pt x="11263630" y="316230"/>
                    <a:pt x="11269980" y="266700"/>
                  </a:cubicBezTo>
                  <a:lnTo>
                    <a:pt x="11935460" y="266700"/>
                  </a:lnTo>
                  <a:cubicBezTo>
                    <a:pt x="11940540" y="316230"/>
                    <a:pt x="11981180" y="353060"/>
                    <a:pt x="12031980" y="353060"/>
                  </a:cubicBezTo>
                  <a:cubicBezTo>
                    <a:pt x="12085320" y="353060"/>
                    <a:pt x="12128500" y="309880"/>
                    <a:pt x="12128500" y="256540"/>
                  </a:cubicBezTo>
                  <a:cubicBezTo>
                    <a:pt x="12127230" y="224790"/>
                    <a:pt x="12110720" y="195580"/>
                    <a:pt x="12085320" y="177800"/>
                  </a:cubicBezTo>
                  <a:cubicBezTo>
                    <a:pt x="12110720" y="160020"/>
                    <a:pt x="12127230" y="130810"/>
                    <a:pt x="12127230" y="97790"/>
                  </a:cubicBezTo>
                  <a:cubicBezTo>
                    <a:pt x="12127230" y="44450"/>
                    <a:pt x="12084050" y="1270"/>
                    <a:pt x="12030710" y="1270"/>
                  </a:cubicBezTo>
                  <a:cubicBezTo>
                    <a:pt x="11978640" y="1270"/>
                    <a:pt x="11934190" y="43180"/>
                    <a:pt x="11934190" y="96520"/>
                  </a:cubicBezTo>
                  <a:lnTo>
                    <a:pt x="11934190" y="102870"/>
                  </a:lnTo>
                  <a:lnTo>
                    <a:pt x="11269980" y="102870"/>
                  </a:lnTo>
                  <a:lnTo>
                    <a:pt x="11269980" y="96520"/>
                  </a:lnTo>
                  <a:cubicBezTo>
                    <a:pt x="11269980" y="48260"/>
                    <a:pt x="11234420" y="8890"/>
                    <a:pt x="11188700" y="1270"/>
                  </a:cubicBezTo>
                  <a:lnTo>
                    <a:pt x="11158220" y="1270"/>
                  </a:lnTo>
                  <a:cubicBezTo>
                    <a:pt x="11112500" y="8890"/>
                    <a:pt x="11076940" y="48260"/>
                    <a:pt x="11076940" y="96520"/>
                  </a:cubicBezTo>
                  <a:cubicBezTo>
                    <a:pt x="11076940" y="129540"/>
                    <a:pt x="11093450" y="158750"/>
                    <a:pt x="11118850" y="176530"/>
                  </a:cubicBezTo>
                  <a:cubicBezTo>
                    <a:pt x="11093450" y="194310"/>
                    <a:pt x="11076940" y="223520"/>
                    <a:pt x="11076940" y="256540"/>
                  </a:cubicBezTo>
                  <a:close/>
                  <a:moveTo>
                    <a:pt x="8458200" y="11823700"/>
                  </a:moveTo>
                  <a:cubicBezTo>
                    <a:pt x="8458200" y="11770360"/>
                    <a:pt x="8415020" y="11727180"/>
                    <a:pt x="8361680" y="11727180"/>
                  </a:cubicBezTo>
                  <a:cubicBezTo>
                    <a:pt x="8312150" y="11727180"/>
                    <a:pt x="8271510" y="11764010"/>
                    <a:pt x="8265160" y="11813540"/>
                  </a:cubicBezTo>
                  <a:lnTo>
                    <a:pt x="3863340" y="11813540"/>
                  </a:lnTo>
                  <a:lnTo>
                    <a:pt x="3863340" y="11807190"/>
                  </a:lnTo>
                  <a:cubicBezTo>
                    <a:pt x="3863340" y="11758930"/>
                    <a:pt x="3827780" y="11719560"/>
                    <a:pt x="3782060" y="11711940"/>
                  </a:cubicBezTo>
                  <a:lnTo>
                    <a:pt x="3751580" y="11711940"/>
                  </a:lnTo>
                  <a:cubicBezTo>
                    <a:pt x="3705860" y="11719560"/>
                    <a:pt x="3670300" y="11758930"/>
                    <a:pt x="3670300" y="11807190"/>
                  </a:cubicBezTo>
                  <a:cubicBezTo>
                    <a:pt x="3670300" y="11840210"/>
                    <a:pt x="3686810" y="11869420"/>
                    <a:pt x="3712210" y="11887200"/>
                  </a:cubicBezTo>
                  <a:cubicBezTo>
                    <a:pt x="3686810" y="11904980"/>
                    <a:pt x="3670300" y="11934190"/>
                    <a:pt x="3670300" y="11967210"/>
                  </a:cubicBezTo>
                  <a:cubicBezTo>
                    <a:pt x="3670300" y="12020550"/>
                    <a:pt x="3713480" y="12063730"/>
                    <a:pt x="3766820" y="12063730"/>
                  </a:cubicBezTo>
                  <a:cubicBezTo>
                    <a:pt x="3816350" y="12063730"/>
                    <a:pt x="3856990" y="12026900"/>
                    <a:pt x="3863340" y="11977370"/>
                  </a:cubicBezTo>
                  <a:lnTo>
                    <a:pt x="8265160" y="11977370"/>
                  </a:lnTo>
                  <a:lnTo>
                    <a:pt x="8265160" y="11983720"/>
                  </a:lnTo>
                  <a:cubicBezTo>
                    <a:pt x="8265160" y="12031980"/>
                    <a:pt x="8300720" y="12071350"/>
                    <a:pt x="8346440" y="12078970"/>
                  </a:cubicBezTo>
                  <a:lnTo>
                    <a:pt x="8376920" y="12078970"/>
                  </a:lnTo>
                  <a:cubicBezTo>
                    <a:pt x="8422640" y="12071350"/>
                    <a:pt x="8458200" y="12031980"/>
                    <a:pt x="8458200" y="11983720"/>
                  </a:cubicBezTo>
                  <a:cubicBezTo>
                    <a:pt x="8458200" y="11950700"/>
                    <a:pt x="8441690" y="11921490"/>
                    <a:pt x="8416290" y="11903710"/>
                  </a:cubicBezTo>
                  <a:cubicBezTo>
                    <a:pt x="8441690" y="11885930"/>
                    <a:pt x="8458200" y="11856720"/>
                    <a:pt x="8458200" y="11823700"/>
                  </a:cubicBezTo>
                  <a:close/>
                  <a:moveTo>
                    <a:pt x="12076430" y="11906250"/>
                  </a:moveTo>
                  <a:cubicBezTo>
                    <a:pt x="12101830" y="11888470"/>
                    <a:pt x="12118340" y="11859260"/>
                    <a:pt x="12118340" y="11826240"/>
                  </a:cubicBezTo>
                  <a:cubicBezTo>
                    <a:pt x="12118340" y="11772900"/>
                    <a:pt x="12075160" y="11729720"/>
                    <a:pt x="12021820" y="11729720"/>
                  </a:cubicBezTo>
                  <a:cubicBezTo>
                    <a:pt x="11969750" y="11729720"/>
                    <a:pt x="11925300" y="11771630"/>
                    <a:pt x="11925300" y="11824970"/>
                  </a:cubicBezTo>
                  <a:lnTo>
                    <a:pt x="11925300" y="11831320"/>
                  </a:lnTo>
                  <a:lnTo>
                    <a:pt x="11261090" y="11831320"/>
                  </a:lnTo>
                  <a:lnTo>
                    <a:pt x="11261090" y="11824970"/>
                  </a:lnTo>
                  <a:cubicBezTo>
                    <a:pt x="11261090" y="11771630"/>
                    <a:pt x="11217910" y="11728450"/>
                    <a:pt x="11164570" y="11728450"/>
                  </a:cubicBezTo>
                  <a:cubicBezTo>
                    <a:pt x="11111230" y="11728450"/>
                    <a:pt x="11068050" y="11771630"/>
                    <a:pt x="11068050" y="11824970"/>
                  </a:cubicBezTo>
                  <a:cubicBezTo>
                    <a:pt x="11068050" y="11857990"/>
                    <a:pt x="11084560" y="11887200"/>
                    <a:pt x="11109960" y="11904980"/>
                  </a:cubicBezTo>
                  <a:cubicBezTo>
                    <a:pt x="11084560" y="11922760"/>
                    <a:pt x="11068050" y="11951970"/>
                    <a:pt x="11068050" y="11984990"/>
                  </a:cubicBezTo>
                  <a:cubicBezTo>
                    <a:pt x="11068050" y="12038330"/>
                    <a:pt x="11111230" y="12081510"/>
                    <a:pt x="11164570" y="12081510"/>
                  </a:cubicBezTo>
                  <a:cubicBezTo>
                    <a:pt x="11214100" y="12081510"/>
                    <a:pt x="11254740" y="12044680"/>
                    <a:pt x="11261090" y="11995150"/>
                  </a:cubicBezTo>
                  <a:lnTo>
                    <a:pt x="11926570" y="11995150"/>
                  </a:lnTo>
                  <a:cubicBezTo>
                    <a:pt x="11931650" y="12044680"/>
                    <a:pt x="11972290" y="12081510"/>
                    <a:pt x="12023090" y="12081510"/>
                  </a:cubicBezTo>
                  <a:cubicBezTo>
                    <a:pt x="12076430" y="12081510"/>
                    <a:pt x="12119610" y="12038330"/>
                    <a:pt x="12119610" y="11984990"/>
                  </a:cubicBezTo>
                  <a:cubicBezTo>
                    <a:pt x="12118340" y="11953240"/>
                    <a:pt x="12101830" y="11924030"/>
                    <a:pt x="12076430" y="11906250"/>
                  </a:cubicBezTo>
                  <a:close/>
                  <a:moveTo>
                    <a:pt x="12042140" y="8921750"/>
                  </a:moveTo>
                  <a:lnTo>
                    <a:pt x="12042140" y="3158490"/>
                  </a:lnTo>
                  <a:cubicBezTo>
                    <a:pt x="12091670" y="3153410"/>
                    <a:pt x="12128500" y="3112770"/>
                    <a:pt x="12128500" y="3061970"/>
                  </a:cubicBezTo>
                  <a:cubicBezTo>
                    <a:pt x="12128500" y="3008630"/>
                    <a:pt x="12085320" y="2965450"/>
                    <a:pt x="12031980" y="2965450"/>
                  </a:cubicBezTo>
                  <a:cubicBezTo>
                    <a:pt x="12000230" y="2966720"/>
                    <a:pt x="11971020" y="2983230"/>
                    <a:pt x="11953240" y="3008630"/>
                  </a:cubicBezTo>
                  <a:cubicBezTo>
                    <a:pt x="11935460" y="2983230"/>
                    <a:pt x="11906250" y="2966720"/>
                    <a:pt x="11873230" y="2966720"/>
                  </a:cubicBezTo>
                  <a:cubicBezTo>
                    <a:pt x="11819890" y="2966720"/>
                    <a:pt x="11776710" y="3009900"/>
                    <a:pt x="11776710" y="3063240"/>
                  </a:cubicBezTo>
                  <a:cubicBezTo>
                    <a:pt x="11776710" y="3115310"/>
                    <a:pt x="11818620" y="3159760"/>
                    <a:pt x="11871960" y="3159760"/>
                  </a:cubicBezTo>
                  <a:lnTo>
                    <a:pt x="11878310" y="3159760"/>
                  </a:lnTo>
                  <a:lnTo>
                    <a:pt x="11878310" y="8920480"/>
                  </a:lnTo>
                  <a:lnTo>
                    <a:pt x="11871960" y="8920480"/>
                  </a:lnTo>
                  <a:cubicBezTo>
                    <a:pt x="11818620" y="8920480"/>
                    <a:pt x="11776710" y="8964930"/>
                    <a:pt x="11776710" y="9017000"/>
                  </a:cubicBezTo>
                  <a:cubicBezTo>
                    <a:pt x="11776710" y="9070340"/>
                    <a:pt x="11819890" y="9113520"/>
                    <a:pt x="11873230" y="9113520"/>
                  </a:cubicBezTo>
                  <a:cubicBezTo>
                    <a:pt x="11906250" y="9113520"/>
                    <a:pt x="11935460" y="9097010"/>
                    <a:pt x="11953240" y="9071610"/>
                  </a:cubicBezTo>
                  <a:cubicBezTo>
                    <a:pt x="11971020" y="9097010"/>
                    <a:pt x="12000230" y="9113520"/>
                    <a:pt x="12031980" y="9114790"/>
                  </a:cubicBezTo>
                  <a:cubicBezTo>
                    <a:pt x="12085320" y="9114790"/>
                    <a:pt x="12128500" y="9071610"/>
                    <a:pt x="12128500" y="9018270"/>
                  </a:cubicBezTo>
                  <a:cubicBezTo>
                    <a:pt x="12128500" y="8967470"/>
                    <a:pt x="12091670" y="8926830"/>
                    <a:pt x="12042140" y="8921750"/>
                  </a:cubicBezTo>
                  <a:close/>
                  <a:moveTo>
                    <a:pt x="8458200" y="113030"/>
                  </a:moveTo>
                  <a:cubicBezTo>
                    <a:pt x="8458200" y="59690"/>
                    <a:pt x="8415020" y="16510"/>
                    <a:pt x="8361680" y="16510"/>
                  </a:cubicBezTo>
                  <a:cubicBezTo>
                    <a:pt x="8312150" y="16510"/>
                    <a:pt x="8271510" y="53340"/>
                    <a:pt x="8265160" y="102870"/>
                  </a:cubicBezTo>
                  <a:lnTo>
                    <a:pt x="3896360" y="102870"/>
                  </a:lnTo>
                  <a:lnTo>
                    <a:pt x="3896360" y="96520"/>
                  </a:lnTo>
                  <a:cubicBezTo>
                    <a:pt x="3896360" y="48260"/>
                    <a:pt x="3860800" y="8890"/>
                    <a:pt x="3815080" y="1270"/>
                  </a:cubicBezTo>
                  <a:lnTo>
                    <a:pt x="3784600" y="1270"/>
                  </a:lnTo>
                  <a:cubicBezTo>
                    <a:pt x="3738880" y="8890"/>
                    <a:pt x="3703320" y="48260"/>
                    <a:pt x="3703320" y="96520"/>
                  </a:cubicBezTo>
                  <a:cubicBezTo>
                    <a:pt x="3703320" y="129540"/>
                    <a:pt x="3719830" y="158750"/>
                    <a:pt x="3745230" y="176530"/>
                  </a:cubicBezTo>
                  <a:cubicBezTo>
                    <a:pt x="3719830" y="194310"/>
                    <a:pt x="3703320" y="223520"/>
                    <a:pt x="3703320" y="256540"/>
                  </a:cubicBezTo>
                  <a:cubicBezTo>
                    <a:pt x="3703320" y="309880"/>
                    <a:pt x="3746500" y="353060"/>
                    <a:pt x="3799840" y="353060"/>
                  </a:cubicBezTo>
                  <a:cubicBezTo>
                    <a:pt x="3849370" y="353060"/>
                    <a:pt x="3890010" y="316230"/>
                    <a:pt x="3896360" y="266700"/>
                  </a:cubicBezTo>
                  <a:lnTo>
                    <a:pt x="8265160" y="266700"/>
                  </a:lnTo>
                  <a:lnTo>
                    <a:pt x="8265160" y="273050"/>
                  </a:lnTo>
                  <a:cubicBezTo>
                    <a:pt x="8265160" y="321310"/>
                    <a:pt x="8300720" y="360680"/>
                    <a:pt x="8346440" y="368300"/>
                  </a:cubicBezTo>
                  <a:lnTo>
                    <a:pt x="8376920" y="368300"/>
                  </a:lnTo>
                  <a:cubicBezTo>
                    <a:pt x="8422640" y="360680"/>
                    <a:pt x="8458200" y="321310"/>
                    <a:pt x="8458200" y="273050"/>
                  </a:cubicBezTo>
                  <a:cubicBezTo>
                    <a:pt x="8458200" y="240030"/>
                    <a:pt x="8441690" y="210820"/>
                    <a:pt x="8416290" y="193040"/>
                  </a:cubicBezTo>
                  <a:cubicBezTo>
                    <a:pt x="8441690" y="175260"/>
                    <a:pt x="8458200" y="146050"/>
                    <a:pt x="8458200" y="11303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0" name="Google Shape;300;p10"/>
          <p:cNvSpPr/>
          <p:nvPr/>
        </p:nvSpPr>
        <p:spPr>
          <a:xfrm rot="262590">
            <a:off x="3778445" y="3085066"/>
            <a:ext cx="3282738" cy="2859353"/>
          </a:xfrm>
          <a:custGeom>
            <a:rect b="b" l="l" r="r" t="t"/>
            <a:pathLst>
              <a:path extrusionOk="0" h="5429250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4409440"/>
                </a:lnTo>
                <a:cubicBezTo>
                  <a:pt x="0" y="4602480"/>
                  <a:pt x="151130" y="4794250"/>
                  <a:pt x="335280" y="4836160"/>
                </a:cubicBezTo>
                <a:lnTo>
                  <a:pt x="2781300" y="5387340"/>
                </a:lnTo>
                <a:cubicBezTo>
                  <a:pt x="2965450" y="5429250"/>
                  <a:pt x="3267710" y="5429250"/>
                  <a:pt x="3451860" y="5387340"/>
                </a:cubicBezTo>
                <a:lnTo>
                  <a:pt x="5897880" y="4836160"/>
                </a:lnTo>
                <a:cubicBezTo>
                  <a:pt x="6082030" y="4794250"/>
                  <a:pt x="6233160" y="4602480"/>
                  <a:pt x="6233160" y="4409440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0"/>
          <p:cNvSpPr/>
          <p:nvPr/>
        </p:nvSpPr>
        <p:spPr>
          <a:xfrm rot="248641">
            <a:off x="3858035" y="6543099"/>
            <a:ext cx="3230090" cy="2272948"/>
          </a:xfrm>
          <a:custGeom>
            <a:rect b="b" l="l" r="r" t="t"/>
            <a:pathLst>
              <a:path extrusionOk="0" h="3058149" w="4345940">
                <a:moveTo>
                  <a:pt x="2189480" y="2540"/>
                </a:moveTo>
                <a:lnTo>
                  <a:pt x="2189480" y="0"/>
                </a:lnTo>
                <a:lnTo>
                  <a:pt x="0" y="175260"/>
                </a:lnTo>
                <a:lnTo>
                  <a:pt x="0" y="2882889"/>
                </a:lnTo>
                <a:lnTo>
                  <a:pt x="2155190" y="3055609"/>
                </a:lnTo>
                <a:lnTo>
                  <a:pt x="2155190" y="3058149"/>
                </a:lnTo>
                <a:lnTo>
                  <a:pt x="2172970" y="3056879"/>
                </a:lnTo>
                <a:lnTo>
                  <a:pt x="2190750" y="3058149"/>
                </a:lnTo>
                <a:lnTo>
                  <a:pt x="2190750" y="3055609"/>
                </a:lnTo>
                <a:lnTo>
                  <a:pt x="4345940" y="2882889"/>
                </a:lnTo>
                <a:lnTo>
                  <a:pt x="4345940" y="175260"/>
                </a:lnTo>
                <a:lnTo>
                  <a:pt x="2189480" y="2540"/>
                </a:lnTo>
                <a:lnTo>
                  <a:pt x="2189480" y="2540"/>
                </a:lnTo>
                <a:close/>
                <a:moveTo>
                  <a:pt x="2155190" y="3021319"/>
                </a:moveTo>
                <a:lnTo>
                  <a:pt x="34290" y="2851139"/>
                </a:lnTo>
                <a:lnTo>
                  <a:pt x="34290" y="207010"/>
                </a:lnTo>
                <a:lnTo>
                  <a:pt x="2155190" y="36830"/>
                </a:lnTo>
                <a:lnTo>
                  <a:pt x="2155190" y="88900"/>
                </a:lnTo>
                <a:lnTo>
                  <a:pt x="101600" y="260350"/>
                </a:lnTo>
                <a:lnTo>
                  <a:pt x="86360" y="261620"/>
                </a:lnTo>
                <a:lnTo>
                  <a:pt x="86360" y="2796529"/>
                </a:lnTo>
                <a:lnTo>
                  <a:pt x="2155190" y="2969249"/>
                </a:lnTo>
                <a:lnTo>
                  <a:pt x="2155190" y="3021319"/>
                </a:lnTo>
                <a:close/>
                <a:moveTo>
                  <a:pt x="2172970" y="2936229"/>
                </a:moveTo>
                <a:lnTo>
                  <a:pt x="120650" y="2764779"/>
                </a:lnTo>
                <a:lnTo>
                  <a:pt x="120650" y="293370"/>
                </a:lnTo>
                <a:lnTo>
                  <a:pt x="2172970" y="121920"/>
                </a:lnTo>
                <a:lnTo>
                  <a:pt x="4225290" y="293370"/>
                </a:lnTo>
                <a:lnTo>
                  <a:pt x="4225290" y="2764779"/>
                </a:lnTo>
                <a:lnTo>
                  <a:pt x="2172970" y="2936229"/>
                </a:lnTo>
                <a:lnTo>
                  <a:pt x="2172970" y="2936229"/>
                </a:lnTo>
                <a:close/>
                <a:moveTo>
                  <a:pt x="4310380" y="342900"/>
                </a:moveTo>
                <a:lnTo>
                  <a:pt x="4310380" y="2851139"/>
                </a:lnTo>
                <a:lnTo>
                  <a:pt x="2189480" y="3021319"/>
                </a:lnTo>
                <a:lnTo>
                  <a:pt x="2189480" y="2969249"/>
                </a:lnTo>
                <a:lnTo>
                  <a:pt x="4258310" y="2796529"/>
                </a:lnTo>
                <a:lnTo>
                  <a:pt x="4258310" y="261620"/>
                </a:lnTo>
                <a:lnTo>
                  <a:pt x="2189480" y="88900"/>
                </a:lnTo>
                <a:lnTo>
                  <a:pt x="2189480" y="36830"/>
                </a:lnTo>
                <a:lnTo>
                  <a:pt x="4310380" y="207010"/>
                </a:lnTo>
                <a:cubicBezTo>
                  <a:pt x="4310380" y="207010"/>
                  <a:pt x="4310380" y="342900"/>
                  <a:pt x="4310380" y="34290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0"/>
          <p:cNvSpPr/>
          <p:nvPr/>
        </p:nvSpPr>
        <p:spPr>
          <a:xfrm rot="-241177">
            <a:off x="534211" y="6160581"/>
            <a:ext cx="3040901" cy="3039352"/>
          </a:xfrm>
          <a:custGeom>
            <a:rect b="b" l="l" r="r" t="t"/>
            <a:pathLst>
              <a:path extrusionOk="0" h="2491740" w="2493010">
                <a:moveTo>
                  <a:pt x="2327910" y="904240"/>
                </a:moveTo>
                <a:cubicBezTo>
                  <a:pt x="2311400" y="773430"/>
                  <a:pt x="2336800" y="645160"/>
                  <a:pt x="2401570" y="530860"/>
                </a:cubicBezTo>
                <a:cubicBezTo>
                  <a:pt x="2459990" y="430530"/>
                  <a:pt x="2461260" y="306070"/>
                  <a:pt x="2402840" y="207010"/>
                </a:cubicBezTo>
                <a:cubicBezTo>
                  <a:pt x="2313940" y="53340"/>
                  <a:pt x="2117090" y="0"/>
                  <a:pt x="1963420" y="88900"/>
                </a:cubicBezTo>
                <a:cubicBezTo>
                  <a:pt x="1850390" y="153670"/>
                  <a:pt x="1722120" y="180340"/>
                  <a:pt x="1592580" y="165100"/>
                </a:cubicBezTo>
                <a:cubicBezTo>
                  <a:pt x="1463040" y="149860"/>
                  <a:pt x="1343660" y="93980"/>
                  <a:pt x="1249680" y="3810"/>
                </a:cubicBezTo>
                <a:lnTo>
                  <a:pt x="1248410" y="1270"/>
                </a:lnTo>
                <a:lnTo>
                  <a:pt x="1243330" y="1270"/>
                </a:lnTo>
                <a:lnTo>
                  <a:pt x="1240790" y="3810"/>
                </a:lnTo>
                <a:cubicBezTo>
                  <a:pt x="1148080" y="91440"/>
                  <a:pt x="1026160" y="148590"/>
                  <a:pt x="897890" y="165100"/>
                </a:cubicBezTo>
                <a:cubicBezTo>
                  <a:pt x="768350" y="180340"/>
                  <a:pt x="637540" y="153670"/>
                  <a:pt x="527050" y="88900"/>
                </a:cubicBezTo>
                <a:cubicBezTo>
                  <a:pt x="452120" y="45720"/>
                  <a:pt x="365760" y="34290"/>
                  <a:pt x="283210" y="57150"/>
                </a:cubicBezTo>
                <a:cubicBezTo>
                  <a:pt x="200660" y="78740"/>
                  <a:pt x="130810" y="132080"/>
                  <a:pt x="87630" y="207010"/>
                </a:cubicBezTo>
                <a:cubicBezTo>
                  <a:pt x="30480" y="306070"/>
                  <a:pt x="30480" y="430530"/>
                  <a:pt x="88900" y="529590"/>
                </a:cubicBezTo>
                <a:cubicBezTo>
                  <a:pt x="153670" y="643890"/>
                  <a:pt x="180340" y="773430"/>
                  <a:pt x="162560" y="902970"/>
                </a:cubicBezTo>
                <a:cubicBezTo>
                  <a:pt x="147320" y="1029970"/>
                  <a:pt x="90170" y="1149350"/>
                  <a:pt x="3810" y="1240790"/>
                </a:cubicBezTo>
                <a:lnTo>
                  <a:pt x="1270" y="1243330"/>
                </a:lnTo>
                <a:lnTo>
                  <a:pt x="1270" y="1248410"/>
                </a:lnTo>
                <a:lnTo>
                  <a:pt x="3810" y="1250950"/>
                </a:lnTo>
                <a:cubicBezTo>
                  <a:pt x="91440" y="1343660"/>
                  <a:pt x="148590" y="1465580"/>
                  <a:pt x="165100" y="1593850"/>
                </a:cubicBezTo>
                <a:cubicBezTo>
                  <a:pt x="180340" y="1723390"/>
                  <a:pt x="153670" y="1854200"/>
                  <a:pt x="88900" y="1964690"/>
                </a:cubicBezTo>
                <a:cubicBezTo>
                  <a:pt x="0" y="2118360"/>
                  <a:pt x="53340" y="2315210"/>
                  <a:pt x="207010" y="2404110"/>
                </a:cubicBezTo>
                <a:cubicBezTo>
                  <a:pt x="307340" y="2461260"/>
                  <a:pt x="431800" y="2461260"/>
                  <a:pt x="530860" y="2402840"/>
                </a:cubicBezTo>
                <a:cubicBezTo>
                  <a:pt x="645160" y="2338070"/>
                  <a:pt x="774700" y="2311400"/>
                  <a:pt x="904240" y="2329180"/>
                </a:cubicBezTo>
                <a:cubicBezTo>
                  <a:pt x="1029970" y="2345690"/>
                  <a:pt x="1150620" y="2402840"/>
                  <a:pt x="1242060" y="2489200"/>
                </a:cubicBezTo>
                <a:lnTo>
                  <a:pt x="1244600" y="2491740"/>
                </a:lnTo>
                <a:lnTo>
                  <a:pt x="1249680" y="2491740"/>
                </a:lnTo>
                <a:lnTo>
                  <a:pt x="1252220" y="2490470"/>
                </a:lnTo>
                <a:cubicBezTo>
                  <a:pt x="1344930" y="2402840"/>
                  <a:pt x="1466850" y="2345690"/>
                  <a:pt x="1595120" y="2329180"/>
                </a:cubicBezTo>
                <a:cubicBezTo>
                  <a:pt x="1724660" y="2313940"/>
                  <a:pt x="1855470" y="2340610"/>
                  <a:pt x="1965960" y="2405380"/>
                </a:cubicBezTo>
                <a:cubicBezTo>
                  <a:pt x="2016760" y="2434590"/>
                  <a:pt x="2071370" y="2448560"/>
                  <a:pt x="2125980" y="2448560"/>
                </a:cubicBezTo>
                <a:cubicBezTo>
                  <a:pt x="2237740" y="2448560"/>
                  <a:pt x="2345690" y="2391410"/>
                  <a:pt x="2405380" y="2287270"/>
                </a:cubicBezTo>
                <a:cubicBezTo>
                  <a:pt x="2462530" y="2186940"/>
                  <a:pt x="2462530" y="2062480"/>
                  <a:pt x="2404110" y="1963420"/>
                </a:cubicBezTo>
                <a:cubicBezTo>
                  <a:pt x="2339340" y="1849120"/>
                  <a:pt x="2312670" y="1719580"/>
                  <a:pt x="2330450" y="1590040"/>
                </a:cubicBezTo>
                <a:cubicBezTo>
                  <a:pt x="2346960" y="1464310"/>
                  <a:pt x="2404110" y="1343660"/>
                  <a:pt x="2490470" y="1252220"/>
                </a:cubicBezTo>
                <a:lnTo>
                  <a:pt x="2493010" y="1249680"/>
                </a:lnTo>
                <a:lnTo>
                  <a:pt x="2493010" y="1244600"/>
                </a:lnTo>
                <a:lnTo>
                  <a:pt x="2490470" y="1242060"/>
                </a:lnTo>
                <a:cubicBezTo>
                  <a:pt x="2400300" y="1149350"/>
                  <a:pt x="2343150" y="1029970"/>
                  <a:pt x="2327910" y="904240"/>
                </a:cubicBezTo>
                <a:lnTo>
                  <a:pt x="2327910" y="90424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0"/>
          <p:cNvSpPr/>
          <p:nvPr/>
        </p:nvSpPr>
        <p:spPr>
          <a:xfrm rot="251673">
            <a:off x="3863462" y="7506860"/>
            <a:ext cx="3229146" cy="777448"/>
          </a:xfrm>
          <a:custGeom>
            <a:rect b="b" l="l" r="r" t="t"/>
            <a:pathLst>
              <a:path extrusionOk="0" h="355423" w="1476258">
                <a:moveTo>
                  <a:pt x="0" y="0"/>
                </a:moveTo>
                <a:lnTo>
                  <a:pt x="1476258" y="0"/>
                </a:lnTo>
                <a:lnTo>
                  <a:pt x="1476258" y="355423"/>
                </a:lnTo>
                <a:lnTo>
                  <a:pt x="0" y="35542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04" name="Google Shape;304;p10"/>
          <p:cNvSpPr txBox="1"/>
          <p:nvPr/>
        </p:nvSpPr>
        <p:spPr>
          <a:xfrm>
            <a:off x="975174" y="1364050"/>
            <a:ext cx="56097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How To Practice Gratitude</a:t>
            </a:r>
            <a:endParaRPr sz="3700"/>
          </a:p>
        </p:txBody>
      </p:sp>
      <p:sp>
        <p:nvSpPr>
          <p:cNvPr id="305" name="Google Shape;305;p10"/>
          <p:cNvSpPr txBox="1"/>
          <p:nvPr/>
        </p:nvSpPr>
        <p:spPr>
          <a:xfrm>
            <a:off x="791881" y="3295979"/>
            <a:ext cx="2450473" cy="21918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106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Stop comparing yourself to others</a:t>
            </a:r>
            <a:endParaRPr/>
          </a:p>
        </p:txBody>
      </p:sp>
      <p:sp>
        <p:nvSpPr>
          <p:cNvPr id="306" name="Google Shape;306;p10"/>
          <p:cNvSpPr txBox="1"/>
          <p:nvPr/>
        </p:nvSpPr>
        <p:spPr>
          <a:xfrm rot="177911">
            <a:off x="4075005" y="6794011"/>
            <a:ext cx="2808664" cy="13848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4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Practice </a:t>
            </a:r>
            <a:r>
              <a:rPr b="0" i="0" lang="en-US" sz="394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mindfulness</a:t>
            </a:r>
            <a:endParaRPr/>
          </a:p>
        </p:txBody>
      </p:sp>
      <p:sp>
        <p:nvSpPr>
          <p:cNvPr id="307" name="Google Shape;307;p10"/>
          <p:cNvSpPr txBox="1"/>
          <p:nvPr/>
        </p:nvSpPr>
        <p:spPr>
          <a:xfrm rot="258695">
            <a:off x="4071490" y="3516707"/>
            <a:ext cx="2693376" cy="18238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4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489" u="none" cap="none" strike="noStrike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Start a gratitude journal</a:t>
            </a:r>
            <a:endParaRPr/>
          </a:p>
        </p:txBody>
      </p:sp>
      <p:sp>
        <p:nvSpPr>
          <p:cNvPr id="308" name="Google Shape;308;p10"/>
          <p:cNvSpPr txBox="1"/>
          <p:nvPr/>
        </p:nvSpPr>
        <p:spPr>
          <a:xfrm rot="-212393">
            <a:off x="907970" y="6663504"/>
            <a:ext cx="2291232" cy="20225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8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6" u="none" cap="none" strike="noStrike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APPRECIATE THE SMALLER THINGS </a:t>
            </a:r>
            <a:endParaRPr/>
          </a:p>
          <a:p>
            <a:pPr indent="0" lvl="0" marL="0" marR="0" rtl="0" algn="ctr">
              <a:lnSpc>
                <a:spcPct val="118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16" u="none" cap="none" strike="noStrike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IN LIFE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Google Shape;313;p11"/>
          <p:cNvGrpSpPr/>
          <p:nvPr/>
        </p:nvGrpSpPr>
        <p:grpSpPr>
          <a:xfrm>
            <a:off x="-357795" y="-110997"/>
            <a:ext cx="8229201" cy="10802994"/>
            <a:chOff x="0" y="0"/>
            <a:chExt cx="10972269" cy="14403993"/>
          </a:xfrm>
        </p:grpSpPr>
        <p:sp>
          <p:nvSpPr>
            <p:cNvPr id="314" name="Google Shape;314;p11"/>
            <p:cNvSpPr/>
            <p:nvPr/>
          </p:nvSpPr>
          <p:spPr>
            <a:xfrm>
              <a:off x="0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5" name="Google Shape;315;p11"/>
            <p:cNvSpPr/>
            <p:nvPr/>
          </p:nvSpPr>
          <p:spPr>
            <a:xfrm>
              <a:off x="3399170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6" name="Google Shape;316;p11"/>
            <p:cNvSpPr/>
            <p:nvPr/>
          </p:nvSpPr>
          <p:spPr>
            <a:xfrm>
              <a:off x="8497924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7" name="Google Shape;317;p11"/>
            <p:cNvSpPr/>
            <p:nvPr/>
          </p:nvSpPr>
          <p:spPr>
            <a:xfrm>
              <a:off x="10197509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8" name="Google Shape;318;p11"/>
            <p:cNvSpPr/>
            <p:nvPr/>
          </p:nvSpPr>
          <p:spPr>
            <a:xfrm>
              <a:off x="1699585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9" name="Google Shape;319;p11"/>
            <p:cNvSpPr/>
            <p:nvPr/>
          </p:nvSpPr>
          <p:spPr>
            <a:xfrm>
              <a:off x="6798340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20" name="Google Shape;320;p11"/>
            <p:cNvSpPr/>
            <p:nvPr/>
          </p:nvSpPr>
          <p:spPr>
            <a:xfrm>
              <a:off x="5098755" y="0"/>
              <a:ext cx="774760" cy="144039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grpSp>
        <p:nvGrpSpPr>
          <p:cNvPr id="321" name="Google Shape;321;p11"/>
          <p:cNvGrpSpPr/>
          <p:nvPr/>
        </p:nvGrpSpPr>
        <p:grpSpPr>
          <a:xfrm>
            <a:off x="553691" y="1001253"/>
            <a:ext cx="6452619" cy="1495362"/>
            <a:chOff x="0" y="0"/>
            <a:chExt cx="17109112" cy="3964952"/>
          </a:xfrm>
        </p:grpSpPr>
        <p:sp>
          <p:nvSpPr>
            <p:cNvPr id="322" name="Google Shape;322;p11"/>
            <p:cNvSpPr/>
            <p:nvPr/>
          </p:nvSpPr>
          <p:spPr>
            <a:xfrm>
              <a:off x="394970" y="394970"/>
              <a:ext cx="16319173" cy="3172472"/>
            </a:xfrm>
            <a:custGeom>
              <a:rect b="b" l="l" r="r" t="t"/>
              <a:pathLst>
                <a:path extrusionOk="0" h="3172472" w="16319173">
                  <a:moveTo>
                    <a:pt x="16319173" y="588010"/>
                  </a:moveTo>
                  <a:lnTo>
                    <a:pt x="16319173" y="2584462"/>
                  </a:lnTo>
                  <a:cubicBezTo>
                    <a:pt x="16319173" y="2909582"/>
                    <a:pt x="16056282" y="3172472"/>
                    <a:pt x="15731162" y="3172472"/>
                  </a:cubicBezTo>
                  <a:lnTo>
                    <a:pt x="588010" y="3172472"/>
                  </a:lnTo>
                  <a:cubicBezTo>
                    <a:pt x="262890" y="3172472"/>
                    <a:pt x="0" y="2909582"/>
                    <a:pt x="0" y="2584462"/>
                  </a:cubicBezTo>
                  <a:lnTo>
                    <a:pt x="0" y="588010"/>
                  </a:lnTo>
                  <a:cubicBezTo>
                    <a:pt x="0" y="262890"/>
                    <a:pt x="262890" y="0"/>
                    <a:pt x="588010" y="0"/>
                  </a:cubicBezTo>
                  <a:lnTo>
                    <a:pt x="15731162" y="0"/>
                  </a:lnTo>
                  <a:cubicBezTo>
                    <a:pt x="16056283" y="0"/>
                    <a:pt x="16319173" y="262890"/>
                    <a:pt x="16319173" y="58801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1"/>
            <p:cNvSpPr/>
            <p:nvPr/>
          </p:nvSpPr>
          <p:spPr>
            <a:xfrm>
              <a:off x="758120" y="753110"/>
              <a:ext cx="15592875" cy="2456192"/>
            </a:xfrm>
            <a:custGeom>
              <a:rect b="b" l="l" r="r" t="t"/>
              <a:pathLst>
                <a:path extrusionOk="0" h="2456192" w="15592875">
                  <a:moveTo>
                    <a:pt x="147390" y="2151557"/>
                  </a:moveTo>
                  <a:cubicBezTo>
                    <a:pt x="229564" y="2154259"/>
                    <a:pt x="294780" y="2221656"/>
                    <a:pt x="294780" y="2303874"/>
                  </a:cubicBezTo>
                  <a:cubicBezTo>
                    <a:pt x="294780" y="2386092"/>
                    <a:pt x="229564" y="2453489"/>
                    <a:pt x="147390" y="2456192"/>
                  </a:cubicBezTo>
                  <a:cubicBezTo>
                    <a:pt x="65216" y="2453489"/>
                    <a:pt x="0" y="2386092"/>
                    <a:pt x="0" y="2303874"/>
                  </a:cubicBezTo>
                  <a:cubicBezTo>
                    <a:pt x="0" y="2221656"/>
                    <a:pt x="65216" y="2154259"/>
                    <a:pt x="147390" y="2151557"/>
                  </a:cubicBezTo>
                  <a:close/>
                  <a:moveTo>
                    <a:pt x="147390" y="0"/>
                  </a:moveTo>
                  <a:cubicBezTo>
                    <a:pt x="229435" y="2869"/>
                    <a:pt x="294464" y="70212"/>
                    <a:pt x="294464" y="152307"/>
                  </a:cubicBezTo>
                  <a:cubicBezTo>
                    <a:pt x="294464" y="234402"/>
                    <a:pt x="229435" y="301745"/>
                    <a:pt x="147390" y="304614"/>
                  </a:cubicBezTo>
                  <a:cubicBezTo>
                    <a:pt x="65345" y="301745"/>
                    <a:pt x="316" y="234402"/>
                    <a:pt x="316" y="152307"/>
                  </a:cubicBezTo>
                  <a:cubicBezTo>
                    <a:pt x="316" y="70212"/>
                    <a:pt x="65345" y="2869"/>
                    <a:pt x="147390" y="0"/>
                  </a:cubicBezTo>
                  <a:close/>
                  <a:moveTo>
                    <a:pt x="15445483" y="0"/>
                  </a:moveTo>
                  <a:cubicBezTo>
                    <a:pt x="15527528" y="2869"/>
                    <a:pt x="15592558" y="70212"/>
                    <a:pt x="15592558" y="152307"/>
                  </a:cubicBezTo>
                  <a:cubicBezTo>
                    <a:pt x="15592558" y="234402"/>
                    <a:pt x="15527528" y="301745"/>
                    <a:pt x="15445483" y="304614"/>
                  </a:cubicBezTo>
                  <a:cubicBezTo>
                    <a:pt x="15363439" y="301745"/>
                    <a:pt x="15298408" y="234402"/>
                    <a:pt x="15298408" y="152307"/>
                  </a:cubicBezTo>
                  <a:cubicBezTo>
                    <a:pt x="15298408" y="70212"/>
                    <a:pt x="15363439" y="2869"/>
                    <a:pt x="15445483" y="0"/>
                  </a:cubicBezTo>
                  <a:close/>
                  <a:moveTo>
                    <a:pt x="15445483" y="2151557"/>
                  </a:moveTo>
                  <a:cubicBezTo>
                    <a:pt x="15527656" y="2154259"/>
                    <a:pt x="15592874" y="2221656"/>
                    <a:pt x="15592874" y="2303874"/>
                  </a:cubicBezTo>
                  <a:cubicBezTo>
                    <a:pt x="15592874" y="2386092"/>
                    <a:pt x="15527656" y="2453489"/>
                    <a:pt x="15445483" y="2456192"/>
                  </a:cubicBezTo>
                  <a:cubicBezTo>
                    <a:pt x="15363310" y="2453489"/>
                    <a:pt x="15298092" y="2386092"/>
                    <a:pt x="15298092" y="2303874"/>
                  </a:cubicBezTo>
                  <a:cubicBezTo>
                    <a:pt x="15298092" y="2221656"/>
                    <a:pt x="15363310" y="2154259"/>
                    <a:pt x="15445483" y="2151557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1"/>
            <p:cNvSpPr/>
            <p:nvPr/>
          </p:nvSpPr>
          <p:spPr>
            <a:xfrm>
              <a:off x="0" y="0"/>
              <a:ext cx="17109112" cy="3964952"/>
            </a:xfrm>
            <a:custGeom>
              <a:rect b="b" l="l" r="r" t="t"/>
              <a:pathLst>
                <a:path extrusionOk="0" h="3964952" w="17109112">
                  <a:moveTo>
                    <a:pt x="17109112" y="1057724"/>
                  </a:moveTo>
                  <a:lnTo>
                    <a:pt x="17109112" y="565150"/>
                  </a:lnTo>
                  <a:cubicBezTo>
                    <a:pt x="16992273" y="520700"/>
                    <a:pt x="16874162" y="444500"/>
                    <a:pt x="16768753" y="340360"/>
                  </a:cubicBezTo>
                  <a:cubicBezTo>
                    <a:pt x="16664612" y="234950"/>
                    <a:pt x="16588412" y="116840"/>
                    <a:pt x="16543962" y="0"/>
                  </a:cubicBezTo>
                  <a:lnTo>
                    <a:pt x="565150" y="0"/>
                  </a:lnTo>
                  <a:cubicBezTo>
                    <a:pt x="520700" y="116840"/>
                    <a:pt x="444500" y="234950"/>
                    <a:pt x="340360" y="340360"/>
                  </a:cubicBezTo>
                  <a:cubicBezTo>
                    <a:pt x="234950" y="444500"/>
                    <a:pt x="116840" y="520700"/>
                    <a:pt x="0" y="565150"/>
                  </a:cubicBezTo>
                  <a:lnTo>
                    <a:pt x="0" y="3397262"/>
                  </a:lnTo>
                  <a:cubicBezTo>
                    <a:pt x="29210" y="3408692"/>
                    <a:pt x="58420" y="3421392"/>
                    <a:pt x="87630" y="3436632"/>
                  </a:cubicBezTo>
                  <a:cubicBezTo>
                    <a:pt x="95250" y="3440442"/>
                    <a:pt x="101600" y="3444252"/>
                    <a:pt x="109220" y="3448062"/>
                  </a:cubicBezTo>
                  <a:cubicBezTo>
                    <a:pt x="114300" y="3450602"/>
                    <a:pt x="119380" y="3453142"/>
                    <a:pt x="124460" y="3456952"/>
                  </a:cubicBezTo>
                  <a:cubicBezTo>
                    <a:pt x="125730" y="3456952"/>
                    <a:pt x="127000" y="3458222"/>
                    <a:pt x="128270" y="3459492"/>
                  </a:cubicBezTo>
                  <a:cubicBezTo>
                    <a:pt x="132080" y="3460762"/>
                    <a:pt x="134620" y="3463302"/>
                    <a:pt x="138430" y="3465842"/>
                  </a:cubicBezTo>
                  <a:cubicBezTo>
                    <a:pt x="175260" y="3488702"/>
                    <a:pt x="212090" y="3514102"/>
                    <a:pt x="248920" y="3542042"/>
                  </a:cubicBezTo>
                  <a:cubicBezTo>
                    <a:pt x="255270" y="3547122"/>
                    <a:pt x="261620" y="3552202"/>
                    <a:pt x="267970" y="3558552"/>
                  </a:cubicBezTo>
                  <a:cubicBezTo>
                    <a:pt x="273050" y="3562362"/>
                    <a:pt x="276860" y="3566172"/>
                    <a:pt x="280670" y="3569982"/>
                  </a:cubicBezTo>
                  <a:cubicBezTo>
                    <a:pt x="293370" y="3581412"/>
                    <a:pt x="306070" y="3592842"/>
                    <a:pt x="318770" y="3605542"/>
                  </a:cubicBezTo>
                  <a:cubicBezTo>
                    <a:pt x="325120" y="3611892"/>
                    <a:pt x="331470" y="3618242"/>
                    <a:pt x="339090" y="3624592"/>
                  </a:cubicBezTo>
                  <a:cubicBezTo>
                    <a:pt x="345440" y="3630942"/>
                    <a:pt x="351790" y="3637292"/>
                    <a:pt x="358140" y="3644912"/>
                  </a:cubicBezTo>
                  <a:cubicBezTo>
                    <a:pt x="369570" y="3657612"/>
                    <a:pt x="382270" y="3670312"/>
                    <a:pt x="393700" y="3683012"/>
                  </a:cubicBezTo>
                  <a:cubicBezTo>
                    <a:pt x="397510" y="3688092"/>
                    <a:pt x="401320" y="3691902"/>
                    <a:pt x="405130" y="3696982"/>
                  </a:cubicBezTo>
                  <a:lnTo>
                    <a:pt x="420370" y="3716032"/>
                  </a:lnTo>
                  <a:cubicBezTo>
                    <a:pt x="424180" y="3719842"/>
                    <a:pt x="426720" y="3724922"/>
                    <a:pt x="430530" y="3728732"/>
                  </a:cubicBezTo>
                  <a:cubicBezTo>
                    <a:pt x="436880" y="3736352"/>
                    <a:pt x="443230" y="3745242"/>
                    <a:pt x="449580" y="3752862"/>
                  </a:cubicBezTo>
                  <a:cubicBezTo>
                    <a:pt x="457200" y="3763022"/>
                    <a:pt x="463550" y="3773182"/>
                    <a:pt x="469900" y="3782072"/>
                  </a:cubicBezTo>
                  <a:cubicBezTo>
                    <a:pt x="488950" y="3811282"/>
                    <a:pt x="506730" y="3840492"/>
                    <a:pt x="523240" y="3870972"/>
                  </a:cubicBezTo>
                  <a:cubicBezTo>
                    <a:pt x="525780" y="3876052"/>
                    <a:pt x="528320" y="3879862"/>
                    <a:pt x="529590" y="3884942"/>
                  </a:cubicBezTo>
                  <a:lnTo>
                    <a:pt x="533400" y="3892562"/>
                  </a:lnTo>
                  <a:cubicBezTo>
                    <a:pt x="535940" y="3897642"/>
                    <a:pt x="538480" y="3902722"/>
                    <a:pt x="539750" y="3906532"/>
                  </a:cubicBezTo>
                  <a:cubicBezTo>
                    <a:pt x="548640" y="3925582"/>
                    <a:pt x="557530" y="3944632"/>
                    <a:pt x="563880" y="3964952"/>
                  </a:cubicBezTo>
                  <a:lnTo>
                    <a:pt x="16542693" y="3964952"/>
                  </a:lnTo>
                  <a:cubicBezTo>
                    <a:pt x="16587143" y="3848112"/>
                    <a:pt x="16663343" y="3730002"/>
                    <a:pt x="16767482" y="3624592"/>
                  </a:cubicBezTo>
                  <a:cubicBezTo>
                    <a:pt x="16806853" y="3585222"/>
                    <a:pt x="16847493" y="3549662"/>
                    <a:pt x="16890673" y="3519182"/>
                  </a:cubicBezTo>
                  <a:cubicBezTo>
                    <a:pt x="16912262" y="3503942"/>
                    <a:pt x="16933853" y="3488702"/>
                    <a:pt x="16955443" y="3476002"/>
                  </a:cubicBezTo>
                  <a:cubicBezTo>
                    <a:pt x="16969412" y="3467112"/>
                    <a:pt x="16984653" y="3458222"/>
                    <a:pt x="16998623" y="3450602"/>
                  </a:cubicBezTo>
                  <a:cubicBezTo>
                    <a:pt x="17012593" y="3442982"/>
                    <a:pt x="17027832" y="3435362"/>
                    <a:pt x="17041803" y="3427742"/>
                  </a:cubicBezTo>
                  <a:cubicBezTo>
                    <a:pt x="17063393" y="3417582"/>
                    <a:pt x="17086253" y="3407422"/>
                    <a:pt x="17107843" y="3399802"/>
                  </a:cubicBezTo>
                  <a:lnTo>
                    <a:pt x="17109112" y="1057724"/>
                  </a:lnTo>
                  <a:close/>
                  <a:moveTo>
                    <a:pt x="16714143" y="2979432"/>
                  </a:moveTo>
                  <a:cubicBezTo>
                    <a:pt x="16714143" y="3304551"/>
                    <a:pt x="16451252" y="3567442"/>
                    <a:pt x="16126132" y="3567442"/>
                  </a:cubicBezTo>
                  <a:lnTo>
                    <a:pt x="982980" y="3567442"/>
                  </a:lnTo>
                  <a:cubicBezTo>
                    <a:pt x="657860" y="3567442"/>
                    <a:pt x="394970" y="3304551"/>
                    <a:pt x="394970" y="2979432"/>
                  </a:cubicBezTo>
                  <a:lnTo>
                    <a:pt x="394970" y="982980"/>
                  </a:lnTo>
                  <a:cubicBezTo>
                    <a:pt x="394970" y="657860"/>
                    <a:pt x="657860" y="394970"/>
                    <a:pt x="982980" y="394970"/>
                  </a:cubicBezTo>
                  <a:lnTo>
                    <a:pt x="16126132" y="394970"/>
                  </a:lnTo>
                  <a:cubicBezTo>
                    <a:pt x="16451253" y="394970"/>
                    <a:pt x="16714143" y="657860"/>
                    <a:pt x="16714143" y="982980"/>
                  </a:cubicBezTo>
                  <a:lnTo>
                    <a:pt x="16714143" y="2979432"/>
                  </a:ln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5" name="Google Shape;325;p11"/>
          <p:cNvGrpSpPr/>
          <p:nvPr/>
        </p:nvGrpSpPr>
        <p:grpSpPr>
          <a:xfrm rot="-189633">
            <a:off x="708303" y="3089988"/>
            <a:ext cx="2690781" cy="2680075"/>
            <a:chOff x="-1270" y="0"/>
            <a:chExt cx="12129770" cy="12081510"/>
          </a:xfrm>
        </p:grpSpPr>
        <p:sp>
          <p:nvSpPr>
            <p:cNvPr id="326" name="Google Shape;326;p11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288540" y="256540"/>
                  </a:moveTo>
                  <a:cubicBezTo>
                    <a:pt x="2288540" y="309880"/>
                    <a:pt x="2245360" y="353060"/>
                    <a:pt x="2192020" y="353060"/>
                  </a:cubicBezTo>
                  <a:cubicBezTo>
                    <a:pt x="2141220" y="353060"/>
                    <a:pt x="2100580" y="316230"/>
                    <a:pt x="2095500" y="266700"/>
                  </a:cubicBezTo>
                  <a:lnTo>
                    <a:pt x="1430020" y="266700"/>
                  </a:lnTo>
                  <a:cubicBezTo>
                    <a:pt x="1423670" y="316230"/>
                    <a:pt x="1383030" y="353060"/>
                    <a:pt x="1333500" y="353060"/>
                  </a:cubicBezTo>
                  <a:cubicBezTo>
                    <a:pt x="1280160" y="353060"/>
                    <a:pt x="1236980" y="309880"/>
                    <a:pt x="1236980" y="256540"/>
                  </a:cubicBezTo>
                  <a:cubicBezTo>
                    <a:pt x="1236980" y="223520"/>
                    <a:pt x="1253490" y="194310"/>
                    <a:pt x="1278890" y="176530"/>
                  </a:cubicBezTo>
                  <a:cubicBezTo>
                    <a:pt x="1253490" y="158750"/>
                    <a:pt x="1236980" y="129540"/>
                    <a:pt x="1236980" y="96520"/>
                  </a:cubicBezTo>
                  <a:cubicBezTo>
                    <a:pt x="1236980" y="48260"/>
                    <a:pt x="1272540" y="8890"/>
                    <a:pt x="1318260" y="1270"/>
                  </a:cubicBezTo>
                  <a:cubicBezTo>
                    <a:pt x="1323340" y="0"/>
                    <a:pt x="1328420" y="0"/>
                    <a:pt x="1333500" y="0"/>
                  </a:cubicBezTo>
                  <a:cubicBezTo>
                    <a:pt x="1338580" y="0"/>
                    <a:pt x="1343660" y="0"/>
                    <a:pt x="1348740" y="1270"/>
                  </a:cubicBezTo>
                  <a:cubicBezTo>
                    <a:pt x="1394460" y="8890"/>
                    <a:pt x="1430020" y="48260"/>
                    <a:pt x="1430020" y="96520"/>
                  </a:cubicBezTo>
                  <a:lnTo>
                    <a:pt x="1430020" y="102870"/>
                  </a:lnTo>
                  <a:lnTo>
                    <a:pt x="2094230" y="102870"/>
                  </a:lnTo>
                  <a:lnTo>
                    <a:pt x="2094230" y="96520"/>
                  </a:lnTo>
                  <a:cubicBezTo>
                    <a:pt x="2094230" y="43180"/>
                    <a:pt x="2138680" y="1270"/>
                    <a:pt x="2190750" y="1270"/>
                  </a:cubicBezTo>
                  <a:cubicBezTo>
                    <a:pt x="2244090" y="1270"/>
                    <a:pt x="2287270" y="44450"/>
                    <a:pt x="2287270" y="97790"/>
                  </a:cubicBezTo>
                  <a:cubicBezTo>
                    <a:pt x="2287270" y="130810"/>
                    <a:pt x="2270760" y="160020"/>
                    <a:pt x="2245360" y="177800"/>
                  </a:cubicBezTo>
                  <a:cubicBezTo>
                    <a:pt x="2270760" y="195580"/>
                    <a:pt x="2287270" y="224790"/>
                    <a:pt x="2288540" y="256540"/>
                  </a:cubicBezTo>
                  <a:close/>
                  <a:moveTo>
                    <a:pt x="266700" y="2598420"/>
                  </a:moveTo>
                  <a:lnTo>
                    <a:pt x="266700" y="1931670"/>
                  </a:lnTo>
                  <a:cubicBezTo>
                    <a:pt x="316230" y="1926590"/>
                    <a:pt x="353060" y="1885950"/>
                    <a:pt x="353060" y="1835150"/>
                  </a:cubicBezTo>
                  <a:cubicBezTo>
                    <a:pt x="353060" y="1781810"/>
                    <a:pt x="309880" y="1738630"/>
                    <a:pt x="256540" y="1738630"/>
                  </a:cubicBezTo>
                  <a:cubicBezTo>
                    <a:pt x="224790" y="1739900"/>
                    <a:pt x="195580" y="1756410"/>
                    <a:pt x="177800" y="1783080"/>
                  </a:cubicBezTo>
                  <a:cubicBezTo>
                    <a:pt x="160020" y="1757680"/>
                    <a:pt x="130810" y="1741170"/>
                    <a:pt x="97790" y="1741170"/>
                  </a:cubicBezTo>
                  <a:cubicBezTo>
                    <a:pt x="44450" y="1741170"/>
                    <a:pt x="1270" y="1784350"/>
                    <a:pt x="1270" y="1837690"/>
                  </a:cubicBezTo>
                  <a:cubicBezTo>
                    <a:pt x="1270" y="1889760"/>
                    <a:pt x="43180" y="1934210"/>
                    <a:pt x="96520" y="1934210"/>
                  </a:cubicBezTo>
                  <a:lnTo>
                    <a:pt x="102870" y="1934210"/>
                  </a:lnTo>
                  <a:lnTo>
                    <a:pt x="102870" y="2598420"/>
                  </a:lnTo>
                  <a:lnTo>
                    <a:pt x="96520" y="2598420"/>
                  </a:lnTo>
                  <a:cubicBezTo>
                    <a:pt x="48260" y="2598420"/>
                    <a:pt x="8890" y="2633980"/>
                    <a:pt x="1270" y="2679700"/>
                  </a:cubicBezTo>
                  <a:cubicBezTo>
                    <a:pt x="0" y="2684780"/>
                    <a:pt x="0" y="2689860"/>
                    <a:pt x="0" y="2694940"/>
                  </a:cubicBezTo>
                  <a:cubicBezTo>
                    <a:pt x="0" y="2700020"/>
                    <a:pt x="0" y="2705100"/>
                    <a:pt x="1270" y="2710180"/>
                  </a:cubicBezTo>
                  <a:cubicBezTo>
                    <a:pt x="8890" y="2755900"/>
                    <a:pt x="48260" y="2791460"/>
                    <a:pt x="96520" y="2791460"/>
                  </a:cubicBezTo>
                  <a:cubicBezTo>
                    <a:pt x="129540" y="2791460"/>
                    <a:pt x="158750" y="2774950"/>
                    <a:pt x="176530" y="2749550"/>
                  </a:cubicBezTo>
                  <a:cubicBezTo>
                    <a:pt x="194310" y="2774950"/>
                    <a:pt x="223520" y="2791460"/>
                    <a:pt x="256540" y="2791460"/>
                  </a:cubicBezTo>
                  <a:cubicBezTo>
                    <a:pt x="309880" y="2791460"/>
                    <a:pt x="353060" y="2748280"/>
                    <a:pt x="353060" y="2694940"/>
                  </a:cubicBezTo>
                  <a:cubicBezTo>
                    <a:pt x="353060" y="2645410"/>
                    <a:pt x="316230" y="2604770"/>
                    <a:pt x="266700" y="2598420"/>
                  </a:cubicBezTo>
                  <a:close/>
                  <a:moveTo>
                    <a:pt x="9649460" y="177800"/>
                  </a:moveTo>
                  <a:cubicBezTo>
                    <a:pt x="9674860" y="160020"/>
                    <a:pt x="9691370" y="130810"/>
                    <a:pt x="9691370" y="97790"/>
                  </a:cubicBezTo>
                  <a:cubicBezTo>
                    <a:pt x="9691370" y="44450"/>
                    <a:pt x="9648190" y="1270"/>
                    <a:pt x="9594850" y="1270"/>
                  </a:cubicBezTo>
                  <a:cubicBezTo>
                    <a:pt x="9542780" y="1270"/>
                    <a:pt x="9498330" y="43180"/>
                    <a:pt x="9498330" y="96520"/>
                  </a:cubicBezTo>
                  <a:lnTo>
                    <a:pt x="9498330" y="102870"/>
                  </a:lnTo>
                  <a:lnTo>
                    <a:pt x="8834120" y="102870"/>
                  </a:lnTo>
                  <a:lnTo>
                    <a:pt x="8834120" y="96520"/>
                  </a:lnTo>
                  <a:cubicBezTo>
                    <a:pt x="8834120" y="48260"/>
                    <a:pt x="8798560" y="8890"/>
                    <a:pt x="8752840" y="1270"/>
                  </a:cubicBezTo>
                  <a:cubicBezTo>
                    <a:pt x="8747760" y="0"/>
                    <a:pt x="8742680" y="0"/>
                    <a:pt x="8737600" y="0"/>
                  </a:cubicBezTo>
                  <a:cubicBezTo>
                    <a:pt x="8732520" y="0"/>
                    <a:pt x="8727440" y="0"/>
                    <a:pt x="8722360" y="1270"/>
                  </a:cubicBezTo>
                  <a:cubicBezTo>
                    <a:pt x="8676640" y="8890"/>
                    <a:pt x="8641080" y="48260"/>
                    <a:pt x="8641080" y="96520"/>
                  </a:cubicBezTo>
                  <a:cubicBezTo>
                    <a:pt x="8641080" y="129540"/>
                    <a:pt x="8657590" y="158750"/>
                    <a:pt x="8682990" y="176530"/>
                  </a:cubicBezTo>
                  <a:cubicBezTo>
                    <a:pt x="8657590" y="194310"/>
                    <a:pt x="8641080" y="223520"/>
                    <a:pt x="8641080" y="256540"/>
                  </a:cubicBezTo>
                  <a:cubicBezTo>
                    <a:pt x="8641080" y="309880"/>
                    <a:pt x="8684260" y="353060"/>
                    <a:pt x="8737600" y="353060"/>
                  </a:cubicBezTo>
                  <a:cubicBezTo>
                    <a:pt x="8787130" y="353060"/>
                    <a:pt x="8827770" y="316230"/>
                    <a:pt x="8834120" y="266700"/>
                  </a:cubicBezTo>
                  <a:lnTo>
                    <a:pt x="9500870" y="266700"/>
                  </a:lnTo>
                  <a:cubicBezTo>
                    <a:pt x="9505950" y="316230"/>
                    <a:pt x="9546590" y="353060"/>
                    <a:pt x="9597390" y="353060"/>
                  </a:cubicBezTo>
                  <a:cubicBezTo>
                    <a:pt x="9650730" y="353060"/>
                    <a:pt x="9693910" y="309880"/>
                    <a:pt x="9693910" y="256540"/>
                  </a:cubicBezTo>
                  <a:cubicBezTo>
                    <a:pt x="9692640" y="224790"/>
                    <a:pt x="9674860" y="195580"/>
                    <a:pt x="9649460" y="177800"/>
                  </a:cubicBezTo>
                  <a:close/>
                  <a:moveTo>
                    <a:pt x="12043410" y="1369060"/>
                  </a:moveTo>
                  <a:lnTo>
                    <a:pt x="12043410" y="702310"/>
                  </a:lnTo>
                  <a:cubicBezTo>
                    <a:pt x="12092940" y="697230"/>
                    <a:pt x="12129770" y="656590"/>
                    <a:pt x="12129770" y="605790"/>
                  </a:cubicBezTo>
                  <a:cubicBezTo>
                    <a:pt x="12129770" y="552450"/>
                    <a:pt x="12086590" y="509270"/>
                    <a:pt x="12033250" y="509270"/>
                  </a:cubicBezTo>
                  <a:cubicBezTo>
                    <a:pt x="12000230" y="510540"/>
                    <a:pt x="11971020" y="527050"/>
                    <a:pt x="11954510" y="553720"/>
                  </a:cubicBezTo>
                  <a:cubicBezTo>
                    <a:pt x="11936730" y="528320"/>
                    <a:pt x="11907520" y="511810"/>
                    <a:pt x="11874500" y="511810"/>
                  </a:cubicBezTo>
                  <a:cubicBezTo>
                    <a:pt x="11821160" y="511810"/>
                    <a:pt x="11777980" y="554990"/>
                    <a:pt x="11777980" y="608330"/>
                  </a:cubicBezTo>
                  <a:cubicBezTo>
                    <a:pt x="11777980" y="660400"/>
                    <a:pt x="11819890" y="704850"/>
                    <a:pt x="11873230" y="704850"/>
                  </a:cubicBezTo>
                  <a:lnTo>
                    <a:pt x="11879580" y="704850"/>
                  </a:lnTo>
                  <a:lnTo>
                    <a:pt x="11879580" y="1369060"/>
                  </a:lnTo>
                  <a:lnTo>
                    <a:pt x="11873230" y="1369060"/>
                  </a:lnTo>
                  <a:cubicBezTo>
                    <a:pt x="11819890" y="1369060"/>
                    <a:pt x="11776710" y="1412240"/>
                    <a:pt x="11776710" y="1465580"/>
                  </a:cubicBezTo>
                  <a:cubicBezTo>
                    <a:pt x="11776710" y="1518920"/>
                    <a:pt x="11819890" y="1562100"/>
                    <a:pt x="11873230" y="1562100"/>
                  </a:cubicBezTo>
                  <a:cubicBezTo>
                    <a:pt x="11906250" y="1562100"/>
                    <a:pt x="11935460" y="1545590"/>
                    <a:pt x="11953240" y="1520190"/>
                  </a:cubicBezTo>
                  <a:cubicBezTo>
                    <a:pt x="11971020" y="1545590"/>
                    <a:pt x="12000230" y="1562100"/>
                    <a:pt x="12033250" y="1562100"/>
                  </a:cubicBezTo>
                  <a:cubicBezTo>
                    <a:pt x="12086590" y="1562100"/>
                    <a:pt x="12129770" y="1518920"/>
                    <a:pt x="12129770" y="1465580"/>
                  </a:cubicBezTo>
                  <a:cubicBezTo>
                    <a:pt x="12129770" y="1416050"/>
                    <a:pt x="12092940" y="1375410"/>
                    <a:pt x="12043410" y="1369060"/>
                  </a:cubicBezTo>
                  <a:close/>
                  <a:moveTo>
                    <a:pt x="12129770" y="9403080"/>
                  </a:moveTo>
                  <a:cubicBezTo>
                    <a:pt x="12129770" y="9349739"/>
                    <a:pt x="12086590" y="9306560"/>
                    <a:pt x="12033250" y="9306560"/>
                  </a:cubicBezTo>
                  <a:cubicBezTo>
                    <a:pt x="12000230" y="9307830"/>
                    <a:pt x="11971020" y="9324339"/>
                    <a:pt x="11954510" y="9351010"/>
                  </a:cubicBezTo>
                  <a:cubicBezTo>
                    <a:pt x="11936730" y="9325610"/>
                    <a:pt x="11907520" y="9309100"/>
                    <a:pt x="11874500" y="9309100"/>
                  </a:cubicBezTo>
                  <a:cubicBezTo>
                    <a:pt x="11821160" y="9309100"/>
                    <a:pt x="11777980" y="9352280"/>
                    <a:pt x="11777980" y="9405620"/>
                  </a:cubicBezTo>
                  <a:cubicBezTo>
                    <a:pt x="11777980" y="9457689"/>
                    <a:pt x="11819890" y="9502139"/>
                    <a:pt x="11873230" y="9502139"/>
                  </a:cubicBezTo>
                  <a:lnTo>
                    <a:pt x="11879580" y="9502139"/>
                  </a:lnTo>
                  <a:lnTo>
                    <a:pt x="11879580" y="10165080"/>
                  </a:lnTo>
                  <a:lnTo>
                    <a:pt x="11873230" y="10165080"/>
                  </a:lnTo>
                  <a:cubicBezTo>
                    <a:pt x="11819890" y="10165080"/>
                    <a:pt x="11776710" y="10208260"/>
                    <a:pt x="11776710" y="10261600"/>
                  </a:cubicBezTo>
                  <a:cubicBezTo>
                    <a:pt x="11776710" y="10314939"/>
                    <a:pt x="11819890" y="10358120"/>
                    <a:pt x="11873230" y="10358120"/>
                  </a:cubicBezTo>
                  <a:cubicBezTo>
                    <a:pt x="11906250" y="10358120"/>
                    <a:pt x="11935460" y="10341610"/>
                    <a:pt x="11953240" y="10316210"/>
                  </a:cubicBezTo>
                  <a:cubicBezTo>
                    <a:pt x="11971020" y="10341610"/>
                    <a:pt x="12000230" y="10358120"/>
                    <a:pt x="12033250" y="10358120"/>
                  </a:cubicBezTo>
                  <a:cubicBezTo>
                    <a:pt x="12086590" y="10358120"/>
                    <a:pt x="12129770" y="10314939"/>
                    <a:pt x="12129770" y="10261600"/>
                  </a:cubicBezTo>
                  <a:cubicBezTo>
                    <a:pt x="12129770" y="10212070"/>
                    <a:pt x="12092940" y="10171430"/>
                    <a:pt x="12043410" y="10165080"/>
                  </a:cubicBezTo>
                  <a:lnTo>
                    <a:pt x="12043410" y="9499600"/>
                  </a:lnTo>
                  <a:cubicBezTo>
                    <a:pt x="12092940" y="9494520"/>
                    <a:pt x="12129770" y="9453880"/>
                    <a:pt x="12129770" y="9403080"/>
                  </a:cubicBezTo>
                  <a:close/>
                  <a:moveTo>
                    <a:pt x="10841990" y="11906250"/>
                  </a:moveTo>
                  <a:cubicBezTo>
                    <a:pt x="10867390" y="11888470"/>
                    <a:pt x="10883900" y="11859260"/>
                    <a:pt x="10883900" y="11826240"/>
                  </a:cubicBezTo>
                  <a:cubicBezTo>
                    <a:pt x="10883900" y="11772900"/>
                    <a:pt x="10840720" y="11729720"/>
                    <a:pt x="10787380" y="11729720"/>
                  </a:cubicBezTo>
                  <a:cubicBezTo>
                    <a:pt x="10735309" y="11729720"/>
                    <a:pt x="10690859" y="11771630"/>
                    <a:pt x="10690859" y="11824970"/>
                  </a:cubicBezTo>
                  <a:lnTo>
                    <a:pt x="10690859" y="11831320"/>
                  </a:lnTo>
                  <a:lnTo>
                    <a:pt x="10026650" y="11831320"/>
                  </a:lnTo>
                  <a:lnTo>
                    <a:pt x="10026650" y="11824970"/>
                  </a:lnTo>
                  <a:cubicBezTo>
                    <a:pt x="10026650" y="11771630"/>
                    <a:pt x="9983470" y="11728450"/>
                    <a:pt x="9930130" y="11728450"/>
                  </a:cubicBezTo>
                  <a:cubicBezTo>
                    <a:pt x="9876790" y="11728450"/>
                    <a:pt x="9833609" y="11771630"/>
                    <a:pt x="9833609" y="11824970"/>
                  </a:cubicBezTo>
                  <a:cubicBezTo>
                    <a:pt x="9833609" y="11857990"/>
                    <a:pt x="9850120" y="11887200"/>
                    <a:pt x="9875520" y="11904980"/>
                  </a:cubicBezTo>
                  <a:cubicBezTo>
                    <a:pt x="9850120" y="11922760"/>
                    <a:pt x="9833609" y="11951970"/>
                    <a:pt x="9833609" y="11984990"/>
                  </a:cubicBezTo>
                  <a:cubicBezTo>
                    <a:pt x="9833609" y="12038330"/>
                    <a:pt x="9876790" y="12081510"/>
                    <a:pt x="9930130" y="12081510"/>
                  </a:cubicBezTo>
                  <a:cubicBezTo>
                    <a:pt x="9979659" y="12081510"/>
                    <a:pt x="10020300" y="12044680"/>
                    <a:pt x="10026650" y="11995150"/>
                  </a:cubicBezTo>
                  <a:lnTo>
                    <a:pt x="10692130" y="11995150"/>
                  </a:lnTo>
                  <a:cubicBezTo>
                    <a:pt x="10697209" y="12044680"/>
                    <a:pt x="10737850" y="12081510"/>
                    <a:pt x="10788650" y="12081510"/>
                  </a:cubicBezTo>
                  <a:cubicBezTo>
                    <a:pt x="10841990" y="12081510"/>
                    <a:pt x="10885170" y="12038330"/>
                    <a:pt x="10885170" y="11984990"/>
                  </a:cubicBezTo>
                  <a:cubicBezTo>
                    <a:pt x="10883900" y="11953240"/>
                    <a:pt x="10867390" y="11924030"/>
                    <a:pt x="10841990" y="11906250"/>
                  </a:cubicBezTo>
                  <a:close/>
                  <a:moveTo>
                    <a:pt x="353059" y="10636250"/>
                  </a:moveTo>
                  <a:cubicBezTo>
                    <a:pt x="353059" y="10582910"/>
                    <a:pt x="309879" y="10539730"/>
                    <a:pt x="256539" y="10539730"/>
                  </a:cubicBezTo>
                  <a:cubicBezTo>
                    <a:pt x="224789" y="10541000"/>
                    <a:pt x="195579" y="10557510"/>
                    <a:pt x="177799" y="10582910"/>
                  </a:cubicBezTo>
                  <a:cubicBezTo>
                    <a:pt x="160019" y="10557510"/>
                    <a:pt x="130809" y="10541000"/>
                    <a:pt x="97789" y="10541000"/>
                  </a:cubicBezTo>
                  <a:cubicBezTo>
                    <a:pt x="44449" y="10541000"/>
                    <a:pt x="1269" y="10584180"/>
                    <a:pt x="1269" y="10637520"/>
                  </a:cubicBezTo>
                  <a:cubicBezTo>
                    <a:pt x="1269" y="10689590"/>
                    <a:pt x="43179" y="10734040"/>
                    <a:pt x="96519" y="10734040"/>
                  </a:cubicBezTo>
                  <a:lnTo>
                    <a:pt x="102870" y="10734040"/>
                  </a:lnTo>
                  <a:lnTo>
                    <a:pt x="102870" y="11398250"/>
                  </a:lnTo>
                  <a:lnTo>
                    <a:pt x="96520" y="11398250"/>
                  </a:lnTo>
                  <a:cubicBezTo>
                    <a:pt x="48260" y="11398250"/>
                    <a:pt x="8890" y="11433810"/>
                    <a:pt x="1270" y="11479530"/>
                  </a:cubicBezTo>
                  <a:cubicBezTo>
                    <a:pt x="0" y="11484610"/>
                    <a:pt x="0" y="11489690"/>
                    <a:pt x="0" y="11494770"/>
                  </a:cubicBezTo>
                  <a:cubicBezTo>
                    <a:pt x="0" y="11499850"/>
                    <a:pt x="0" y="11504930"/>
                    <a:pt x="1270" y="11510010"/>
                  </a:cubicBezTo>
                  <a:cubicBezTo>
                    <a:pt x="8890" y="11555730"/>
                    <a:pt x="48260" y="11591290"/>
                    <a:pt x="96520" y="11591290"/>
                  </a:cubicBezTo>
                  <a:cubicBezTo>
                    <a:pt x="129540" y="11591290"/>
                    <a:pt x="158750" y="11574780"/>
                    <a:pt x="176530" y="11549380"/>
                  </a:cubicBezTo>
                  <a:cubicBezTo>
                    <a:pt x="194310" y="11574780"/>
                    <a:pt x="223520" y="11591290"/>
                    <a:pt x="256540" y="11591290"/>
                  </a:cubicBezTo>
                  <a:cubicBezTo>
                    <a:pt x="309880" y="11591290"/>
                    <a:pt x="353060" y="11548110"/>
                    <a:pt x="353060" y="11494770"/>
                  </a:cubicBezTo>
                  <a:cubicBezTo>
                    <a:pt x="353060" y="11445240"/>
                    <a:pt x="316230" y="11404600"/>
                    <a:pt x="266700" y="11398250"/>
                  </a:cubicBezTo>
                  <a:lnTo>
                    <a:pt x="266700" y="10732770"/>
                  </a:lnTo>
                  <a:cubicBezTo>
                    <a:pt x="316230" y="10727690"/>
                    <a:pt x="353060" y="10687050"/>
                    <a:pt x="353060" y="10636250"/>
                  </a:cubicBezTo>
                  <a:close/>
                  <a:moveTo>
                    <a:pt x="3442970" y="11902440"/>
                  </a:moveTo>
                  <a:cubicBezTo>
                    <a:pt x="3468370" y="11884660"/>
                    <a:pt x="3484880" y="11855450"/>
                    <a:pt x="3484880" y="11822430"/>
                  </a:cubicBezTo>
                  <a:cubicBezTo>
                    <a:pt x="3484880" y="11769090"/>
                    <a:pt x="3441700" y="11725910"/>
                    <a:pt x="3388360" y="11725910"/>
                  </a:cubicBezTo>
                  <a:cubicBezTo>
                    <a:pt x="3336290" y="11725910"/>
                    <a:pt x="3291840" y="11767820"/>
                    <a:pt x="3291840" y="11821160"/>
                  </a:cubicBezTo>
                  <a:lnTo>
                    <a:pt x="3291840" y="11827510"/>
                  </a:lnTo>
                  <a:lnTo>
                    <a:pt x="2627630" y="11827510"/>
                  </a:lnTo>
                  <a:lnTo>
                    <a:pt x="2627630" y="11821160"/>
                  </a:lnTo>
                  <a:cubicBezTo>
                    <a:pt x="2627630" y="11767820"/>
                    <a:pt x="2584450" y="11724640"/>
                    <a:pt x="2531110" y="11724640"/>
                  </a:cubicBezTo>
                  <a:cubicBezTo>
                    <a:pt x="2477770" y="11724640"/>
                    <a:pt x="2434590" y="11767820"/>
                    <a:pt x="2434590" y="11821160"/>
                  </a:cubicBezTo>
                  <a:cubicBezTo>
                    <a:pt x="2434590" y="11854180"/>
                    <a:pt x="2451100" y="11883390"/>
                    <a:pt x="2476500" y="11901170"/>
                  </a:cubicBezTo>
                  <a:cubicBezTo>
                    <a:pt x="2451100" y="11918950"/>
                    <a:pt x="2434590" y="11948160"/>
                    <a:pt x="2434590" y="11981180"/>
                  </a:cubicBezTo>
                  <a:cubicBezTo>
                    <a:pt x="2434590" y="12034520"/>
                    <a:pt x="2477770" y="12077700"/>
                    <a:pt x="2531110" y="12077700"/>
                  </a:cubicBezTo>
                  <a:cubicBezTo>
                    <a:pt x="2580640" y="12077700"/>
                    <a:pt x="2621280" y="12040870"/>
                    <a:pt x="2627630" y="11991340"/>
                  </a:cubicBezTo>
                  <a:lnTo>
                    <a:pt x="3293110" y="11991340"/>
                  </a:lnTo>
                  <a:cubicBezTo>
                    <a:pt x="3298190" y="12040870"/>
                    <a:pt x="3338830" y="12077700"/>
                    <a:pt x="3389630" y="12077700"/>
                  </a:cubicBezTo>
                  <a:cubicBezTo>
                    <a:pt x="3442970" y="12077700"/>
                    <a:pt x="3486150" y="12034520"/>
                    <a:pt x="3486150" y="11981180"/>
                  </a:cubicBezTo>
                  <a:cubicBezTo>
                    <a:pt x="3484880" y="11949430"/>
                    <a:pt x="3468370" y="11920220"/>
                    <a:pt x="3442970" y="11902440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1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66700" y="695960"/>
                  </a:moveTo>
                  <a:lnTo>
                    <a:pt x="266700" y="1361440"/>
                  </a:lnTo>
                  <a:cubicBezTo>
                    <a:pt x="316230" y="1367790"/>
                    <a:pt x="353060" y="1408430"/>
                    <a:pt x="353060" y="1457960"/>
                  </a:cubicBezTo>
                  <a:cubicBezTo>
                    <a:pt x="353060" y="1511300"/>
                    <a:pt x="309880" y="1554480"/>
                    <a:pt x="256540" y="1554480"/>
                  </a:cubicBezTo>
                  <a:cubicBezTo>
                    <a:pt x="223520" y="1554480"/>
                    <a:pt x="194310" y="1537970"/>
                    <a:pt x="176530" y="1512570"/>
                  </a:cubicBezTo>
                  <a:cubicBezTo>
                    <a:pt x="158750" y="1537970"/>
                    <a:pt x="129540" y="1554480"/>
                    <a:pt x="96520" y="1554480"/>
                  </a:cubicBezTo>
                  <a:cubicBezTo>
                    <a:pt x="48260" y="1554480"/>
                    <a:pt x="8890" y="1518920"/>
                    <a:pt x="1270" y="1473200"/>
                  </a:cubicBezTo>
                  <a:cubicBezTo>
                    <a:pt x="0" y="1468120"/>
                    <a:pt x="0" y="1463040"/>
                    <a:pt x="0" y="1457960"/>
                  </a:cubicBezTo>
                  <a:cubicBezTo>
                    <a:pt x="0" y="1452880"/>
                    <a:pt x="0" y="1447800"/>
                    <a:pt x="1270" y="1442720"/>
                  </a:cubicBezTo>
                  <a:cubicBezTo>
                    <a:pt x="8890" y="1397000"/>
                    <a:pt x="48260" y="1361440"/>
                    <a:pt x="96520" y="1361440"/>
                  </a:cubicBezTo>
                  <a:lnTo>
                    <a:pt x="102870" y="1361440"/>
                  </a:lnTo>
                  <a:lnTo>
                    <a:pt x="102870" y="697230"/>
                  </a:lnTo>
                  <a:lnTo>
                    <a:pt x="96520" y="697230"/>
                  </a:lnTo>
                  <a:cubicBezTo>
                    <a:pt x="43180" y="697230"/>
                    <a:pt x="1270" y="652780"/>
                    <a:pt x="1270" y="600710"/>
                  </a:cubicBezTo>
                  <a:cubicBezTo>
                    <a:pt x="1270" y="547370"/>
                    <a:pt x="45720" y="504190"/>
                    <a:pt x="97790" y="505460"/>
                  </a:cubicBezTo>
                  <a:cubicBezTo>
                    <a:pt x="130810" y="505460"/>
                    <a:pt x="160020" y="521970"/>
                    <a:pt x="177800" y="547370"/>
                  </a:cubicBezTo>
                  <a:cubicBezTo>
                    <a:pt x="195580" y="520700"/>
                    <a:pt x="224790" y="504190"/>
                    <a:pt x="256540" y="502920"/>
                  </a:cubicBezTo>
                  <a:cubicBezTo>
                    <a:pt x="309880" y="502920"/>
                    <a:pt x="353060" y="546100"/>
                    <a:pt x="353060" y="599440"/>
                  </a:cubicBezTo>
                  <a:cubicBezTo>
                    <a:pt x="353060" y="650240"/>
                    <a:pt x="316230" y="690880"/>
                    <a:pt x="266700" y="695960"/>
                  </a:cubicBezTo>
                  <a:close/>
                  <a:moveTo>
                    <a:pt x="2207260" y="11902440"/>
                  </a:moveTo>
                  <a:cubicBezTo>
                    <a:pt x="2232660" y="11884661"/>
                    <a:pt x="2249170" y="11855450"/>
                    <a:pt x="2249170" y="11822430"/>
                  </a:cubicBezTo>
                  <a:cubicBezTo>
                    <a:pt x="2249170" y="11769090"/>
                    <a:pt x="2205990" y="11725911"/>
                    <a:pt x="2152650" y="11725911"/>
                  </a:cubicBezTo>
                  <a:cubicBezTo>
                    <a:pt x="2100580" y="11725911"/>
                    <a:pt x="2056130" y="11767820"/>
                    <a:pt x="2056130" y="11821161"/>
                  </a:cubicBezTo>
                  <a:lnTo>
                    <a:pt x="2056130" y="11827511"/>
                  </a:lnTo>
                  <a:lnTo>
                    <a:pt x="1391920" y="11827511"/>
                  </a:lnTo>
                  <a:lnTo>
                    <a:pt x="1391920" y="11821161"/>
                  </a:lnTo>
                  <a:cubicBezTo>
                    <a:pt x="1391920" y="11767820"/>
                    <a:pt x="1348740" y="11724640"/>
                    <a:pt x="1295400" y="11724640"/>
                  </a:cubicBezTo>
                  <a:cubicBezTo>
                    <a:pt x="1242060" y="11724640"/>
                    <a:pt x="1198880" y="11767820"/>
                    <a:pt x="1198880" y="11821161"/>
                  </a:cubicBezTo>
                  <a:cubicBezTo>
                    <a:pt x="1198880" y="11854180"/>
                    <a:pt x="1215390" y="11883390"/>
                    <a:pt x="1240790" y="11901170"/>
                  </a:cubicBezTo>
                  <a:cubicBezTo>
                    <a:pt x="1215390" y="11918950"/>
                    <a:pt x="1198880" y="11948161"/>
                    <a:pt x="1198880" y="11981180"/>
                  </a:cubicBezTo>
                  <a:cubicBezTo>
                    <a:pt x="1198880" y="12034520"/>
                    <a:pt x="1242060" y="12077700"/>
                    <a:pt x="1295400" y="12077700"/>
                  </a:cubicBezTo>
                  <a:cubicBezTo>
                    <a:pt x="1344930" y="12077700"/>
                    <a:pt x="1385570" y="12040870"/>
                    <a:pt x="1391920" y="11991340"/>
                  </a:cubicBezTo>
                  <a:lnTo>
                    <a:pt x="2057400" y="11991340"/>
                  </a:lnTo>
                  <a:cubicBezTo>
                    <a:pt x="2062480" y="12040870"/>
                    <a:pt x="2103120" y="12077700"/>
                    <a:pt x="2153920" y="12077700"/>
                  </a:cubicBezTo>
                  <a:cubicBezTo>
                    <a:pt x="2207260" y="12077700"/>
                    <a:pt x="2250440" y="12034520"/>
                    <a:pt x="2250440" y="11981180"/>
                  </a:cubicBezTo>
                  <a:cubicBezTo>
                    <a:pt x="2249170" y="11949430"/>
                    <a:pt x="2232660" y="11920220"/>
                    <a:pt x="2207260" y="11902440"/>
                  </a:cubicBezTo>
                  <a:close/>
                  <a:moveTo>
                    <a:pt x="3481070" y="177800"/>
                  </a:moveTo>
                  <a:cubicBezTo>
                    <a:pt x="3506470" y="160020"/>
                    <a:pt x="3522980" y="130810"/>
                    <a:pt x="3522980" y="97790"/>
                  </a:cubicBezTo>
                  <a:cubicBezTo>
                    <a:pt x="3522980" y="44450"/>
                    <a:pt x="3479800" y="1270"/>
                    <a:pt x="3426460" y="1270"/>
                  </a:cubicBezTo>
                  <a:cubicBezTo>
                    <a:pt x="3374390" y="1270"/>
                    <a:pt x="3329940" y="43180"/>
                    <a:pt x="3329940" y="96520"/>
                  </a:cubicBezTo>
                  <a:lnTo>
                    <a:pt x="3329940" y="102870"/>
                  </a:lnTo>
                  <a:lnTo>
                    <a:pt x="2665730" y="102870"/>
                  </a:lnTo>
                  <a:lnTo>
                    <a:pt x="2665730" y="96520"/>
                  </a:lnTo>
                  <a:cubicBezTo>
                    <a:pt x="2665730" y="48260"/>
                    <a:pt x="2630170" y="8890"/>
                    <a:pt x="2584450" y="1270"/>
                  </a:cubicBezTo>
                  <a:cubicBezTo>
                    <a:pt x="2579370" y="0"/>
                    <a:pt x="2574290" y="0"/>
                    <a:pt x="2569210" y="0"/>
                  </a:cubicBezTo>
                  <a:cubicBezTo>
                    <a:pt x="2564130" y="0"/>
                    <a:pt x="2559050" y="0"/>
                    <a:pt x="2553970" y="1270"/>
                  </a:cubicBezTo>
                  <a:cubicBezTo>
                    <a:pt x="2508250" y="8890"/>
                    <a:pt x="2472690" y="48260"/>
                    <a:pt x="2472690" y="96520"/>
                  </a:cubicBezTo>
                  <a:cubicBezTo>
                    <a:pt x="2472690" y="129540"/>
                    <a:pt x="2489200" y="158750"/>
                    <a:pt x="2514600" y="176530"/>
                  </a:cubicBezTo>
                  <a:cubicBezTo>
                    <a:pt x="2489200" y="194310"/>
                    <a:pt x="2472690" y="223520"/>
                    <a:pt x="2472690" y="256540"/>
                  </a:cubicBezTo>
                  <a:cubicBezTo>
                    <a:pt x="2472690" y="309880"/>
                    <a:pt x="2515870" y="353060"/>
                    <a:pt x="2569210" y="353060"/>
                  </a:cubicBezTo>
                  <a:cubicBezTo>
                    <a:pt x="2618740" y="353060"/>
                    <a:pt x="2659380" y="316230"/>
                    <a:pt x="2665730" y="266700"/>
                  </a:cubicBezTo>
                  <a:lnTo>
                    <a:pt x="3331210" y="266700"/>
                  </a:lnTo>
                  <a:cubicBezTo>
                    <a:pt x="3336290" y="316230"/>
                    <a:pt x="3376930" y="353060"/>
                    <a:pt x="3427730" y="353060"/>
                  </a:cubicBezTo>
                  <a:cubicBezTo>
                    <a:pt x="3481070" y="353060"/>
                    <a:pt x="3524250" y="309880"/>
                    <a:pt x="3524250" y="256540"/>
                  </a:cubicBezTo>
                  <a:cubicBezTo>
                    <a:pt x="3522980" y="224790"/>
                    <a:pt x="3506470" y="195580"/>
                    <a:pt x="3481070" y="177800"/>
                  </a:cubicBezTo>
                  <a:close/>
                  <a:moveTo>
                    <a:pt x="353060" y="9399270"/>
                  </a:moveTo>
                  <a:cubicBezTo>
                    <a:pt x="353060" y="9345930"/>
                    <a:pt x="309880" y="9302750"/>
                    <a:pt x="256540" y="9302750"/>
                  </a:cubicBezTo>
                  <a:cubicBezTo>
                    <a:pt x="224790" y="9304020"/>
                    <a:pt x="195580" y="9320530"/>
                    <a:pt x="177800" y="9347200"/>
                  </a:cubicBezTo>
                  <a:cubicBezTo>
                    <a:pt x="160020" y="9321800"/>
                    <a:pt x="130810" y="9305289"/>
                    <a:pt x="97790" y="9305289"/>
                  </a:cubicBezTo>
                  <a:cubicBezTo>
                    <a:pt x="44450" y="9305289"/>
                    <a:pt x="1270" y="9348470"/>
                    <a:pt x="1270" y="9401810"/>
                  </a:cubicBezTo>
                  <a:cubicBezTo>
                    <a:pt x="1270" y="9453880"/>
                    <a:pt x="43180" y="9498330"/>
                    <a:pt x="96520" y="9498330"/>
                  </a:cubicBezTo>
                  <a:lnTo>
                    <a:pt x="102870" y="9498330"/>
                  </a:lnTo>
                  <a:lnTo>
                    <a:pt x="102870" y="10161270"/>
                  </a:lnTo>
                  <a:lnTo>
                    <a:pt x="96520" y="10161270"/>
                  </a:lnTo>
                  <a:cubicBezTo>
                    <a:pt x="48260" y="10161270"/>
                    <a:pt x="8890" y="10196830"/>
                    <a:pt x="1270" y="10242550"/>
                  </a:cubicBezTo>
                  <a:cubicBezTo>
                    <a:pt x="0" y="10247630"/>
                    <a:pt x="0" y="10252710"/>
                    <a:pt x="0" y="10257789"/>
                  </a:cubicBezTo>
                  <a:cubicBezTo>
                    <a:pt x="0" y="10262870"/>
                    <a:pt x="0" y="10267950"/>
                    <a:pt x="1270" y="10273030"/>
                  </a:cubicBezTo>
                  <a:cubicBezTo>
                    <a:pt x="8890" y="10318750"/>
                    <a:pt x="48260" y="10354310"/>
                    <a:pt x="96520" y="10354310"/>
                  </a:cubicBezTo>
                  <a:cubicBezTo>
                    <a:pt x="129540" y="10354310"/>
                    <a:pt x="158750" y="10337800"/>
                    <a:pt x="176530" y="10312400"/>
                  </a:cubicBezTo>
                  <a:cubicBezTo>
                    <a:pt x="194310" y="10337800"/>
                    <a:pt x="223520" y="10354310"/>
                    <a:pt x="256540" y="10354310"/>
                  </a:cubicBezTo>
                  <a:cubicBezTo>
                    <a:pt x="309880" y="10354310"/>
                    <a:pt x="353060" y="10311130"/>
                    <a:pt x="353060" y="10257789"/>
                  </a:cubicBezTo>
                  <a:cubicBezTo>
                    <a:pt x="353060" y="10208260"/>
                    <a:pt x="316230" y="10167620"/>
                    <a:pt x="266700" y="10161270"/>
                  </a:cubicBezTo>
                  <a:lnTo>
                    <a:pt x="266700" y="9495789"/>
                  </a:lnTo>
                  <a:cubicBezTo>
                    <a:pt x="316230" y="9490710"/>
                    <a:pt x="353060" y="9450070"/>
                    <a:pt x="353060" y="9399270"/>
                  </a:cubicBezTo>
                  <a:close/>
                  <a:moveTo>
                    <a:pt x="1270" y="9006840"/>
                  </a:moveTo>
                  <a:cubicBezTo>
                    <a:pt x="0" y="9011920"/>
                    <a:pt x="0" y="9017000"/>
                    <a:pt x="0" y="9022080"/>
                  </a:cubicBezTo>
                  <a:cubicBezTo>
                    <a:pt x="0" y="9027160"/>
                    <a:pt x="0" y="9032240"/>
                    <a:pt x="1270" y="9037320"/>
                  </a:cubicBezTo>
                  <a:lnTo>
                    <a:pt x="1270" y="9006840"/>
                  </a:lnTo>
                  <a:close/>
                  <a:moveTo>
                    <a:pt x="12129770" y="10640061"/>
                  </a:moveTo>
                  <a:cubicBezTo>
                    <a:pt x="12129770" y="10586720"/>
                    <a:pt x="12086590" y="10543540"/>
                    <a:pt x="12033250" y="10543540"/>
                  </a:cubicBezTo>
                  <a:cubicBezTo>
                    <a:pt x="12000230" y="10544811"/>
                    <a:pt x="11971020" y="10561320"/>
                    <a:pt x="11954510" y="10586720"/>
                  </a:cubicBezTo>
                  <a:cubicBezTo>
                    <a:pt x="11936730" y="10561320"/>
                    <a:pt x="11907520" y="10544811"/>
                    <a:pt x="11874500" y="10544811"/>
                  </a:cubicBezTo>
                  <a:cubicBezTo>
                    <a:pt x="11821160" y="10544811"/>
                    <a:pt x="11777980" y="10587990"/>
                    <a:pt x="11777980" y="10641330"/>
                  </a:cubicBezTo>
                  <a:cubicBezTo>
                    <a:pt x="11777980" y="10693400"/>
                    <a:pt x="11819890" y="10737850"/>
                    <a:pt x="11873230" y="10737850"/>
                  </a:cubicBezTo>
                  <a:lnTo>
                    <a:pt x="11879580" y="10737850"/>
                  </a:lnTo>
                  <a:lnTo>
                    <a:pt x="11879580" y="11402060"/>
                  </a:lnTo>
                  <a:lnTo>
                    <a:pt x="11873230" y="11402060"/>
                  </a:lnTo>
                  <a:cubicBezTo>
                    <a:pt x="11819890" y="11402060"/>
                    <a:pt x="11776710" y="11445240"/>
                    <a:pt x="11776710" y="11498580"/>
                  </a:cubicBezTo>
                  <a:cubicBezTo>
                    <a:pt x="11776710" y="11551920"/>
                    <a:pt x="11819890" y="11595100"/>
                    <a:pt x="11873230" y="11595100"/>
                  </a:cubicBezTo>
                  <a:cubicBezTo>
                    <a:pt x="11906250" y="11595100"/>
                    <a:pt x="11935460" y="11578590"/>
                    <a:pt x="11953240" y="11553190"/>
                  </a:cubicBezTo>
                  <a:cubicBezTo>
                    <a:pt x="11971020" y="11578590"/>
                    <a:pt x="12000230" y="11595100"/>
                    <a:pt x="12033250" y="11595100"/>
                  </a:cubicBezTo>
                  <a:cubicBezTo>
                    <a:pt x="12086590" y="11595100"/>
                    <a:pt x="12129770" y="11551920"/>
                    <a:pt x="12129770" y="11498580"/>
                  </a:cubicBezTo>
                  <a:cubicBezTo>
                    <a:pt x="12129770" y="11449050"/>
                    <a:pt x="12092940" y="11408410"/>
                    <a:pt x="12043410" y="11402060"/>
                  </a:cubicBezTo>
                  <a:lnTo>
                    <a:pt x="12043410" y="10736580"/>
                  </a:lnTo>
                  <a:cubicBezTo>
                    <a:pt x="12092940" y="10731500"/>
                    <a:pt x="12129770" y="10690860"/>
                    <a:pt x="12129770" y="10640060"/>
                  </a:cubicBezTo>
                  <a:close/>
                  <a:moveTo>
                    <a:pt x="12043410" y="2604770"/>
                  </a:moveTo>
                  <a:lnTo>
                    <a:pt x="12043410" y="1938020"/>
                  </a:lnTo>
                  <a:cubicBezTo>
                    <a:pt x="12092940" y="1932940"/>
                    <a:pt x="12129770" y="1892300"/>
                    <a:pt x="12129770" y="1841500"/>
                  </a:cubicBezTo>
                  <a:cubicBezTo>
                    <a:pt x="12129770" y="1788160"/>
                    <a:pt x="12086590" y="1744980"/>
                    <a:pt x="12033250" y="1744980"/>
                  </a:cubicBezTo>
                  <a:cubicBezTo>
                    <a:pt x="12000230" y="1746250"/>
                    <a:pt x="11971020" y="1762760"/>
                    <a:pt x="11954510" y="1789430"/>
                  </a:cubicBezTo>
                  <a:cubicBezTo>
                    <a:pt x="11936730" y="1764030"/>
                    <a:pt x="11907520" y="1747520"/>
                    <a:pt x="11874500" y="1747520"/>
                  </a:cubicBezTo>
                  <a:cubicBezTo>
                    <a:pt x="11821160" y="1747520"/>
                    <a:pt x="11777980" y="1790700"/>
                    <a:pt x="11777980" y="1844040"/>
                  </a:cubicBezTo>
                  <a:cubicBezTo>
                    <a:pt x="11777980" y="1896110"/>
                    <a:pt x="11819890" y="1940560"/>
                    <a:pt x="11873230" y="1940560"/>
                  </a:cubicBezTo>
                  <a:lnTo>
                    <a:pt x="11879580" y="1940560"/>
                  </a:lnTo>
                  <a:lnTo>
                    <a:pt x="11879580" y="2604770"/>
                  </a:lnTo>
                  <a:lnTo>
                    <a:pt x="11873230" y="2604770"/>
                  </a:lnTo>
                  <a:cubicBezTo>
                    <a:pt x="11819890" y="2604770"/>
                    <a:pt x="11776710" y="2647950"/>
                    <a:pt x="11776710" y="2701290"/>
                  </a:cubicBezTo>
                  <a:cubicBezTo>
                    <a:pt x="11776710" y="2754630"/>
                    <a:pt x="11819890" y="2797810"/>
                    <a:pt x="11873230" y="2797810"/>
                  </a:cubicBezTo>
                  <a:cubicBezTo>
                    <a:pt x="11906250" y="2797810"/>
                    <a:pt x="11935460" y="2781300"/>
                    <a:pt x="11953240" y="2755900"/>
                  </a:cubicBezTo>
                  <a:cubicBezTo>
                    <a:pt x="11971020" y="2781300"/>
                    <a:pt x="12000230" y="2797810"/>
                    <a:pt x="12033250" y="2797810"/>
                  </a:cubicBezTo>
                  <a:cubicBezTo>
                    <a:pt x="12086590" y="2797810"/>
                    <a:pt x="12129770" y="2754630"/>
                    <a:pt x="12129770" y="2701290"/>
                  </a:cubicBezTo>
                  <a:cubicBezTo>
                    <a:pt x="12129770" y="2651760"/>
                    <a:pt x="12092940" y="2611120"/>
                    <a:pt x="12043410" y="2604770"/>
                  </a:cubicBezTo>
                  <a:close/>
                  <a:moveTo>
                    <a:pt x="11159490" y="1270"/>
                  </a:moveTo>
                  <a:lnTo>
                    <a:pt x="11189970" y="1270"/>
                  </a:lnTo>
                  <a:cubicBezTo>
                    <a:pt x="11184890" y="0"/>
                    <a:pt x="11179809" y="0"/>
                    <a:pt x="11174730" y="0"/>
                  </a:cubicBezTo>
                  <a:cubicBezTo>
                    <a:pt x="11169650" y="0"/>
                    <a:pt x="11164570" y="0"/>
                    <a:pt x="11159490" y="1270"/>
                  </a:cubicBezTo>
                  <a:close/>
                  <a:moveTo>
                    <a:pt x="9611360" y="11906250"/>
                  </a:moveTo>
                  <a:cubicBezTo>
                    <a:pt x="9636760" y="11888470"/>
                    <a:pt x="9653270" y="11859260"/>
                    <a:pt x="9653270" y="11826240"/>
                  </a:cubicBezTo>
                  <a:cubicBezTo>
                    <a:pt x="9653270" y="11772900"/>
                    <a:pt x="9610090" y="11729720"/>
                    <a:pt x="9556750" y="11729720"/>
                  </a:cubicBezTo>
                  <a:cubicBezTo>
                    <a:pt x="9504680" y="11729720"/>
                    <a:pt x="9460230" y="11771630"/>
                    <a:pt x="9460230" y="11824970"/>
                  </a:cubicBezTo>
                  <a:lnTo>
                    <a:pt x="9460230" y="11831320"/>
                  </a:lnTo>
                  <a:lnTo>
                    <a:pt x="8796020" y="11831320"/>
                  </a:lnTo>
                  <a:lnTo>
                    <a:pt x="8796020" y="11824970"/>
                  </a:lnTo>
                  <a:cubicBezTo>
                    <a:pt x="8796020" y="11771630"/>
                    <a:pt x="8752840" y="11728450"/>
                    <a:pt x="8699500" y="11728450"/>
                  </a:cubicBezTo>
                  <a:cubicBezTo>
                    <a:pt x="8646160" y="11728450"/>
                    <a:pt x="8602980" y="11771630"/>
                    <a:pt x="8602980" y="11824970"/>
                  </a:cubicBezTo>
                  <a:cubicBezTo>
                    <a:pt x="8602980" y="11857990"/>
                    <a:pt x="8619490" y="11887200"/>
                    <a:pt x="8644890" y="11904980"/>
                  </a:cubicBezTo>
                  <a:cubicBezTo>
                    <a:pt x="8619490" y="11922760"/>
                    <a:pt x="8602980" y="11951970"/>
                    <a:pt x="8602980" y="11984990"/>
                  </a:cubicBezTo>
                  <a:cubicBezTo>
                    <a:pt x="8602980" y="12038330"/>
                    <a:pt x="8646160" y="12081510"/>
                    <a:pt x="8699500" y="12081510"/>
                  </a:cubicBezTo>
                  <a:cubicBezTo>
                    <a:pt x="8749030" y="12081510"/>
                    <a:pt x="8789670" y="12044680"/>
                    <a:pt x="8796020" y="11995150"/>
                  </a:cubicBezTo>
                  <a:lnTo>
                    <a:pt x="9462770" y="11995150"/>
                  </a:lnTo>
                  <a:cubicBezTo>
                    <a:pt x="9467850" y="12044680"/>
                    <a:pt x="9508490" y="12081510"/>
                    <a:pt x="9559290" y="12081510"/>
                  </a:cubicBezTo>
                  <a:cubicBezTo>
                    <a:pt x="9612630" y="12081510"/>
                    <a:pt x="9655810" y="12038330"/>
                    <a:pt x="9655810" y="11984990"/>
                  </a:cubicBezTo>
                  <a:cubicBezTo>
                    <a:pt x="9654540" y="11953240"/>
                    <a:pt x="9636760" y="11924030"/>
                    <a:pt x="9611360" y="11906250"/>
                  </a:cubicBezTo>
                  <a:close/>
                  <a:moveTo>
                    <a:pt x="10880090" y="177800"/>
                  </a:moveTo>
                  <a:cubicBezTo>
                    <a:pt x="10905490" y="160020"/>
                    <a:pt x="10922000" y="130810"/>
                    <a:pt x="10922000" y="97790"/>
                  </a:cubicBezTo>
                  <a:cubicBezTo>
                    <a:pt x="10922000" y="44450"/>
                    <a:pt x="10878820" y="1270"/>
                    <a:pt x="10825480" y="1270"/>
                  </a:cubicBezTo>
                  <a:cubicBezTo>
                    <a:pt x="10773409" y="1270"/>
                    <a:pt x="10728959" y="43180"/>
                    <a:pt x="10728959" y="96520"/>
                  </a:cubicBezTo>
                  <a:lnTo>
                    <a:pt x="10728959" y="102870"/>
                  </a:lnTo>
                  <a:lnTo>
                    <a:pt x="10064750" y="102870"/>
                  </a:lnTo>
                  <a:lnTo>
                    <a:pt x="10064750" y="96520"/>
                  </a:lnTo>
                  <a:cubicBezTo>
                    <a:pt x="10064750" y="48260"/>
                    <a:pt x="10029190" y="8890"/>
                    <a:pt x="9983470" y="1270"/>
                  </a:cubicBezTo>
                  <a:cubicBezTo>
                    <a:pt x="9978390" y="0"/>
                    <a:pt x="9973309" y="0"/>
                    <a:pt x="9968230" y="0"/>
                  </a:cubicBezTo>
                  <a:cubicBezTo>
                    <a:pt x="9963150" y="0"/>
                    <a:pt x="9958070" y="0"/>
                    <a:pt x="9952990" y="1270"/>
                  </a:cubicBezTo>
                  <a:cubicBezTo>
                    <a:pt x="9907270" y="8890"/>
                    <a:pt x="9871709" y="48260"/>
                    <a:pt x="9871709" y="96520"/>
                  </a:cubicBezTo>
                  <a:cubicBezTo>
                    <a:pt x="9871709" y="129540"/>
                    <a:pt x="9888220" y="158750"/>
                    <a:pt x="9913620" y="176530"/>
                  </a:cubicBezTo>
                  <a:cubicBezTo>
                    <a:pt x="9888220" y="194310"/>
                    <a:pt x="9871709" y="223520"/>
                    <a:pt x="9871709" y="256540"/>
                  </a:cubicBezTo>
                  <a:cubicBezTo>
                    <a:pt x="9871709" y="309880"/>
                    <a:pt x="9914890" y="353060"/>
                    <a:pt x="9968230" y="353060"/>
                  </a:cubicBezTo>
                  <a:cubicBezTo>
                    <a:pt x="10017759" y="353060"/>
                    <a:pt x="10058400" y="316230"/>
                    <a:pt x="10064750" y="266700"/>
                  </a:cubicBezTo>
                  <a:lnTo>
                    <a:pt x="10730230" y="266700"/>
                  </a:lnTo>
                  <a:cubicBezTo>
                    <a:pt x="10735309" y="316230"/>
                    <a:pt x="10775950" y="353060"/>
                    <a:pt x="10826750" y="353060"/>
                  </a:cubicBezTo>
                  <a:cubicBezTo>
                    <a:pt x="10880090" y="353060"/>
                    <a:pt x="10923270" y="309880"/>
                    <a:pt x="10923270" y="256540"/>
                  </a:cubicBezTo>
                  <a:cubicBezTo>
                    <a:pt x="10922000" y="224790"/>
                    <a:pt x="10905490" y="195580"/>
                    <a:pt x="10880090" y="177800"/>
                  </a:cubicBezTo>
                  <a:close/>
                </a:path>
              </a:pathLst>
            </a:custGeom>
            <a:solidFill>
              <a:srgbClr val="7783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1"/>
            <p:cNvSpPr/>
            <p:nvPr/>
          </p:nvSpPr>
          <p:spPr>
            <a:xfrm>
              <a:off x="0" y="0"/>
              <a:ext cx="12128500" cy="12081510"/>
            </a:xfrm>
            <a:custGeom>
              <a:rect b="b" l="l" r="r" t="t"/>
              <a:pathLst>
                <a:path extrusionOk="0" h="12081510" w="12128500">
                  <a:moveTo>
                    <a:pt x="1051560" y="11982450"/>
                  </a:moveTo>
                  <a:cubicBezTo>
                    <a:pt x="1051560" y="12035790"/>
                    <a:pt x="1008380" y="12078970"/>
                    <a:pt x="955040" y="12078970"/>
                  </a:cubicBezTo>
                  <a:cubicBezTo>
                    <a:pt x="904240" y="12078970"/>
                    <a:pt x="863600" y="12042140"/>
                    <a:pt x="858520" y="11992610"/>
                  </a:cubicBezTo>
                  <a:lnTo>
                    <a:pt x="193040" y="11992610"/>
                  </a:lnTo>
                  <a:cubicBezTo>
                    <a:pt x="186690" y="12042140"/>
                    <a:pt x="146050" y="12078970"/>
                    <a:pt x="96520" y="12078970"/>
                  </a:cubicBezTo>
                  <a:cubicBezTo>
                    <a:pt x="43180" y="12078970"/>
                    <a:pt x="0" y="12035790"/>
                    <a:pt x="0" y="11982450"/>
                  </a:cubicBezTo>
                  <a:cubicBezTo>
                    <a:pt x="0" y="11949430"/>
                    <a:pt x="16510" y="11920220"/>
                    <a:pt x="41910" y="11902440"/>
                  </a:cubicBezTo>
                  <a:cubicBezTo>
                    <a:pt x="16510" y="11884660"/>
                    <a:pt x="0" y="11855450"/>
                    <a:pt x="0" y="11822430"/>
                  </a:cubicBezTo>
                  <a:cubicBezTo>
                    <a:pt x="0" y="11769090"/>
                    <a:pt x="43180" y="11724640"/>
                    <a:pt x="96520" y="11724640"/>
                  </a:cubicBezTo>
                  <a:cubicBezTo>
                    <a:pt x="149860" y="11724640"/>
                    <a:pt x="193040" y="11767820"/>
                    <a:pt x="193040" y="11821160"/>
                  </a:cubicBezTo>
                  <a:lnTo>
                    <a:pt x="193040" y="11827510"/>
                  </a:lnTo>
                  <a:lnTo>
                    <a:pt x="857250" y="11827510"/>
                  </a:lnTo>
                  <a:lnTo>
                    <a:pt x="857250" y="11821160"/>
                  </a:lnTo>
                  <a:cubicBezTo>
                    <a:pt x="857250" y="11767820"/>
                    <a:pt x="901700" y="11725910"/>
                    <a:pt x="953770" y="11725910"/>
                  </a:cubicBezTo>
                  <a:cubicBezTo>
                    <a:pt x="1007110" y="11725910"/>
                    <a:pt x="1050290" y="11769090"/>
                    <a:pt x="1050290" y="11822430"/>
                  </a:cubicBezTo>
                  <a:cubicBezTo>
                    <a:pt x="1050290" y="11855450"/>
                    <a:pt x="1033780" y="11884660"/>
                    <a:pt x="1008380" y="11902440"/>
                  </a:cubicBezTo>
                  <a:cubicBezTo>
                    <a:pt x="1033780" y="11920220"/>
                    <a:pt x="1050290" y="11949430"/>
                    <a:pt x="1051560" y="11982450"/>
                  </a:cubicBezTo>
                  <a:close/>
                  <a:moveTo>
                    <a:pt x="86360" y="4041140"/>
                  </a:moveTo>
                  <a:lnTo>
                    <a:pt x="86360" y="8925561"/>
                  </a:lnTo>
                  <a:cubicBezTo>
                    <a:pt x="36830" y="8930640"/>
                    <a:pt x="0" y="8971280"/>
                    <a:pt x="0" y="9022080"/>
                  </a:cubicBezTo>
                  <a:cubicBezTo>
                    <a:pt x="0" y="9075420"/>
                    <a:pt x="43180" y="9118600"/>
                    <a:pt x="96520" y="9118600"/>
                  </a:cubicBezTo>
                  <a:cubicBezTo>
                    <a:pt x="128270" y="9117330"/>
                    <a:pt x="157480" y="9100820"/>
                    <a:pt x="175260" y="9075420"/>
                  </a:cubicBezTo>
                  <a:cubicBezTo>
                    <a:pt x="193040" y="9100820"/>
                    <a:pt x="222250" y="9117330"/>
                    <a:pt x="255270" y="9117330"/>
                  </a:cubicBezTo>
                  <a:cubicBezTo>
                    <a:pt x="308610" y="9117330"/>
                    <a:pt x="351790" y="9074150"/>
                    <a:pt x="351790" y="9020811"/>
                  </a:cubicBezTo>
                  <a:cubicBezTo>
                    <a:pt x="351790" y="8968740"/>
                    <a:pt x="309880" y="8924290"/>
                    <a:pt x="256540" y="8924290"/>
                  </a:cubicBezTo>
                  <a:lnTo>
                    <a:pt x="250190" y="8924290"/>
                  </a:lnTo>
                  <a:lnTo>
                    <a:pt x="250190" y="3163570"/>
                  </a:lnTo>
                  <a:lnTo>
                    <a:pt x="256540" y="3163570"/>
                  </a:lnTo>
                  <a:cubicBezTo>
                    <a:pt x="309880" y="3163570"/>
                    <a:pt x="351790" y="3119120"/>
                    <a:pt x="351790" y="3067050"/>
                  </a:cubicBezTo>
                  <a:cubicBezTo>
                    <a:pt x="351790" y="3013710"/>
                    <a:pt x="308610" y="2970530"/>
                    <a:pt x="255270" y="2970530"/>
                  </a:cubicBezTo>
                  <a:cubicBezTo>
                    <a:pt x="222250" y="2970530"/>
                    <a:pt x="193040" y="2987040"/>
                    <a:pt x="175260" y="3012440"/>
                  </a:cubicBezTo>
                  <a:cubicBezTo>
                    <a:pt x="157480" y="2987040"/>
                    <a:pt x="128270" y="2970530"/>
                    <a:pt x="96520" y="2969260"/>
                  </a:cubicBezTo>
                  <a:cubicBezTo>
                    <a:pt x="43180" y="2969260"/>
                    <a:pt x="0" y="3012440"/>
                    <a:pt x="0" y="3065780"/>
                  </a:cubicBezTo>
                  <a:cubicBezTo>
                    <a:pt x="0" y="3116580"/>
                    <a:pt x="36830" y="3157220"/>
                    <a:pt x="86360" y="3162300"/>
                  </a:cubicBezTo>
                  <a:lnTo>
                    <a:pt x="86360" y="4041140"/>
                  </a:lnTo>
                  <a:close/>
                  <a:moveTo>
                    <a:pt x="1008380" y="177800"/>
                  </a:moveTo>
                  <a:cubicBezTo>
                    <a:pt x="1033780" y="160020"/>
                    <a:pt x="1050290" y="130810"/>
                    <a:pt x="1050290" y="97790"/>
                  </a:cubicBezTo>
                  <a:cubicBezTo>
                    <a:pt x="1050290" y="44450"/>
                    <a:pt x="1007110" y="1270"/>
                    <a:pt x="953770" y="1270"/>
                  </a:cubicBezTo>
                  <a:cubicBezTo>
                    <a:pt x="901700" y="1270"/>
                    <a:pt x="857250" y="43180"/>
                    <a:pt x="857250" y="96520"/>
                  </a:cubicBezTo>
                  <a:lnTo>
                    <a:pt x="857250" y="102870"/>
                  </a:lnTo>
                  <a:lnTo>
                    <a:pt x="193040" y="102870"/>
                  </a:lnTo>
                  <a:lnTo>
                    <a:pt x="193040" y="96520"/>
                  </a:lnTo>
                  <a:cubicBezTo>
                    <a:pt x="193040" y="48260"/>
                    <a:pt x="157480" y="8890"/>
                    <a:pt x="111760" y="1270"/>
                  </a:cubicBezTo>
                  <a:lnTo>
                    <a:pt x="110490" y="1270"/>
                  </a:lnTo>
                  <a:cubicBezTo>
                    <a:pt x="106680" y="0"/>
                    <a:pt x="101600" y="0"/>
                    <a:pt x="96520" y="0"/>
                  </a:cubicBezTo>
                  <a:cubicBezTo>
                    <a:pt x="91440" y="0"/>
                    <a:pt x="86360" y="0"/>
                    <a:pt x="81280" y="1270"/>
                  </a:cubicBezTo>
                  <a:lnTo>
                    <a:pt x="82550" y="1270"/>
                  </a:lnTo>
                  <a:cubicBezTo>
                    <a:pt x="36830" y="8890"/>
                    <a:pt x="1270" y="49530"/>
                    <a:pt x="1270" y="97790"/>
                  </a:cubicBezTo>
                  <a:cubicBezTo>
                    <a:pt x="1270" y="130810"/>
                    <a:pt x="17780" y="160020"/>
                    <a:pt x="43180" y="177800"/>
                  </a:cubicBezTo>
                  <a:cubicBezTo>
                    <a:pt x="17780" y="195580"/>
                    <a:pt x="1270" y="224790"/>
                    <a:pt x="1270" y="257810"/>
                  </a:cubicBezTo>
                  <a:cubicBezTo>
                    <a:pt x="0" y="311150"/>
                    <a:pt x="43180" y="354330"/>
                    <a:pt x="96520" y="354330"/>
                  </a:cubicBezTo>
                  <a:cubicBezTo>
                    <a:pt x="146050" y="354330"/>
                    <a:pt x="186690" y="317500"/>
                    <a:pt x="193040" y="267970"/>
                  </a:cubicBezTo>
                  <a:lnTo>
                    <a:pt x="858520" y="267970"/>
                  </a:lnTo>
                  <a:cubicBezTo>
                    <a:pt x="863600" y="317500"/>
                    <a:pt x="904240" y="354330"/>
                    <a:pt x="955040" y="354330"/>
                  </a:cubicBezTo>
                  <a:cubicBezTo>
                    <a:pt x="1008380" y="354330"/>
                    <a:pt x="1051560" y="311150"/>
                    <a:pt x="1051560" y="257810"/>
                  </a:cubicBezTo>
                  <a:cubicBezTo>
                    <a:pt x="1050290" y="224790"/>
                    <a:pt x="1033780" y="195580"/>
                    <a:pt x="1008380" y="177800"/>
                  </a:cubicBezTo>
                  <a:close/>
                  <a:moveTo>
                    <a:pt x="11076940" y="256540"/>
                  </a:moveTo>
                  <a:cubicBezTo>
                    <a:pt x="11076940" y="309880"/>
                    <a:pt x="11120120" y="353060"/>
                    <a:pt x="11173460" y="353060"/>
                  </a:cubicBezTo>
                  <a:cubicBezTo>
                    <a:pt x="11222990" y="353060"/>
                    <a:pt x="11263630" y="316230"/>
                    <a:pt x="11269980" y="266700"/>
                  </a:cubicBezTo>
                  <a:lnTo>
                    <a:pt x="11935460" y="266700"/>
                  </a:lnTo>
                  <a:cubicBezTo>
                    <a:pt x="11940540" y="316230"/>
                    <a:pt x="11981180" y="353060"/>
                    <a:pt x="12031980" y="353060"/>
                  </a:cubicBezTo>
                  <a:cubicBezTo>
                    <a:pt x="12085320" y="353060"/>
                    <a:pt x="12128500" y="309880"/>
                    <a:pt x="12128500" y="256540"/>
                  </a:cubicBezTo>
                  <a:cubicBezTo>
                    <a:pt x="12127230" y="224790"/>
                    <a:pt x="12110720" y="195580"/>
                    <a:pt x="12085320" y="177800"/>
                  </a:cubicBezTo>
                  <a:cubicBezTo>
                    <a:pt x="12110720" y="160020"/>
                    <a:pt x="12127230" y="130810"/>
                    <a:pt x="12127230" y="97790"/>
                  </a:cubicBezTo>
                  <a:cubicBezTo>
                    <a:pt x="12127230" y="44450"/>
                    <a:pt x="12084050" y="1270"/>
                    <a:pt x="12030710" y="1270"/>
                  </a:cubicBezTo>
                  <a:cubicBezTo>
                    <a:pt x="11978640" y="1270"/>
                    <a:pt x="11934190" y="43180"/>
                    <a:pt x="11934190" y="96520"/>
                  </a:cubicBezTo>
                  <a:lnTo>
                    <a:pt x="11934190" y="102870"/>
                  </a:lnTo>
                  <a:lnTo>
                    <a:pt x="11269980" y="102870"/>
                  </a:lnTo>
                  <a:lnTo>
                    <a:pt x="11269980" y="96520"/>
                  </a:lnTo>
                  <a:cubicBezTo>
                    <a:pt x="11269980" y="48260"/>
                    <a:pt x="11234420" y="8890"/>
                    <a:pt x="11188700" y="1270"/>
                  </a:cubicBezTo>
                  <a:lnTo>
                    <a:pt x="11158220" y="1270"/>
                  </a:lnTo>
                  <a:cubicBezTo>
                    <a:pt x="11112500" y="8890"/>
                    <a:pt x="11076940" y="48260"/>
                    <a:pt x="11076940" y="96520"/>
                  </a:cubicBezTo>
                  <a:cubicBezTo>
                    <a:pt x="11076940" y="129540"/>
                    <a:pt x="11093450" y="158750"/>
                    <a:pt x="11118850" y="176530"/>
                  </a:cubicBezTo>
                  <a:cubicBezTo>
                    <a:pt x="11093450" y="194310"/>
                    <a:pt x="11076940" y="223520"/>
                    <a:pt x="11076940" y="256540"/>
                  </a:cubicBezTo>
                  <a:close/>
                  <a:moveTo>
                    <a:pt x="8458200" y="11823700"/>
                  </a:moveTo>
                  <a:cubicBezTo>
                    <a:pt x="8458200" y="11770360"/>
                    <a:pt x="8415020" y="11727180"/>
                    <a:pt x="8361680" y="11727180"/>
                  </a:cubicBezTo>
                  <a:cubicBezTo>
                    <a:pt x="8312150" y="11727180"/>
                    <a:pt x="8271510" y="11764010"/>
                    <a:pt x="8265160" y="11813540"/>
                  </a:cubicBezTo>
                  <a:lnTo>
                    <a:pt x="3863340" y="11813540"/>
                  </a:lnTo>
                  <a:lnTo>
                    <a:pt x="3863340" y="11807190"/>
                  </a:lnTo>
                  <a:cubicBezTo>
                    <a:pt x="3863340" y="11758930"/>
                    <a:pt x="3827780" y="11719560"/>
                    <a:pt x="3782060" y="11711940"/>
                  </a:cubicBezTo>
                  <a:lnTo>
                    <a:pt x="3751580" y="11711940"/>
                  </a:lnTo>
                  <a:cubicBezTo>
                    <a:pt x="3705860" y="11719560"/>
                    <a:pt x="3670300" y="11758930"/>
                    <a:pt x="3670300" y="11807190"/>
                  </a:cubicBezTo>
                  <a:cubicBezTo>
                    <a:pt x="3670300" y="11840210"/>
                    <a:pt x="3686810" y="11869420"/>
                    <a:pt x="3712210" y="11887200"/>
                  </a:cubicBezTo>
                  <a:cubicBezTo>
                    <a:pt x="3686810" y="11904980"/>
                    <a:pt x="3670300" y="11934190"/>
                    <a:pt x="3670300" y="11967210"/>
                  </a:cubicBezTo>
                  <a:cubicBezTo>
                    <a:pt x="3670300" y="12020550"/>
                    <a:pt x="3713480" y="12063730"/>
                    <a:pt x="3766820" y="12063730"/>
                  </a:cubicBezTo>
                  <a:cubicBezTo>
                    <a:pt x="3816350" y="12063730"/>
                    <a:pt x="3856990" y="12026900"/>
                    <a:pt x="3863340" y="11977370"/>
                  </a:cubicBezTo>
                  <a:lnTo>
                    <a:pt x="8265160" y="11977370"/>
                  </a:lnTo>
                  <a:lnTo>
                    <a:pt x="8265160" y="11983720"/>
                  </a:lnTo>
                  <a:cubicBezTo>
                    <a:pt x="8265160" y="12031980"/>
                    <a:pt x="8300720" y="12071350"/>
                    <a:pt x="8346440" y="12078970"/>
                  </a:cubicBezTo>
                  <a:lnTo>
                    <a:pt x="8376920" y="12078970"/>
                  </a:lnTo>
                  <a:cubicBezTo>
                    <a:pt x="8422640" y="12071350"/>
                    <a:pt x="8458200" y="12031980"/>
                    <a:pt x="8458200" y="11983720"/>
                  </a:cubicBezTo>
                  <a:cubicBezTo>
                    <a:pt x="8458200" y="11950700"/>
                    <a:pt x="8441690" y="11921490"/>
                    <a:pt x="8416290" y="11903710"/>
                  </a:cubicBezTo>
                  <a:cubicBezTo>
                    <a:pt x="8441690" y="11885930"/>
                    <a:pt x="8458200" y="11856720"/>
                    <a:pt x="8458200" y="11823700"/>
                  </a:cubicBezTo>
                  <a:close/>
                  <a:moveTo>
                    <a:pt x="12076430" y="11906250"/>
                  </a:moveTo>
                  <a:cubicBezTo>
                    <a:pt x="12101830" y="11888470"/>
                    <a:pt x="12118340" y="11859260"/>
                    <a:pt x="12118340" y="11826240"/>
                  </a:cubicBezTo>
                  <a:cubicBezTo>
                    <a:pt x="12118340" y="11772900"/>
                    <a:pt x="12075160" y="11729720"/>
                    <a:pt x="12021820" y="11729720"/>
                  </a:cubicBezTo>
                  <a:cubicBezTo>
                    <a:pt x="11969750" y="11729720"/>
                    <a:pt x="11925300" y="11771630"/>
                    <a:pt x="11925300" y="11824970"/>
                  </a:cubicBezTo>
                  <a:lnTo>
                    <a:pt x="11925300" y="11831320"/>
                  </a:lnTo>
                  <a:lnTo>
                    <a:pt x="11261090" y="11831320"/>
                  </a:lnTo>
                  <a:lnTo>
                    <a:pt x="11261090" y="11824970"/>
                  </a:lnTo>
                  <a:cubicBezTo>
                    <a:pt x="11261090" y="11771630"/>
                    <a:pt x="11217910" y="11728450"/>
                    <a:pt x="11164570" y="11728450"/>
                  </a:cubicBezTo>
                  <a:cubicBezTo>
                    <a:pt x="11111230" y="11728450"/>
                    <a:pt x="11068050" y="11771630"/>
                    <a:pt x="11068050" y="11824970"/>
                  </a:cubicBezTo>
                  <a:cubicBezTo>
                    <a:pt x="11068050" y="11857990"/>
                    <a:pt x="11084560" y="11887200"/>
                    <a:pt x="11109960" y="11904980"/>
                  </a:cubicBezTo>
                  <a:cubicBezTo>
                    <a:pt x="11084560" y="11922760"/>
                    <a:pt x="11068050" y="11951970"/>
                    <a:pt x="11068050" y="11984990"/>
                  </a:cubicBezTo>
                  <a:cubicBezTo>
                    <a:pt x="11068050" y="12038330"/>
                    <a:pt x="11111230" y="12081510"/>
                    <a:pt x="11164570" y="12081510"/>
                  </a:cubicBezTo>
                  <a:cubicBezTo>
                    <a:pt x="11214100" y="12081510"/>
                    <a:pt x="11254740" y="12044680"/>
                    <a:pt x="11261090" y="11995150"/>
                  </a:cubicBezTo>
                  <a:lnTo>
                    <a:pt x="11926570" y="11995150"/>
                  </a:lnTo>
                  <a:cubicBezTo>
                    <a:pt x="11931650" y="12044680"/>
                    <a:pt x="11972290" y="12081510"/>
                    <a:pt x="12023090" y="12081510"/>
                  </a:cubicBezTo>
                  <a:cubicBezTo>
                    <a:pt x="12076430" y="12081510"/>
                    <a:pt x="12119610" y="12038330"/>
                    <a:pt x="12119610" y="11984990"/>
                  </a:cubicBezTo>
                  <a:cubicBezTo>
                    <a:pt x="12118340" y="11953240"/>
                    <a:pt x="12101830" y="11924030"/>
                    <a:pt x="12076430" y="11906250"/>
                  </a:cubicBezTo>
                  <a:close/>
                  <a:moveTo>
                    <a:pt x="12042140" y="8921750"/>
                  </a:moveTo>
                  <a:lnTo>
                    <a:pt x="12042140" y="3158490"/>
                  </a:lnTo>
                  <a:cubicBezTo>
                    <a:pt x="12091670" y="3153410"/>
                    <a:pt x="12128500" y="3112770"/>
                    <a:pt x="12128500" y="3061970"/>
                  </a:cubicBezTo>
                  <a:cubicBezTo>
                    <a:pt x="12128500" y="3008630"/>
                    <a:pt x="12085320" y="2965450"/>
                    <a:pt x="12031980" y="2965450"/>
                  </a:cubicBezTo>
                  <a:cubicBezTo>
                    <a:pt x="12000230" y="2966720"/>
                    <a:pt x="11971020" y="2983230"/>
                    <a:pt x="11953240" y="3008630"/>
                  </a:cubicBezTo>
                  <a:cubicBezTo>
                    <a:pt x="11935460" y="2983230"/>
                    <a:pt x="11906250" y="2966720"/>
                    <a:pt x="11873230" y="2966720"/>
                  </a:cubicBezTo>
                  <a:cubicBezTo>
                    <a:pt x="11819890" y="2966720"/>
                    <a:pt x="11776710" y="3009900"/>
                    <a:pt x="11776710" y="3063240"/>
                  </a:cubicBezTo>
                  <a:cubicBezTo>
                    <a:pt x="11776710" y="3115310"/>
                    <a:pt x="11818620" y="3159760"/>
                    <a:pt x="11871960" y="3159760"/>
                  </a:cubicBezTo>
                  <a:lnTo>
                    <a:pt x="11878310" y="3159760"/>
                  </a:lnTo>
                  <a:lnTo>
                    <a:pt x="11878310" y="8920480"/>
                  </a:lnTo>
                  <a:lnTo>
                    <a:pt x="11871960" y="8920480"/>
                  </a:lnTo>
                  <a:cubicBezTo>
                    <a:pt x="11818620" y="8920480"/>
                    <a:pt x="11776710" y="8964930"/>
                    <a:pt x="11776710" y="9017000"/>
                  </a:cubicBezTo>
                  <a:cubicBezTo>
                    <a:pt x="11776710" y="9070340"/>
                    <a:pt x="11819890" y="9113520"/>
                    <a:pt x="11873230" y="9113520"/>
                  </a:cubicBezTo>
                  <a:cubicBezTo>
                    <a:pt x="11906250" y="9113520"/>
                    <a:pt x="11935460" y="9097010"/>
                    <a:pt x="11953240" y="9071610"/>
                  </a:cubicBezTo>
                  <a:cubicBezTo>
                    <a:pt x="11971020" y="9097010"/>
                    <a:pt x="12000230" y="9113520"/>
                    <a:pt x="12031980" y="9114790"/>
                  </a:cubicBezTo>
                  <a:cubicBezTo>
                    <a:pt x="12085320" y="9114790"/>
                    <a:pt x="12128500" y="9071610"/>
                    <a:pt x="12128500" y="9018270"/>
                  </a:cubicBezTo>
                  <a:cubicBezTo>
                    <a:pt x="12128500" y="8967470"/>
                    <a:pt x="12091670" y="8926830"/>
                    <a:pt x="12042140" y="8921750"/>
                  </a:cubicBezTo>
                  <a:close/>
                  <a:moveTo>
                    <a:pt x="8458200" y="113030"/>
                  </a:moveTo>
                  <a:cubicBezTo>
                    <a:pt x="8458200" y="59690"/>
                    <a:pt x="8415020" y="16510"/>
                    <a:pt x="8361680" y="16510"/>
                  </a:cubicBezTo>
                  <a:cubicBezTo>
                    <a:pt x="8312150" y="16510"/>
                    <a:pt x="8271510" y="53340"/>
                    <a:pt x="8265160" y="102870"/>
                  </a:cubicBezTo>
                  <a:lnTo>
                    <a:pt x="3896360" y="102870"/>
                  </a:lnTo>
                  <a:lnTo>
                    <a:pt x="3896360" y="96520"/>
                  </a:lnTo>
                  <a:cubicBezTo>
                    <a:pt x="3896360" y="48260"/>
                    <a:pt x="3860800" y="8890"/>
                    <a:pt x="3815080" y="1270"/>
                  </a:cubicBezTo>
                  <a:lnTo>
                    <a:pt x="3784600" y="1270"/>
                  </a:lnTo>
                  <a:cubicBezTo>
                    <a:pt x="3738880" y="8890"/>
                    <a:pt x="3703320" y="48260"/>
                    <a:pt x="3703320" y="96520"/>
                  </a:cubicBezTo>
                  <a:cubicBezTo>
                    <a:pt x="3703320" y="129540"/>
                    <a:pt x="3719830" y="158750"/>
                    <a:pt x="3745230" y="176530"/>
                  </a:cubicBezTo>
                  <a:cubicBezTo>
                    <a:pt x="3719830" y="194310"/>
                    <a:pt x="3703320" y="223520"/>
                    <a:pt x="3703320" y="256540"/>
                  </a:cubicBezTo>
                  <a:cubicBezTo>
                    <a:pt x="3703320" y="309880"/>
                    <a:pt x="3746500" y="353060"/>
                    <a:pt x="3799840" y="353060"/>
                  </a:cubicBezTo>
                  <a:cubicBezTo>
                    <a:pt x="3849370" y="353060"/>
                    <a:pt x="3890010" y="316230"/>
                    <a:pt x="3896360" y="266700"/>
                  </a:cubicBezTo>
                  <a:lnTo>
                    <a:pt x="8265160" y="266700"/>
                  </a:lnTo>
                  <a:lnTo>
                    <a:pt x="8265160" y="273050"/>
                  </a:lnTo>
                  <a:cubicBezTo>
                    <a:pt x="8265160" y="321310"/>
                    <a:pt x="8300720" y="360680"/>
                    <a:pt x="8346440" y="368300"/>
                  </a:cubicBezTo>
                  <a:lnTo>
                    <a:pt x="8376920" y="368300"/>
                  </a:lnTo>
                  <a:cubicBezTo>
                    <a:pt x="8422640" y="360680"/>
                    <a:pt x="8458200" y="321310"/>
                    <a:pt x="8458200" y="273050"/>
                  </a:cubicBezTo>
                  <a:cubicBezTo>
                    <a:pt x="8458200" y="240030"/>
                    <a:pt x="8441690" y="210820"/>
                    <a:pt x="8416290" y="193040"/>
                  </a:cubicBezTo>
                  <a:cubicBezTo>
                    <a:pt x="8441690" y="175260"/>
                    <a:pt x="8458200" y="146050"/>
                    <a:pt x="8458200" y="11303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9" name="Google Shape;329;p11"/>
          <p:cNvSpPr/>
          <p:nvPr/>
        </p:nvSpPr>
        <p:spPr>
          <a:xfrm rot="262590">
            <a:off x="3778445" y="3085066"/>
            <a:ext cx="3282738" cy="2859353"/>
          </a:xfrm>
          <a:custGeom>
            <a:rect b="b" l="l" r="r" t="t"/>
            <a:pathLst>
              <a:path extrusionOk="0" h="5429250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4409440"/>
                </a:lnTo>
                <a:cubicBezTo>
                  <a:pt x="0" y="4602480"/>
                  <a:pt x="151130" y="4794250"/>
                  <a:pt x="335280" y="4836160"/>
                </a:cubicBezTo>
                <a:lnTo>
                  <a:pt x="2781300" y="5387340"/>
                </a:lnTo>
                <a:cubicBezTo>
                  <a:pt x="2965450" y="5429250"/>
                  <a:pt x="3267710" y="5429250"/>
                  <a:pt x="3451860" y="5387340"/>
                </a:cubicBezTo>
                <a:lnTo>
                  <a:pt x="5897880" y="4836160"/>
                </a:lnTo>
                <a:cubicBezTo>
                  <a:pt x="6082030" y="4794250"/>
                  <a:pt x="6233160" y="4602480"/>
                  <a:pt x="6233160" y="4409440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1"/>
          <p:cNvSpPr/>
          <p:nvPr/>
        </p:nvSpPr>
        <p:spPr>
          <a:xfrm rot="248641">
            <a:off x="3858035" y="6543099"/>
            <a:ext cx="3230090" cy="2272948"/>
          </a:xfrm>
          <a:custGeom>
            <a:rect b="b" l="l" r="r" t="t"/>
            <a:pathLst>
              <a:path extrusionOk="0" h="3058149" w="4345940">
                <a:moveTo>
                  <a:pt x="2189480" y="2540"/>
                </a:moveTo>
                <a:lnTo>
                  <a:pt x="2189480" y="0"/>
                </a:lnTo>
                <a:lnTo>
                  <a:pt x="0" y="175260"/>
                </a:lnTo>
                <a:lnTo>
                  <a:pt x="0" y="2882889"/>
                </a:lnTo>
                <a:lnTo>
                  <a:pt x="2155190" y="3055609"/>
                </a:lnTo>
                <a:lnTo>
                  <a:pt x="2155190" y="3058149"/>
                </a:lnTo>
                <a:lnTo>
                  <a:pt x="2172970" y="3056879"/>
                </a:lnTo>
                <a:lnTo>
                  <a:pt x="2190750" y="3058149"/>
                </a:lnTo>
                <a:lnTo>
                  <a:pt x="2190750" y="3055609"/>
                </a:lnTo>
                <a:lnTo>
                  <a:pt x="4345940" y="2882889"/>
                </a:lnTo>
                <a:lnTo>
                  <a:pt x="4345940" y="175260"/>
                </a:lnTo>
                <a:lnTo>
                  <a:pt x="2189480" y="2540"/>
                </a:lnTo>
                <a:lnTo>
                  <a:pt x="2189480" y="2540"/>
                </a:lnTo>
                <a:close/>
                <a:moveTo>
                  <a:pt x="2155190" y="3021319"/>
                </a:moveTo>
                <a:lnTo>
                  <a:pt x="34290" y="2851139"/>
                </a:lnTo>
                <a:lnTo>
                  <a:pt x="34290" y="207010"/>
                </a:lnTo>
                <a:lnTo>
                  <a:pt x="2155190" y="36830"/>
                </a:lnTo>
                <a:lnTo>
                  <a:pt x="2155190" y="88900"/>
                </a:lnTo>
                <a:lnTo>
                  <a:pt x="101600" y="260350"/>
                </a:lnTo>
                <a:lnTo>
                  <a:pt x="86360" y="261620"/>
                </a:lnTo>
                <a:lnTo>
                  <a:pt x="86360" y="2796529"/>
                </a:lnTo>
                <a:lnTo>
                  <a:pt x="2155190" y="2969249"/>
                </a:lnTo>
                <a:lnTo>
                  <a:pt x="2155190" y="3021319"/>
                </a:lnTo>
                <a:close/>
                <a:moveTo>
                  <a:pt x="2172970" y="2936229"/>
                </a:moveTo>
                <a:lnTo>
                  <a:pt x="120650" y="2764779"/>
                </a:lnTo>
                <a:lnTo>
                  <a:pt x="120650" y="293370"/>
                </a:lnTo>
                <a:lnTo>
                  <a:pt x="2172970" y="121920"/>
                </a:lnTo>
                <a:lnTo>
                  <a:pt x="4225290" y="293370"/>
                </a:lnTo>
                <a:lnTo>
                  <a:pt x="4225290" y="2764779"/>
                </a:lnTo>
                <a:lnTo>
                  <a:pt x="2172970" y="2936229"/>
                </a:lnTo>
                <a:lnTo>
                  <a:pt x="2172970" y="2936229"/>
                </a:lnTo>
                <a:close/>
                <a:moveTo>
                  <a:pt x="4310380" y="342900"/>
                </a:moveTo>
                <a:lnTo>
                  <a:pt x="4310380" y="2851139"/>
                </a:lnTo>
                <a:lnTo>
                  <a:pt x="2189480" y="3021319"/>
                </a:lnTo>
                <a:lnTo>
                  <a:pt x="2189480" y="2969249"/>
                </a:lnTo>
                <a:lnTo>
                  <a:pt x="4258310" y="2796529"/>
                </a:lnTo>
                <a:lnTo>
                  <a:pt x="4258310" y="261620"/>
                </a:lnTo>
                <a:lnTo>
                  <a:pt x="2189480" y="88900"/>
                </a:lnTo>
                <a:lnTo>
                  <a:pt x="2189480" y="36830"/>
                </a:lnTo>
                <a:lnTo>
                  <a:pt x="4310380" y="207010"/>
                </a:lnTo>
                <a:cubicBezTo>
                  <a:pt x="4310380" y="207010"/>
                  <a:pt x="4310380" y="342900"/>
                  <a:pt x="4310380" y="34290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1"/>
          <p:cNvSpPr/>
          <p:nvPr/>
        </p:nvSpPr>
        <p:spPr>
          <a:xfrm rot="-241177">
            <a:off x="534211" y="6160581"/>
            <a:ext cx="3040901" cy="3039352"/>
          </a:xfrm>
          <a:custGeom>
            <a:rect b="b" l="l" r="r" t="t"/>
            <a:pathLst>
              <a:path extrusionOk="0" h="2491740" w="2493010">
                <a:moveTo>
                  <a:pt x="2327910" y="904240"/>
                </a:moveTo>
                <a:cubicBezTo>
                  <a:pt x="2311400" y="773430"/>
                  <a:pt x="2336800" y="645160"/>
                  <a:pt x="2401570" y="530860"/>
                </a:cubicBezTo>
                <a:cubicBezTo>
                  <a:pt x="2459990" y="430530"/>
                  <a:pt x="2461260" y="306070"/>
                  <a:pt x="2402840" y="207010"/>
                </a:cubicBezTo>
                <a:cubicBezTo>
                  <a:pt x="2313940" y="53340"/>
                  <a:pt x="2117090" y="0"/>
                  <a:pt x="1963420" y="88900"/>
                </a:cubicBezTo>
                <a:cubicBezTo>
                  <a:pt x="1850390" y="153670"/>
                  <a:pt x="1722120" y="180340"/>
                  <a:pt x="1592580" y="165100"/>
                </a:cubicBezTo>
                <a:cubicBezTo>
                  <a:pt x="1463040" y="149860"/>
                  <a:pt x="1343660" y="93980"/>
                  <a:pt x="1249680" y="3810"/>
                </a:cubicBezTo>
                <a:lnTo>
                  <a:pt x="1248410" y="1270"/>
                </a:lnTo>
                <a:lnTo>
                  <a:pt x="1243330" y="1270"/>
                </a:lnTo>
                <a:lnTo>
                  <a:pt x="1240790" y="3810"/>
                </a:lnTo>
                <a:cubicBezTo>
                  <a:pt x="1148080" y="91440"/>
                  <a:pt x="1026160" y="148590"/>
                  <a:pt x="897890" y="165100"/>
                </a:cubicBezTo>
                <a:cubicBezTo>
                  <a:pt x="768350" y="180340"/>
                  <a:pt x="637540" y="153670"/>
                  <a:pt x="527050" y="88900"/>
                </a:cubicBezTo>
                <a:cubicBezTo>
                  <a:pt x="452120" y="45720"/>
                  <a:pt x="365760" y="34290"/>
                  <a:pt x="283210" y="57150"/>
                </a:cubicBezTo>
                <a:cubicBezTo>
                  <a:pt x="200660" y="78740"/>
                  <a:pt x="130810" y="132080"/>
                  <a:pt x="87630" y="207010"/>
                </a:cubicBezTo>
                <a:cubicBezTo>
                  <a:pt x="30480" y="306070"/>
                  <a:pt x="30480" y="430530"/>
                  <a:pt x="88900" y="529590"/>
                </a:cubicBezTo>
                <a:cubicBezTo>
                  <a:pt x="153670" y="643890"/>
                  <a:pt x="180340" y="773430"/>
                  <a:pt x="162560" y="902970"/>
                </a:cubicBezTo>
                <a:cubicBezTo>
                  <a:pt x="147320" y="1029970"/>
                  <a:pt x="90170" y="1149350"/>
                  <a:pt x="3810" y="1240790"/>
                </a:cubicBezTo>
                <a:lnTo>
                  <a:pt x="1270" y="1243330"/>
                </a:lnTo>
                <a:lnTo>
                  <a:pt x="1270" y="1248410"/>
                </a:lnTo>
                <a:lnTo>
                  <a:pt x="3810" y="1250950"/>
                </a:lnTo>
                <a:cubicBezTo>
                  <a:pt x="91440" y="1343660"/>
                  <a:pt x="148590" y="1465580"/>
                  <a:pt x="165100" y="1593850"/>
                </a:cubicBezTo>
                <a:cubicBezTo>
                  <a:pt x="180340" y="1723390"/>
                  <a:pt x="153670" y="1854200"/>
                  <a:pt x="88900" y="1964690"/>
                </a:cubicBezTo>
                <a:cubicBezTo>
                  <a:pt x="0" y="2118360"/>
                  <a:pt x="53340" y="2315210"/>
                  <a:pt x="207010" y="2404110"/>
                </a:cubicBezTo>
                <a:cubicBezTo>
                  <a:pt x="307340" y="2461260"/>
                  <a:pt x="431800" y="2461260"/>
                  <a:pt x="530860" y="2402840"/>
                </a:cubicBezTo>
                <a:cubicBezTo>
                  <a:pt x="645160" y="2338070"/>
                  <a:pt x="774700" y="2311400"/>
                  <a:pt x="904240" y="2329180"/>
                </a:cubicBezTo>
                <a:cubicBezTo>
                  <a:pt x="1029970" y="2345690"/>
                  <a:pt x="1150620" y="2402840"/>
                  <a:pt x="1242060" y="2489200"/>
                </a:cubicBezTo>
                <a:lnTo>
                  <a:pt x="1244600" y="2491740"/>
                </a:lnTo>
                <a:lnTo>
                  <a:pt x="1249680" y="2491740"/>
                </a:lnTo>
                <a:lnTo>
                  <a:pt x="1252220" y="2490470"/>
                </a:lnTo>
                <a:cubicBezTo>
                  <a:pt x="1344930" y="2402840"/>
                  <a:pt x="1466850" y="2345690"/>
                  <a:pt x="1595120" y="2329180"/>
                </a:cubicBezTo>
                <a:cubicBezTo>
                  <a:pt x="1724660" y="2313940"/>
                  <a:pt x="1855470" y="2340610"/>
                  <a:pt x="1965960" y="2405380"/>
                </a:cubicBezTo>
                <a:cubicBezTo>
                  <a:pt x="2016760" y="2434590"/>
                  <a:pt x="2071370" y="2448560"/>
                  <a:pt x="2125980" y="2448560"/>
                </a:cubicBezTo>
                <a:cubicBezTo>
                  <a:pt x="2237740" y="2448560"/>
                  <a:pt x="2345690" y="2391410"/>
                  <a:pt x="2405380" y="2287270"/>
                </a:cubicBezTo>
                <a:cubicBezTo>
                  <a:pt x="2462530" y="2186940"/>
                  <a:pt x="2462530" y="2062480"/>
                  <a:pt x="2404110" y="1963420"/>
                </a:cubicBezTo>
                <a:cubicBezTo>
                  <a:pt x="2339340" y="1849120"/>
                  <a:pt x="2312670" y="1719580"/>
                  <a:pt x="2330450" y="1590040"/>
                </a:cubicBezTo>
                <a:cubicBezTo>
                  <a:pt x="2346960" y="1464310"/>
                  <a:pt x="2404110" y="1343660"/>
                  <a:pt x="2490470" y="1252220"/>
                </a:cubicBezTo>
                <a:lnTo>
                  <a:pt x="2493010" y="1249680"/>
                </a:lnTo>
                <a:lnTo>
                  <a:pt x="2493010" y="1244600"/>
                </a:lnTo>
                <a:lnTo>
                  <a:pt x="2490470" y="1242060"/>
                </a:lnTo>
                <a:cubicBezTo>
                  <a:pt x="2400300" y="1149350"/>
                  <a:pt x="2343150" y="1029970"/>
                  <a:pt x="2327910" y="904240"/>
                </a:cubicBezTo>
                <a:lnTo>
                  <a:pt x="2327910" y="90424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1"/>
          <p:cNvSpPr/>
          <p:nvPr/>
        </p:nvSpPr>
        <p:spPr>
          <a:xfrm rot="251673">
            <a:off x="3863462" y="7506860"/>
            <a:ext cx="3229146" cy="777448"/>
          </a:xfrm>
          <a:custGeom>
            <a:rect b="b" l="l" r="r" t="t"/>
            <a:pathLst>
              <a:path extrusionOk="0" h="355423" w="1476258">
                <a:moveTo>
                  <a:pt x="0" y="0"/>
                </a:moveTo>
                <a:lnTo>
                  <a:pt x="1476258" y="0"/>
                </a:lnTo>
                <a:lnTo>
                  <a:pt x="1476258" y="355423"/>
                </a:lnTo>
                <a:lnTo>
                  <a:pt x="0" y="35542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33" name="Google Shape;333;p11"/>
          <p:cNvSpPr txBox="1"/>
          <p:nvPr/>
        </p:nvSpPr>
        <p:spPr>
          <a:xfrm>
            <a:off x="975174" y="1364050"/>
            <a:ext cx="5609700" cy="6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Ways I Practice</a:t>
            </a:r>
            <a:r>
              <a:rPr b="0" i="0" lang="en-US" sz="395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38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Gratitude</a:t>
            </a:r>
            <a:endParaRPr sz="3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Google Shape;338;p12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339" name="Google Shape;339;p12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0" name="Google Shape;340;p12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1" name="Google Shape;341;p12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2" name="Google Shape;342;p12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3" name="Google Shape;343;p12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4" name="Google Shape;344;p12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5" name="Google Shape;345;p12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346" name="Google Shape;346;p12"/>
          <p:cNvSpPr/>
          <p:nvPr/>
        </p:nvSpPr>
        <p:spPr>
          <a:xfrm>
            <a:off x="513774" y="2956158"/>
            <a:ext cx="3163486" cy="3873385"/>
          </a:xfrm>
          <a:custGeom>
            <a:rect b="b" l="l" r="r" t="t"/>
            <a:pathLst>
              <a:path extrusionOk="0" h="3863810" w="3155665">
                <a:moveTo>
                  <a:pt x="2890235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598380"/>
                </a:lnTo>
                <a:cubicBezTo>
                  <a:pt x="146050" y="3598380"/>
                  <a:pt x="265430" y="3716490"/>
                  <a:pt x="265430" y="3863810"/>
                </a:cubicBezTo>
                <a:lnTo>
                  <a:pt x="2890235" y="3863810"/>
                </a:lnTo>
                <a:cubicBezTo>
                  <a:pt x="2890235" y="3717760"/>
                  <a:pt x="3008345" y="3598380"/>
                  <a:pt x="3155665" y="3598380"/>
                </a:cubicBezTo>
                <a:lnTo>
                  <a:pt x="3155665" y="265430"/>
                </a:lnTo>
                <a:cubicBezTo>
                  <a:pt x="3009615" y="265430"/>
                  <a:pt x="2890235" y="147320"/>
                  <a:pt x="2890235" y="0"/>
                </a:cubicBezTo>
                <a:close/>
              </a:path>
            </a:pathLst>
          </a:custGeom>
          <a:solidFill>
            <a:srgbClr val="6CCE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2"/>
          <p:cNvSpPr/>
          <p:nvPr/>
        </p:nvSpPr>
        <p:spPr>
          <a:xfrm>
            <a:off x="611880" y="3066918"/>
            <a:ext cx="2967273" cy="3651866"/>
          </a:xfrm>
          <a:custGeom>
            <a:rect b="b" l="l" r="r" t="t"/>
            <a:pathLst>
              <a:path extrusionOk="0" h="3354693" w="2725810">
                <a:moveTo>
                  <a:pt x="2460380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089263"/>
                </a:lnTo>
                <a:cubicBezTo>
                  <a:pt x="146050" y="3089263"/>
                  <a:pt x="265430" y="3207373"/>
                  <a:pt x="265430" y="3354693"/>
                </a:cubicBezTo>
                <a:lnTo>
                  <a:pt x="2460380" y="3354693"/>
                </a:lnTo>
                <a:cubicBezTo>
                  <a:pt x="2460380" y="3208643"/>
                  <a:pt x="2578490" y="3089263"/>
                  <a:pt x="2725810" y="3089263"/>
                </a:cubicBezTo>
                <a:lnTo>
                  <a:pt x="2725810" y="265430"/>
                </a:lnTo>
                <a:cubicBezTo>
                  <a:pt x="2579760" y="265430"/>
                  <a:pt x="2460380" y="147320"/>
                  <a:pt x="24603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2"/>
          <p:cNvSpPr/>
          <p:nvPr/>
        </p:nvSpPr>
        <p:spPr>
          <a:xfrm>
            <a:off x="3848472" y="5679273"/>
            <a:ext cx="3232022" cy="3918109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2"/>
          <p:cNvSpPr/>
          <p:nvPr/>
        </p:nvSpPr>
        <p:spPr>
          <a:xfrm>
            <a:off x="3980028" y="5838729"/>
            <a:ext cx="2968910" cy="3599144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2"/>
          <p:cNvSpPr/>
          <p:nvPr/>
        </p:nvSpPr>
        <p:spPr>
          <a:xfrm>
            <a:off x="3848472" y="3081621"/>
            <a:ext cx="3232022" cy="2602921"/>
          </a:xfrm>
          <a:custGeom>
            <a:rect b="b" l="l" r="r" t="t"/>
            <a:pathLst>
              <a:path extrusionOk="0" h="1818946" w="2258568">
                <a:moveTo>
                  <a:pt x="2033778" y="342900"/>
                </a:moveTo>
                <a:lnTo>
                  <a:pt x="2033778" y="251460"/>
                </a:lnTo>
                <a:lnTo>
                  <a:pt x="2258568" y="251460"/>
                </a:lnTo>
                <a:lnTo>
                  <a:pt x="2258568" y="226060"/>
                </a:lnTo>
                <a:lnTo>
                  <a:pt x="2033778" y="226060"/>
                </a:lnTo>
                <a:lnTo>
                  <a:pt x="2033778" y="0"/>
                </a:lnTo>
                <a:lnTo>
                  <a:pt x="2008378" y="0"/>
                </a:lnTo>
                <a:lnTo>
                  <a:pt x="2008378" y="226060"/>
                </a:lnTo>
                <a:lnTo>
                  <a:pt x="251460" y="226060"/>
                </a:lnTo>
                <a:lnTo>
                  <a:pt x="251460" y="0"/>
                </a:lnTo>
                <a:lnTo>
                  <a:pt x="226060" y="0"/>
                </a:lnTo>
                <a:lnTo>
                  <a:pt x="226060" y="226060"/>
                </a:lnTo>
                <a:lnTo>
                  <a:pt x="0" y="226060"/>
                </a:lnTo>
                <a:lnTo>
                  <a:pt x="0" y="251460"/>
                </a:lnTo>
                <a:lnTo>
                  <a:pt x="226060" y="251460"/>
                </a:lnTo>
                <a:lnTo>
                  <a:pt x="226060" y="1567486"/>
                </a:lnTo>
                <a:lnTo>
                  <a:pt x="0" y="1567486"/>
                </a:lnTo>
                <a:lnTo>
                  <a:pt x="0" y="1592886"/>
                </a:lnTo>
                <a:lnTo>
                  <a:pt x="226060" y="1592886"/>
                </a:lnTo>
                <a:lnTo>
                  <a:pt x="226060" y="1818946"/>
                </a:lnTo>
                <a:lnTo>
                  <a:pt x="251460" y="1818946"/>
                </a:lnTo>
                <a:lnTo>
                  <a:pt x="251460" y="1592886"/>
                </a:lnTo>
                <a:lnTo>
                  <a:pt x="2008378" y="1592886"/>
                </a:lnTo>
                <a:lnTo>
                  <a:pt x="2008378" y="1818946"/>
                </a:lnTo>
                <a:lnTo>
                  <a:pt x="2033778" y="1818946"/>
                </a:lnTo>
                <a:lnTo>
                  <a:pt x="2033778" y="1592886"/>
                </a:lnTo>
                <a:lnTo>
                  <a:pt x="2258568" y="1592886"/>
                </a:lnTo>
                <a:lnTo>
                  <a:pt x="2258568" y="1567486"/>
                </a:lnTo>
                <a:lnTo>
                  <a:pt x="2033778" y="1567486"/>
                </a:lnTo>
                <a:lnTo>
                  <a:pt x="2033778" y="342900"/>
                </a:lnTo>
                <a:lnTo>
                  <a:pt x="2033778" y="342900"/>
                </a:lnTo>
                <a:close/>
                <a:moveTo>
                  <a:pt x="2008378" y="342900"/>
                </a:moveTo>
                <a:lnTo>
                  <a:pt x="2008378" y="1567486"/>
                </a:lnTo>
                <a:lnTo>
                  <a:pt x="251460" y="1567486"/>
                </a:lnTo>
                <a:lnTo>
                  <a:pt x="251460" y="251460"/>
                </a:lnTo>
                <a:lnTo>
                  <a:pt x="2008378" y="251460"/>
                </a:lnTo>
                <a:lnTo>
                  <a:pt x="2008378" y="342900"/>
                </a:lnTo>
                <a:lnTo>
                  <a:pt x="2008378" y="342900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351" name="Google Shape;351;p12"/>
          <p:cNvSpPr/>
          <p:nvPr/>
        </p:nvSpPr>
        <p:spPr>
          <a:xfrm>
            <a:off x="611880" y="7123437"/>
            <a:ext cx="2967783" cy="2357817"/>
          </a:xfrm>
          <a:custGeom>
            <a:rect b="b" l="l" r="r" t="t"/>
            <a:pathLst>
              <a:path extrusionOk="0" h="5871502" w="7390456">
                <a:moveTo>
                  <a:pt x="7343466" y="3005519"/>
                </a:moveTo>
                <a:lnTo>
                  <a:pt x="7340926" y="2867818"/>
                </a:lnTo>
                <a:lnTo>
                  <a:pt x="7297746" y="204470"/>
                </a:lnTo>
                <a:lnTo>
                  <a:pt x="7296476" y="115570"/>
                </a:lnTo>
                <a:lnTo>
                  <a:pt x="7207576" y="114300"/>
                </a:lnTo>
                <a:lnTo>
                  <a:pt x="3799691" y="60960"/>
                </a:lnTo>
                <a:lnTo>
                  <a:pt x="3586025" y="57150"/>
                </a:lnTo>
                <a:lnTo>
                  <a:pt x="204470" y="3810"/>
                </a:lnTo>
                <a:lnTo>
                  <a:pt x="0" y="0"/>
                </a:lnTo>
                <a:lnTo>
                  <a:pt x="3810" y="204470"/>
                </a:lnTo>
                <a:lnTo>
                  <a:pt x="57150" y="2867818"/>
                </a:lnTo>
                <a:lnTo>
                  <a:pt x="59690" y="3005519"/>
                </a:lnTo>
                <a:lnTo>
                  <a:pt x="114300" y="5688622"/>
                </a:lnTo>
                <a:lnTo>
                  <a:pt x="115570" y="5777522"/>
                </a:lnTo>
                <a:lnTo>
                  <a:pt x="204470" y="5778792"/>
                </a:lnTo>
                <a:lnTo>
                  <a:pt x="3586025" y="5821972"/>
                </a:lnTo>
                <a:lnTo>
                  <a:pt x="3799690" y="5824512"/>
                </a:lnTo>
                <a:lnTo>
                  <a:pt x="7390456" y="5871502"/>
                </a:lnTo>
                <a:lnTo>
                  <a:pt x="7343466" y="3005519"/>
                </a:lnTo>
                <a:close/>
                <a:moveTo>
                  <a:pt x="7071686" y="2867818"/>
                </a:moveTo>
                <a:lnTo>
                  <a:pt x="7069146" y="3005519"/>
                </a:lnTo>
                <a:lnTo>
                  <a:pt x="7028506" y="5512092"/>
                </a:lnTo>
                <a:lnTo>
                  <a:pt x="3799691" y="5552732"/>
                </a:lnTo>
                <a:lnTo>
                  <a:pt x="3586025" y="5555272"/>
                </a:lnTo>
                <a:lnTo>
                  <a:pt x="295910" y="5597182"/>
                </a:lnTo>
                <a:lnTo>
                  <a:pt x="347980" y="3005519"/>
                </a:lnTo>
                <a:lnTo>
                  <a:pt x="350520" y="2867818"/>
                </a:lnTo>
                <a:lnTo>
                  <a:pt x="400050" y="401320"/>
                </a:lnTo>
                <a:lnTo>
                  <a:pt x="3586025" y="351790"/>
                </a:lnTo>
                <a:lnTo>
                  <a:pt x="3799691" y="349250"/>
                </a:lnTo>
                <a:lnTo>
                  <a:pt x="7113596" y="297180"/>
                </a:lnTo>
                <a:lnTo>
                  <a:pt x="7071686" y="2867818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pic>
        <p:nvPicPr>
          <p:cNvPr id="352" name="Google Shape;35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430" y="3641237"/>
            <a:ext cx="2540174" cy="250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2023" y="7421949"/>
            <a:ext cx="2311974" cy="1761303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12"/>
          <p:cNvSpPr/>
          <p:nvPr/>
        </p:nvSpPr>
        <p:spPr>
          <a:xfrm>
            <a:off x="3851347" y="6310768"/>
            <a:ext cx="3229146" cy="463187"/>
          </a:xfrm>
          <a:custGeom>
            <a:rect b="b" l="l" r="r" t="t"/>
            <a:pathLst>
              <a:path extrusionOk="0" h="211753" w="1476258">
                <a:moveTo>
                  <a:pt x="0" y="0"/>
                </a:moveTo>
                <a:lnTo>
                  <a:pt x="1476258" y="0"/>
                </a:lnTo>
                <a:lnTo>
                  <a:pt x="1476258" y="211753"/>
                </a:lnTo>
                <a:lnTo>
                  <a:pt x="0" y="21175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pic>
        <p:nvPicPr>
          <p:cNvPr id="355" name="Google Shape;355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24133" y="3569834"/>
            <a:ext cx="1463844" cy="1626493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2"/>
          <p:cNvSpPr txBox="1"/>
          <p:nvPr/>
        </p:nvSpPr>
        <p:spPr>
          <a:xfrm>
            <a:off x="972023" y="1523571"/>
            <a:ext cx="5615954" cy="12212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14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 Grateful for</a:t>
            </a:r>
            <a:endParaRPr/>
          </a:p>
        </p:txBody>
      </p:sp>
      <p:sp>
        <p:nvSpPr>
          <p:cNvPr id="357" name="Google Shape;357;p12"/>
          <p:cNvSpPr txBox="1"/>
          <p:nvPr/>
        </p:nvSpPr>
        <p:spPr>
          <a:xfrm>
            <a:off x="4053935" y="6359296"/>
            <a:ext cx="2823972" cy="3280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65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Tips to Boost Your Attitude</a:t>
            </a:r>
            <a:endParaRPr/>
          </a:p>
        </p:txBody>
      </p:sp>
      <p:sp>
        <p:nvSpPr>
          <p:cNvPr id="358" name="Google Shape;358;p12"/>
          <p:cNvSpPr txBox="1"/>
          <p:nvPr/>
        </p:nvSpPr>
        <p:spPr>
          <a:xfrm>
            <a:off x="4347876" y="3598409"/>
            <a:ext cx="1316214" cy="668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3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Daily Status</a:t>
            </a:r>
            <a:endParaRPr/>
          </a:p>
        </p:txBody>
      </p:sp>
      <p:sp>
        <p:nvSpPr>
          <p:cNvPr id="359" name="Google Shape;359;p12"/>
          <p:cNvSpPr txBox="1"/>
          <p:nvPr/>
        </p:nvSpPr>
        <p:spPr>
          <a:xfrm>
            <a:off x="2095517" y="918575"/>
            <a:ext cx="3368966" cy="738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8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Things I am</a:t>
            </a:r>
            <a:endParaRPr/>
          </a:p>
        </p:txBody>
      </p:sp>
      <p:sp>
        <p:nvSpPr>
          <p:cNvPr id="360" name="Google Shape;360;p12"/>
          <p:cNvSpPr txBox="1"/>
          <p:nvPr/>
        </p:nvSpPr>
        <p:spPr>
          <a:xfrm>
            <a:off x="4347876" y="6900954"/>
            <a:ext cx="2456124" cy="20748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43361" lvl="1" marL="286724" marR="0" rtl="0" algn="l">
              <a:lnSpc>
                <a:spcPct val="209939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28"/>
              <a:buFont typeface="Arial"/>
              <a:buChar char="•"/>
            </a:pPr>
            <a:r>
              <a:rPr b="0" i="0" lang="en-US" sz="1328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Start a gratitude journal </a:t>
            </a:r>
            <a:endParaRPr/>
          </a:p>
          <a:p>
            <a:pPr indent="-143361" lvl="1" marL="286724" marR="0" rtl="0" algn="l">
              <a:lnSpc>
                <a:spcPct val="209939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28"/>
              <a:buFont typeface="Arial"/>
              <a:buChar char="•"/>
            </a:pPr>
            <a:r>
              <a:rPr b="0" i="0" lang="en-US" sz="1328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Practice mindfulness </a:t>
            </a:r>
            <a:endParaRPr/>
          </a:p>
          <a:p>
            <a:pPr indent="-143361" lvl="1" marL="286724" marR="0" rtl="0" algn="l">
              <a:lnSpc>
                <a:spcPct val="209939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28"/>
              <a:buFont typeface="Arial"/>
              <a:buChar char="•"/>
            </a:pPr>
            <a:r>
              <a:rPr b="0" i="0" lang="en-US" sz="1328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Say thank you to others</a:t>
            </a:r>
            <a:endParaRPr/>
          </a:p>
          <a:p>
            <a:pPr indent="-143361" lvl="1" marL="286724" marR="0" rtl="0" algn="l">
              <a:lnSpc>
                <a:spcPct val="209939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28"/>
              <a:buFont typeface="Arial"/>
              <a:buChar char="•"/>
            </a:pPr>
            <a:r>
              <a:rPr b="0" i="0" lang="en-US" sz="1328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Cut out complaints</a:t>
            </a:r>
            <a:endParaRPr/>
          </a:p>
          <a:p>
            <a:pPr indent="-143361" lvl="1" marL="286724" marR="0" rtl="0" algn="l">
              <a:lnSpc>
                <a:spcPct val="209939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28"/>
              <a:buFont typeface="Arial"/>
              <a:buChar char="•"/>
            </a:pPr>
            <a:r>
              <a:rPr b="0" i="0" lang="en-US" sz="1328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Create a gratitude jar</a:t>
            </a:r>
            <a:endParaRPr/>
          </a:p>
          <a:p>
            <a:pPr indent="-143361" lvl="1" marL="286724" marR="0" rtl="0" algn="l">
              <a:lnSpc>
                <a:spcPct val="209939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28"/>
              <a:buFont typeface="Arial"/>
              <a:buChar char="•"/>
            </a:pPr>
            <a:r>
              <a:rPr b="0" i="0" lang="en-US" sz="1328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Search for opportunities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Google Shape;365;p13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366" name="Google Shape;366;p13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67" name="Google Shape;367;p13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68" name="Google Shape;368;p13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69" name="Google Shape;369;p13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0" name="Google Shape;370;p13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1" name="Google Shape;371;p13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2" name="Google Shape;372;p13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373" name="Google Shape;373;p13"/>
          <p:cNvSpPr/>
          <p:nvPr/>
        </p:nvSpPr>
        <p:spPr>
          <a:xfrm>
            <a:off x="513774" y="2956158"/>
            <a:ext cx="3163486" cy="3873385"/>
          </a:xfrm>
          <a:custGeom>
            <a:rect b="b" l="l" r="r" t="t"/>
            <a:pathLst>
              <a:path extrusionOk="0" h="3863810" w="3155665">
                <a:moveTo>
                  <a:pt x="2890235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598380"/>
                </a:lnTo>
                <a:cubicBezTo>
                  <a:pt x="146050" y="3598380"/>
                  <a:pt x="265430" y="3716490"/>
                  <a:pt x="265430" y="3863810"/>
                </a:cubicBezTo>
                <a:lnTo>
                  <a:pt x="2890235" y="3863810"/>
                </a:lnTo>
                <a:cubicBezTo>
                  <a:pt x="2890235" y="3717760"/>
                  <a:pt x="3008345" y="3598380"/>
                  <a:pt x="3155665" y="3598380"/>
                </a:cubicBezTo>
                <a:lnTo>
                  <a:pt x="3155665" y="265430"/>
                </a:lnTo>
                <a:cubicBezTo>
                  <a:pt x="3009615" y="265430"/>
                  <a:pt x="2890235" y="147320"/>
                  <a:pt x="2890235" y="0"/>
                </a:cubicBezTo>
                <a:close/>
              </a:path>
            </a:pathLst>
          </a:custGeom>
          <a:solidFill>
            <a:srgbClr val="6CCE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13"/>
          <p:cNvSpPr/>
          <p:nvPr/>
        </p:nvSpPr>
        <p:spPr>
          <a:xfrm>
            <a:off x="611880" y="3066918"/>
            <a:ext cx="2967273" cy="3651866"/>
          </a:xfrm>
          <a:custGeom>
            <a:rect b="b" l="l" r="r" t="t"/>
            <a:pathLst>
              <a:path extrusionOk="0" h="3354693" w="2725810">
                <a:moveTo>
                  <a:pt x="2460380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089263"/>
                </a:lnTo>
                <a:cubicBezTo>
                  <a:pt x="146050" y="3089263"/>
                  <a:pt x="265430" y="3207373"/>
                  <a:pt x="265430" y="3354693"/>
                </a:cubicBezTo>
                <a:lnTo>
                  <a:pt x="2460380" y="3354693"/>
                </a:lnTo>
                <a:cubicBezTo>
                  <a:pt x="2460380" y="3208643"/>
                  <a:pt x="2578490" y="3089263"/>
                  <a:pt x="2725810" y="3089263"/>
                </a:cubicBezTo>
                <a:lnTo>
                  <a:pt x="2725810" y="265430"/>
                </a:lnTo>
                <a:cubicBezTo>
                  <a:pt x="2579760" y="265430"/>
                  <a:pt x="2460380" y="147320"/>
                  <a:pt x="24603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3"/>
          <p:cNvSpPr/>
          <p:nvPr/>
        </p:nvSpPr>
        <p:spPr>
          <a:xfrm>
            <a:off x="3848472" y="5679273"/>
            <a:ext cx="3232022" cy="3918109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13"/>
          <p:cNvSpPr/>
          <p:nvPr/>
        </p:nvSpPr>
        <p:spPr>
          <a:xfrm>
            <a:off x="3980028" y="5838729"/>
            <a:ext cx="2968910" cy="3599144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13"/>
          <p:cNvSpPr/>
          <p:nvPr/>
        </p:nvSpPr>
        <p:spPr>
          <a:xfrm>
            <a:off x="3848472" y="3081621"/>
            <a:ext cx="3232022" cy="2602921"/>
          </a:xfrm>
          <a:custGeom>
            <a:rect b="b" l="l" r="r" t="t"/>
            <a:pathLst>
              <a:path extrusionOk="0" h="1818946" w="2258568">
                <a:moveTo>
                  <a:pt x="2033778" y="342900"/>
                </a:moveTo>
                <a:lnTo>
                  <a:pt x="2033778" y="251460"/>
                </a:lnTo>
                <a:lnTo>
                  <a:pt x="2258568" y="251460"/>
                </a:lnTo>
                <a:lnTo>
                  <a:pt x="2258568" y="226060"/>
                </a:lnTo>
                <a:lnTo>
                  <a:pt x="2033778" y="226060"/>
                </a:lnTo>
                <a:lnTo>
                  <a:pt x="2033778" y="0"/>
                </a:lnTo>
                <a:lnTo>
                  <a:pt x="2008378" y="0"/>
                </a:lnTo>
                <a:lnTo>
                  <a:pt x="2008378" y="226060"/>
                </a:lnTo>
                <a:lnTo>
                  <a:pt x="251460" y="226060"/>
                </a:lnTo>
                <a:lnTo>
                  <a:pt x="251460" y="0"/>
                </a:lnTo>
                <a:lnTo>
                  <a:pt x="226060" y="0"/>
                </a:lnTo>
                <a:lnTo>
                  <a:pt x="226060" y="226060"/>
                </a:lnTo>
                <a:lnTo>
                  <a:pt x="0" y="226060"/>
                </a:lnTo>
                <a:lnTo>
                  <a:pt x="0" y="251460"/>
                </a:lnTo>
                <a:lnTo>
                  <a:pt x="226060" y="251460"/>
                </a:lnTo>
                <a:lnTo>
                  <a:pt x="226060" y="1567486"/>
                </a:lnTo>
                <a:lnTo>
                  <a:pt x="0" y="1567486"/>
                </a:lnTo>
                <a:lnTo>
                  <a:pt x="0" y="1592886"/>
                </a:lnTo>
                <a:lnTo>
                  <a:pt x="226060" y="1592886"/>
                </a:lnTo>
                <a:lnTo>
                  <a:pt x="226060" y="1818946"/>
                </a:lnTo>
                <a:lnTo>
                  <a:pt x="251460" y="1818946"/>
                </a:lnTo>
                <a:lnTo>
                  <a:pt x="251460" y="1592886"/>
                </a:lnTo>
                <a:lnTo>
                  <a:pt x="2008378" y="1592886"/>
                </a:lnTo>
                <a:lnTo>
                  <a:pt x="2008378" y="1818946"/>
                </a:lnTo>
                <a:lnTo>
                  <a:pt x="2033778" y="1818946"/>
                </a:lnTo>
                <a:lnTo>
                  <a:pt x="2033778" y="1592886"/>
                </a:lnTo>
                <a:lnTo>
                  <a:pt x="2258568" y="1592886"/>
                </a:lnTo>
                <a:lnTo>
                  <a:pt x="2258568" y="1567486"/>
                </a:lnTo>
                <a:lnTo>
                  <a:pt x="2033778" y="1567486"/>
                </a:lnTo>
                <a:lnTo>
                  <a:pt x="2033778" y="342900"/>
                </a:lnTo>
                <a:lnTo>
                  <a:pt x="2033778" y="342900"/>
                </a:lnTo>
                <a:close/>
                <a:moveTo>
                  <a:pt x="2008378" y="342900"/>
                </a:moveTo>
                <a:lnTo>
                  <a:pt x="2008378" y="1567486"/>
                </a:lnTo>
                <a:lnTo>
                  <a:pt x="251460" y="1567486"/>
                </a:lnTo>
                <a:lnTo>
                  <a:pt x="251460" y="251460"/>
                </a:lnTo>
                <a:lnTo>
                  <a:pt x="2008378" y="251460"/>
                </a:lnTo>
                <a:lnTo>
                  <a:pt x="2008378" y="342900"/>
                </a:lnTo>
                <a:lnTo>
                  <a:pt x="2008378" y="342900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378" name="Google Shape;378;p13"/>
          <p:cNvSpPr/>
          <p:nvPr/>
        </p:nvSpPr>
        <p:spPr>
          <a:xfrm>
            <a:off x="611880" y="7123437"/>
            <a:ext cx="2967783" cy="2357817"/>
          </a:xfrm>
          <a:custGeom>
            <a:rect b="b" l="l" r="r" t="t"/>
            <a:pathLst>
              <a:path extrusionOk="0" h="5871502" w="7390456">
                <a:moveTo>
                  <a:pt x="7343466" y="3005519"/>
                </a:moveTo>
                <a:lnTo>
                  <a:pt x="7340926" y="2867818"/>
                </a:lnTo>
                <a:lnTo>
                  <a:pt x="7297746" y="204470"/>
                </a:lnTo>
                <a:lnTo>
                  <a:pt x="7296476" y="115570"/>
                </a:lnTo>
                <a:lnTo>
                  <a:pt x="7207576" y="114300"/>
                </a:lnTo>
                <a:lnTo>
                  <a:pt x="3799691" y="60960"/>
                </a:lnTo>
                <a:lnTo>
                  <a:pt x="3586025" y="57150"/>
                </a:lnTo>
                <a:lnTo>
                  <a:pt x="204470" y="3810"/>
                </a:lnTo>
                <a:lnTo>
                  <a:pt x="0" y="0"/>
                </a:lnTo>
                <a:lnTo>
                  <a:pt x="3810" y="204470"/>
                </a:lnTo>
                <a:lnTo>
                  <a:pt x="57150" y="2867818"/>
                </a:lnTo>
                <a:lnTo>
                  <a:pt x="59690" y="3005519"/>
                </a:lnTo>
                <a:lnTo>
                  <a:pt x="114300" y="5688622"/>
                </a:lnTo>
                <a:lnTo>
                  <a:pt x="115570" y="5777522"/>
                </a:lnTo>
                <a:lnTo>
                  <a:pt x="204470" y="5778792"/>
                </a:lnTo>
                <a:lnTo>
                  <a:pt x="3586025" y="5821972"/>
                </a:lnTo>
                <a:lnTo>
                  <a:pt x="3799690" y="5824512"/>
                </a:lnTo>
                <a:lnTo>
                  <a:pt x="7390456" y="5871502"/>
                </a:lnTo>
                <a:lnTo>
                  <a:pt x="7343466" y="3005519"/>
                </a:lnTo>
                <a:close/>
                <a:moveTo>
                  <a:pt x="7071686" y="2867818"/>
                </a:moveTo>
                <a:lnTo>
                  <a:pt x="7069146" y="3005519"/>
                </a:lnTo>
                <a:lnTo>
                  <a:pt x="7028506" y="5512092"/>
                </a:lnTo>
                <a:lnTo>
                  <a:pt x="3799691" y="5552732"/>
                </a:lnTo>
                <a:lnTo>
                  <a:pt x="3586025" y="5555272"/>
                </a:lnTo>
                <a:lnTo>
                  <a:pt x="295910" y="5597182"/>
                </a:lnTo>
                <a:lnTo>
                  <a:pt x="347980" y="3005519"/>
                </a:lnTo>
                <a:lnTo>
                  <a:pt x="350520" y="2867818"/>
                </a:lnTo>
                <a:lnTo>
                  <a:pt x="400050" y="401320"/>
                </a:lnTo>
                <a:lnTo>
                  <a:pt x="3586025" y="351790"/>
                </a:lnTo>
                <a:lnTo>
                  <a:pt x="3799691" y="349250"/>
                </a:lnTo>
                <a:lnTo>
                  <a:pt x="7113596" y="297180"/>
                </a:lnTo>
                <a:lnTo>
                  <a:pt x="7071686" y="2867818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79" name="Google Shape;379;p13"/>
          <p:cNvSpPr/>
          <p:nvPr/>
        </p:nvSpPr>
        <p:spPr>
          <a:xfrm>
            <a:off x="3851347" y="6310768"/>
            <a:ext cx="3229146" cy="463187"/>
          </a:xfrm>
          <a:custGeom>
            <a:rect b="b" l="l" r="r" t="t"/>
            <a:pathLst>
              <a:path extrusionOk="0" h="211753" w="1476258">
                <a:moveTo>
                  <a:pt x="0" y="0"/>
                </a:moveTo>
                <a:lnTo>
                  <a:pt x="1476258" y="0"/>
                </a:lnTo>
                <a:lnTo>
                  <a:pt x="1476258" y="211753"/>
                </a:lnTo>
                <a:lnTo>
                  <a:pt x="0" y="21175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80" name="Google Shape;380;p13"/>
          <p:cNvSpPr txBox="1"/>
          <p:nvPr/>
        </p:nvSpPr>
        <p:spPr>
          <a:xfrm>
            <a:off x="972023" y="1523571"/>
            <a:ext cx="5615954" cy="12212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14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 Grateful for</a:t>
            </a:r>
            <a:endParaRPr/>
          </a:p>
        </p:txBody>
      </p:sp>
      <p:sp>
        <p:nvSpPr>
          <p:cNvPr id="381" name="Google Shape;381;p13"/>
          <p:cNvSpPr txBox="1"/>
          <p:nvPr/>
        </p:nvSpPr>
        <p:spPr>
          <a:xfrm>
            <a:off x="2095517" y="918575"/>
            <a:ext cx="3368966" cy="7383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8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Things I am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828804">
            <a:off x="4523376" y="2121403"/>
            <a:ext cx="3145882" cy="52431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7" name="Google Shape;387;p14"/>
          <p:cNvGrpSpPr/>
          <p:nvPr/>
        </p:nvGrpSpPr>
        <p:grpSpPr>
          <a:xfrm>
            <a:off x="-346015" y="0"/>
            <a:ext cx="8253483" cy="10834870"/>
            <a:chOff x="0" y="0"/>
            <a:chExt cx="11004644" cy="14446493"/>
          </a:xfrm>
        </p:grpSpPr>
        <p:sp>
          <p:nvSpPr>
            <p:cNvPr id="388" name="Google Shape;388;p14"/>
            <p:cNvSpPr/>
            <p:nvPr/>
          </p:nvSpPr>
          <p:spPr>
            <a:xfrm>
              <a:off x="0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89" name="Google Shape;389;p14"/>
            <p:cNvSpPr/>
            <p:nvPr/>
          </p:nvSpPr>
          <p:spPr>
            <a:xfrm>
              <a:off x="3409199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0" name="Google Shape;390;p14"/>
            <p:cNvSpPr/>
            <p:nvPr/>
          </p:nvSpPr>
          <p:spPr>
            <a:xfrm>
              <a:off x="8522998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1" name="Google Shape;391;p14"/>
            <p:cNvSpPr/>
            <p:nvPr/>
          </p:nvSpPr>
          <p:spPr>
            <a:xfrm>
              <a:off x="10227598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2" name="Google Shape;392;p14"/>
            <p:cNvSpPr/>
            <p:nvPr/>
          </p:nvSpPr>
          <p:spPr>
            <a:xfrm>
              <a:off x="1704600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3" name="Google Shape;393;p14"/>
            <p:cNvSpPr/>
            <p:nvPr/>
          </p:nvSpPr>
          <p:spPr>
            <a:xfrm>
              <a:off x="6818399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4" name="Google Shape;394;p14"/>
            <p:cNvSpPr/>
            <p:nvPr/>
          </p:nvSpPr>
          <p:spPr>
            <a:xfrm>
              <a:off x="5113799" y="0"/>
              <a:ext cx="777046" cy="1444649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pic>
        <p:nvPicPr>
          <p:cNvPr id="395" name="Google Shape;39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591" y="2258201"/>
            <a:ext cx="2931560" cy="4885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663168">
            <a:off x="2413642" y="3712270"/>
            <a:ext cx="2888537" cy="2570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873088">
            <a:off x="1973370" y="3795201"/>
            <a:ext cx="2973553" cy="495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373180">
            <a:off x="279102" y="5146576"/>
            <a:ext cx="2888537" cy="2570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916323">
            <a:off x="3733476" y="5865821"/>
            <a:ext cx="2724037" cy="242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929792">
            <a:off x="3011733" y="5633790"/>
            <a:ext cx="2973553" cy="495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176056">
            <a:off x="853706" y="4535426"/>
            <a:ext cx="3145882" cy="524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14"/>
          <p:cNvSpPr txBox="1"/>
          <p:nvPr/>
        </p:nvSpPr>
        <p:spPr>
          <a:xfrm>
            <a:off x="972023" y="1191020"/>
            <a:ext cx="5615954" cy="12212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14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Grateful for</a:t>
            </a:r>
            <a:endParaRPr/>
          </a:p>
        </p:txBody>
      </p:sp>
      <p:sp>
        <p:nvSpPr>
          <p:cNvPr id="403" name="Google Shape;403;p14"/>
          <p:cNvSpPr txBox="1"/>
          <p:nvPr/>
        </p:nvSpPr>
        <p:spPr>
          <a:xfrm>
            <a:off x="2095517" y="643328"/>
            <a:ext cx="3368966" cy="7366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83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People I am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" name="Google Shape;408;p15"/>
          <p:cNvGrpSpPr/>
          <p:nvPr/>
        </p:nvGrpSpPr>
        <p:grpSpPr>
          <a:xfrm>
            <a:off x="-403330" y="-75242"/>
            <a:ext cx="8201965" cy="10767240"/>
            <a:chOff x="0" y="0"/>
            <a:chExt cx="10935954" cy="14356320"/>
          </a:xfrm>
        </p:grpSpPr>
        <p:sp>
          <p:nvSpPr>
            <p:cNvPr id="409" name="Google Shape;409;p15"/>
            <p:cNvSpPr/>
            <p:nvPr/>
          </p:nvSpPr>
          <p:spPr>
            <a:xfrm>
              <a:off x="0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0" name="Google Shape;410;p15"/>
            <p:cNvSpPr/>
            <p:nvPr/>
          </p:nvSpPr>
          <p:spPr>
            <a:xfrm>
              <a:off x="3387919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1" name="Google Shape;411;p15"/>
            <p:cNvSpPr/>
            <p:nvPr/>
          </p:nvSpPr>
          <p:spPr>
            <a:xfrm>
              <a:off x="8469799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2" name="Google Shape;412;p15"/>
            <p:cNvSpPr/>
            <p:nvPr/>
          </p:nvSpPr>
          <p:spPr>
            <a:xfrm>
              <a:off x="10163758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3" name="Google Shape;413;p15"/>
            <p:cNvSpPr/>
            <p:nvPr/>
          </p:nvSpPr>
          <p:spPr>
            <a:xfrm>
              <a:off x="1693960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4" name="Google Shape;414;p15"/>
            <p:cNvSpPr/>
            <p:nvPr/>
          </p:nvSpPr>
          <p:spPr>
            <a:xfrm>
              <a:off x="6775839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5" name="Google Shape;415;p15"/>
            <p:cNvSpPr/>
            <p:nvPr/>
          </p:nvSpPr>
          <p:spPr>
            <a:xfrm>
              <a:off x="5081879" y="0"/>
              <a:ext cx="772196" cy="1435632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16" name="Google Shape;416;p15"/>
          <p:cNvSpPr/>
          <p:nvPr/>
        </p:nvSpPr>
        <p:spPr>
          <a:xfrm>
            <a:off x="414659" y="5346000"/>
            <a:ext cx="2101235" cy="4383767"/>
          </a:xfrm>
          <a:custGeom>
            <a:rect b="b" l="l" r="r" t="t"/>
            <a:pathLst>
              <a:path extrusionOk="0" h="2017808" w="967180">
                <a:moveTo>
                  <a:pt x="0" y="0"/>
                </a:moveTo>
                <a:lnTo>
                  <a:pt x="967180" y="0"/>
                </a:lnTo>
                <a:lnTo>
                  <a:pt x="967180" y="2017808"/>
                </a:lnTo>
                <a:lnTo>
                  <a:pt x="0" y="2017808"/>
                </a:lnTo>
                <a:close/>
              </a:path>
            </a:pathLst>
          </a:custGeom>
          <a:solidFill>
            <a:srgbClr val="92DFD3"/>
          </a:solidFill>
          <a:ln>
            <a:noFill/>
          </a:ln>
        </p:spPr>
      </p:sp>
      <p:pic>
        <p:nvPicPr>
          <p:cNvPr id="417" name="Google Shape;41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20391" y="5441532"/>
            <a:ext cx="2757383" cy="240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8137" y="2637732"/>
            <a:ext cx="2344265" cy="2303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497760">
            <a:off x="2673397" y="2779631"/>
            <a:ext cx="2136460" cy="2338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367609">
            <a:off x="4831633" y="2637732"/>
            <a:ext cx="2344265" cy="2451519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15"/>
          <p:cNvSpPr/>
          <p:nvPr/>
        </p:nvSpPr>
        <p:spPr>
          <a:xfrm>
            <a:off x="543927" y="5593337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2" name="Google Shape;422;p15"/>
          <p:cNvSpPr/>
          <p:nvPr/>
        </p:nvSpPr>
        <p:spPr>
          <a:xfrm>
            <a:off x="543927" y="6120102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3" name="Google Shape;423;p15"/>
          <p:cNvSpPr/>
          <p:nvPr/>
        </p:nvSpPr>
        <p:spPr>
          <a:xfrm>
            <a:off x="543927" y="6646866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4" name="Google Shape;424;p15"/>
          <p:cNvSpPr/>
          <p:nvPr/>
        </p:nvSpPr>
        <p:spPr>
          <a:xfrm>
            <a:off x="543927" y="7173631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5" name="Google Shape;425;p15"/>
          <p:cNvSpPr/>
          <p:nvPr/>
        </p:nvSpPr>
        <p:spPr>
          <a:xfrm>
            <a:off x="543927" y="7700396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6" name="Google Shape;426;p15"/>
          <p:cNvSpPr/>
          <p:nvPr/>
        </p:nvSpPr>
        <p:spPr>
          <a:xfrm>
            <a:off x="543927" y="8227161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7" name="Google Shape;427;p15"/>
          <p:cNvSpPr/>
          <p:nvPr/>
        </p:nvSpPr>
        <p:spPr>
          <a:xfrm>
            <a:off x="543927" y="8753925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8" name="Google Shape;428;p15"/>
          <p:cNvSpPr/>
          <p:nvPr/>
        </p:nvSpPr>
        <p:spPr>
          <a:xfrm>
            <a:off x="543927" y="9280690"/>
            <a:ext cx="212073" cy="201075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9" name="Google Shape;429;p15"/>
          <p:cNvSpPr/>
          <p:nvPr/>
        </p:nvSpPr>
        <p:spPr>
          <a:xfrm>
            <a:off x="2828943" y="8110296"/>
            <a:ext cx="4411669" cy="1619471"/>
          </a:xfrm>
          <a:custGeom>
            <a:rect b="b" l="l" r="r" t="t"/>
            <a:pathLst>
              <a:path extrusionOk="0" h="745428" w="2030651">
                <a:moveTo>
                  <a:pt x="1906191" y="59690"/>
                </a:moveTo>
                <a:cubicBezTo>
                  <a:pt x="1941751" y="59690"/>
                  <a:pt x="1970961" y="88900"/>
                  <a:pt x="1970961" y="124460"/>
                </a:cubicBezTo>
                <a:lnTo>
                  <a:pt x="1970961" y="620968"/>
                </a:lnTo>
                <a:cubicBezTo>
                  <a:pt x="1970961" y="656528"/>
                  <a:pt x="1941751" y="685738"/>
                  <a:pt x="1906191" y="685738"/>
                </a:cubicBezTo>
                <a:lnTo>
                  <a:pt x="124460" y="685738"/>
                </a:lnTo>
                <a:cubicBezTo>
                  <a:pt x="88900" y="685738"/>
                  <a:pt x="59690" y="656528"/>
                  <a:pt x="59690" y="620968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906191" y="59690"/>
                </a:lnTo>
                <a:moveTo>
                  <a:pt x="1906191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620968"/>
                </a:lnTo>
                <a:cubicBezTo>
                  <a:pt x="0" y="689548"/>
                  <a:pt x="55880" y="745428"/>
                  <a:pt x="124460" y="745428"/>
                </a:cubicBezTo>
                <a:lnTo>
                  <a:pt x="1906192" y="745428"/>
                </a:lnTo>
                <a:cubicBezTo>
                  <a:pt x="1974772" y="745428"/>
                  <a:pt x="2030651" y="689548"/>
                  <a:pt x="2030651" y="620968"/>
                </a:cubicBezTo>
                <a:lnTo>
                  <a:pt x="2030651" y="124460"/>
                </a:lnTo>
                <a:cubicBezTo>
                  <a:pt x="2030651" y="55880"/>
                  <a:pt x="1974772" y="0"/>
                  <a:pt x="1906191" y="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15"/>
          <p:cNvSpPr/>
          <p:nvPr/>
        </p:nvSpPr>
        <p:spPr>
          <a:xfrm>
            <a:off x="3036600" y="8308327"/>
            <a:ext cx="3996355" cy="1223409"/>
          </a:xfrm>
          <a:custGeom>
            <a:rect b="b" l="l" r="r" t="t"/>
            <a:pathLst>
              <a:path extrusionOk="0" h="660400" w="2157244">
                <a:moveTo>
                  <a:pt x="2032784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2032784" y="0"/>
                </a:lnTo>
                <a:cubicBezTo>
                  <a:pt x="2101364" y="0"/>
                  <a:pt x="2157244" y="55880"/>
                  <a:pt x="2157244" y="124460"/>
                </a:cubicBezTo>
                <a:lnTo>
                  <a:pt x="2157244" y="535940"/>
                </a:lnTo>
                <a:cubicBezTo>
                  <a:pt x="2157244" y="604520"/>
                  <a:pt x="2101364" y="660400"/>
                  <a:pt x="2032784" y="660400"/>
                </a:cubicBezTo>
                <a:close/>
              </a:path>
            </a:pathLst>
          </a:custGeom>
          <a:solidFill>
            <a:srgbClr val="D6FA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1" name="Google Shape;431;p15"/>
          <p:cNvCxnSpPr/>
          <p:nvPr/>
        </p:nvCxnSpPr>
        <p:spPr>
          <a:xfrm>
            <a:off x="3263647" y="8716866"/>
            <a:ext cx="3540353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2" name="Google Shape;432;p15"/>
          <p:cNvCxnSpPr/>
          <p:nvPr/>
        </p:nvCxnSpPr>
        <p:spPr>
          <a:xfrm>
            <a:off x="3263647" y="8994146"/>
            <a:ext cx="3540353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3" name="Google Shape;433;p15"/>
          <p:cNvCxnSpPr/>
          <p:nvPr/>
        </p:nvCxnSpPr>
        <p:spPr>
          <a:xfrm>
            <a:off x="3263647" y="9271425"/>
            <a:ext cx="3540353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34" name="Google Shape;434;p15"/>
          <p:cNvGrpSpPr/>
          <p:nvPr/>
        </p:nvGrpSpPr>
        <p:grpSpPr>
          <a:xfrm>
            <a:off x="5349856" y="5346000"/>
            <a:ext cx="1890756" cy="2556046"/>
            <a:chOff x="0" y="0"/>
            <a:chExt cx="8346646" cy="11283537"/>
          </a:xfrm>
        </p:grpSpPr>
        <p:sp>
          <p:nvSpPr>
            <p:cNvPr id="435" name="Google Shape;435;p15"/>
            <p:cNvSpPr/>
            <p:nvPr/>
          </p:nvSpPr>
          <p:spPr>
            <a:xfrm>
              <a:off x="394970" y="394970"/>
              <a:ext cx="7556707" cy="10491057"/>
            </a:xfrm>
            <a:custGeom>
              <a:rect b="b" l="l" r="r" t="t"/>
              <a:pathLst>
                <a:path extrusionOk="0" h="10491057" w="7556707">
                  <a:moveTo>
                    <a:pt x="7556707" y="588010"/>
                  </a:moveTo>
                  <a:lnTo>
                    <a:pt x="7556707" y="9903047"/>
                  </a:lnTo>
                  <a:cubicBezTo>
                    <a:pt x="7556707" y="10228167"/>
                    <a:pt x="7293816" y="10491057"/>
                    <a:pt x="6968697" y="10491057"/>
                  </a:cubicBezTo>
                  <a:lnTo>
                    <a:pt x="588010" y="10491057"/>
                  </a:lnTo>
                  <a:cubicBezTo>
                    <a:pt x="262890" y="10491057"/>
                    <a:pt x="0" y="10228167"/>
                    <a:pt x="0" y="9903047"/>
                  </a:cubicBezTo>
                  <a:lnTo>
                    <a:pt x="0" y="588010"/>
                  </a:lnTo>
                  <a:cubicBezTo>
                    <a:pt x="0" y="262890"/>
                    <a:pt x="262890" y="0"/>
                    <a:pt x="588010" y="0"/>
                  </a:cubicBezTo>
                  <a:lnTo>
                    <a:pt x="6968697" y="0"/>
                  </a:lnTo>
                  <a:cubicBezTo>
                    <a:pt x="7293816" y="0"/>
                    <a:pt x="7556707" y="262890"/>
                    <a:pt x="7556707" y="58801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5"/>
            <p:cNvSpPr/>
            <p:nvPr/>
          </p:nvSpPr>
          <p:spPr>
            <a:xfrm>
              <a:off x="753599" y="753110"/>
              <a:ext cx="6839449" cy="9774777"/>
            </a:xfrm>
            <a:custGeom>
              <a:rect b="b" l="l" r="r" t="t"/>
              <a:pathLst>
                <a:path extrusionOk="0" h="9774777" w="6839449">
                  <a:moveTo>
                    <a:pt x="151911" y="9469637"/>
                  </a:moveTo>
                  <a:cubicBezTo>
                    <a:pt x="235907" y="9470013"/>
                    <a:pt x="303800" y="9538210"/>
                    <a:pt x="303800" y="9622207"/>
                  </a:cubicBezTo>
                  <a:cubicBezTo>
                    <a:pt x="303800" y="9706204"/>
                    <a:pt x="235907" y="9774401"/>
                    <a:pt x="151911" y="9774777"/>
                  </a:cubicBezTo>
                  <a:cubicBezTo>
                    <a:pt x="67915" y="9774401"/>
                    <a:pt x="22" y="9706204"/>
                    <a:pt x="22" y="9622207"/>
                  </a:cubicBezTo>
                  <a:cubicBezTo>
                    <a:pt x="22" y="9538210"/>
                    <a:pt x="67915" y="9470013"/>
                    <a:pt x="151911" y="9469637"/>
                  </a:cubicBezTo>
                  <a:close/>
                  <a:moveTo>
                    <a:pt x="151911" y="0"/>
                  </a:moveTo>
                  <a:cubicBezTo>
                    <a:pt x="235919" y="376"/>
                    <a:pt x="303822" y="68583"/>
                    <a:pt x="303822" y="152592"/>
                  </a:cubicBezTo>
                  <a:cubicBezTo>
                    <a:pt x="303822" y="236601"/>
                    <a:pt x="235919" y="304809"/>
                    <a:pt x="151911" y="305185"/>
                  </a:cubicBezTo>
                  <a:cubicBezTo>
                    <a:pt x="67903" y="304809"/>
                    <a:pt x="0" y="236601"/>
                    <a:pt x="0" y="152592"/>
                  </a:cubicBezTo>
                  <a:cubicBezTo>
                    <a:pt x="0" y="68583"/>
                    <a:pt x="67903" y="376"/>
                    <a:pt x="151911" y="0"/>
                  </a:cubicBezTo>
                  <a:close/>
                  <a:moveTo>
                    <a:pt x="6687537" y="0"/>
                  </a:moveTo>
                  <a:cubicBezTo>
                    <a:pt x="6771546" y="376"/>
                    <a:pt x="6839449" y="68583"/>
                    <a:pt x="6839449" y="152592"/>
                  </a:cubicBezTo>
                  <a:cubicBezTo>
                    <a:pt x="6839449" y="236601"/>
                    <a:pt x="6771546" y="304809"/>
                    <a:pt x="6687537" y="305185"/>
                  </a:cubicBezTo>
                  <a:cubicBezTo>
                    <a:pt x="6603529" y="304809"/>
                    <a:pt x="6535626" y="236601"/>
                    <a:pt x="6535626" y="152592"/>
                  </a:cubicBezTo>
                  <a:cubicBezTo>
                    <a:pt x="6535626" y="68583"/>
                    <a:pt x="6603529" y="376"/>
                    <a:pt x="6687537" y="0"/>
                  </a:cubicBezTo>
                  <a:close/>
                  <a:moveTo>
                    <a:pt x="6687537" y="9469637"/>
                  </a:moveTo>
                  <a:cubicBezTo>
                    <a:pt x="6771533" y="9470013"/>
                    <a:pt x="6839427" y="9538210"/>
                    <a:pt x="6839427" y="9622207"/>
                  </a:cubicBezTo>
                  <a:cubicBezTo>
                    <a:pt x="6839427" y="9706204"/>
                    <a:pt x="6771533" y="9774401"/>
                    <a:pt x="6687537" y="9774777"/>
                  </a:cubicBezTo>
                  <a:cubicBezTo>
                    <a:pt x="6603542" y="9774401"/>
                    <a:pt x="6535648" y="9706204"/>
                    <a:pt x="6535648" y="9622207"/>
                  </a:cubicBezTo>
                  <a:cubicBezTo>
                    <a:pt x="6535648" y="9538210"/>
                    <a:pt x="6603542" y="9470013"/>
                    <a:pt x="6687537" y="9469637"/>
                  </a:cubicBez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5"/>
            <p:cNvSpPr/>
            <p:nvPr/>
          </p:nvSpPr>
          <p:spPr>
            <a:xfrm>
              <a:off x="0" y="0"/>
              <a:ext cx="8346646" cy="11283537"/>
            </a:xfrm>
            <a:custGeom>
              <a:rect b="b" l="l" r="r" t="t"/>
              <a:pathLst>
                <a:path extrusionOk="0" h="11283537" w="8346646">
                  <a:moveTo>
                    <a:pt x="8346646" y="1058295"/>
                  </a:moveTo>
                  <a:lnTo>
                    <a:pt x="8346646" y="565150"/>
                  </a:lnTo>
                  <a:cubicBezTo>
                    <a:pt x="8229806" y="520700"/>
                    <a:pt x="8111696" y="444500"/>
                    <a:pt x="8006286" y="340360"/>
                  </a:cubicBezTo>
                  <a:cubicBezTo>
                    <a:pt x="7902146" y="234950"/>
                    <a:pt x="7825946" y="116840"/>
                    <a:pt x="7781496" y="0"/>
                  </a:cubicBezTo>
                  <a:lnTo>
                    <a:pt x="565150" y="0"/>
                  </a:lnTo>
                  <a:cubicBezTo>
                    <a:pt x="520700" y="116840"/>
                    <a:pt x="444500" y="234950"/>
                    <a:pt x="340360" y="340360"/>
                  </a:cubicBezTo>
                  <a:cubicBezTo>
                    <a:pt x="234950" y="444500"/>
                    <a:pt x="116840" y="520700"/>
                    <a:pt x="0" y="565150"/>
                  </a:cubicBezTo>
                  <a:lnTo>
                    <a:pt x="0" y="10715847"/>
                  </a:lnTo>
                  <a:cubicBezTo>
                    <a:pt x="29210" y="10727277"/>
                    <a:pt x="58420" y="10739977"/>
                    <a:pt x="87630" y="10755216"/>
                  </a:cubicBezTo>
                  <a:cubicBezTo>
                    <a:pt x="95250" y="10759027"/>
                    <a:pt x="101600" y="10762837"/>
                    <a:pt x="109220" y="10766647"/>
                  </a:cubicBezTo>
                  <a:cubicBezTo>
                    <a:pt x="114300" y="10769187"/>
                    <a:pt x="119380" y="10771727"/>
                    <a:pt x="124460" y="10775537"/>
                  </a:cubicBezTo>
                  <a:cubicBezTo>
                    <a:pt x="125730" y="10775537"/>
                    <a:pt x="127000" y="10776807"/>
                    <a:pt x="128270" y="10778077"/>
                  </a:cubicBezTo>
                  <a:cubicBezTo>
                    <a:pt x="132080" y="10779347"/>
                    <a:pt x="134620" y="10781887"/>
                    <a:pt x="138430" y="10784427"/>
                  </a:cubicBezTo>
                  <a:cubicBezTo>
                    <a:pt x="175260" y="10807287"/>
                    <a:pt x="212090" y="10832687"/>
                    <a:pt x="248920" y="10860627"/>
                  </a:cubicBezTo>
                  <a:cubicBezTo>
                    <a:pt x="255270" y="10865707"/>
                    <a:pt x="261620" y="10870787"/>
                    <a:pt x="267970" y="10877137"/>
                  </a:cubicBezTo>
                  <a:cubicBezTo>
                    <a:pt x="273050" y="10880947"/>
                    <a:pt x="276860" y="10884757"/>
                    <a:pt x="280670" y="10888566"/>
                  </a:cubicBezTo>
                  <a:cubicBezTo>
                    <a:pt x="293370" y="10899997"/>
                    <a:pt x="306070" y="10911427"/>
                    <a:pt x="318770" y="10924127"/>
                  </a:cubicBezTo>
                  <a:cubicBezTo>
                    <a:pt x="325120" y="10930477"/>
                    <a:pt x="331470" y="10936827"/>
                    <a:pt x="339090" y="10943177"/>
                  </a:cubicBezTo>
                  <a:cubicBezTo>
                    <a:pt x="345440" y="10949527"/>
                    <a:pt x="351790" y="10955877"/>
                    <a:pt x="358140" y="10963497"/>
                  </a:cubicBezTo>
                  <a:cubicBezTo>
                    <a:pt x="369570" y="10976197"/>
                    <a:pt x="382270" y="10988897"/>
                    <a:pt x="393700" y="11001597"/>
                  </a:cubicBezTo>
                  <a:cubicBezTo>
                    <a:pt x="397510" y="11006677"/>
                    <a:pt x="401320" y="11010487"/>
                    <a:pt x="405130" y="11015566"/>
                  </a:cubicBezTo>
                  <a:lnTo>
                    <a:pt x="420370" y="11034616"/>
                  </a:lnTo>
                  <a:cubicBezTo>
                    <a:pt x="424180" y="11038427"/>
                    <a:pt x="426720" y="11043507"/>
                    <a:pt x="430530" y="11047316"/>
                  </a:cubicBezTo>
                  <a:cubicBezTo>
                    <a:pt x="436880" y="11054937"/>
                    <a:pt x="443230" y="11063827"/>
                    <a:pt x="449580" y="11071447"/>
                  </a:cubicBezTo>
                  <a:cubicBezTo>
                    <a:pt x="457200" y="11081607"/>
                    <a:pt x="463550" y="11091766"/>
                    <a:pt x="469900" y="11100657"/>
                  </a:cubicBezTo>
                  <a:cubicBezTo>
                    <a:pt x="488950" y="11129866"/>
                    <a:pt x="506730" y="11159077"/>
                    <a:pt x="523240" y="11189557"/>
                  </a:cubicBezTo>
                  <a:cubicBezTo>
                    <a:pt x="525780" y="11194637"/>
                    <a:pt x="528320" y="11198447"/>
                    <a:pt x="529590" y="11203527"/>
                  </a:cubicBezTo>
                  <a:lnTo>
                    <a:pt x="533400" y="11211147"/>
                  </a:lnTo>
                  <a:cubicBezTo>
                    <a:pt x="535940" y="11216227"/>
                    <a:pt x="538480" y="11221307"/>
                    <a:pt x="539750" y="11225116"/>
                  </a:cubicBezTo>
                  <a:cubicBezTo>
                    <a:pt x="548640" y="11244166"/>
                    <a:pt x="557530" y="11263216"/>
                    <a:pt x="563880" y="11283537"/>
                  </a:cubicBezTo>
                  <a:lnTo>
                    <a:pt x="7780227" y="11283537"/>
                  </a:lnTo>
                  <a:cubicBezTo>
                    <a:pt x="7824677" y="11166697"/>
                    <a:pt x="7900877" y="11048587"/>
                    <a:pt x="8005017" y="10943177"/>
                  </a:cubicBezTo>
                  <a:cubicBezTo>
                    <a:pt x="8044386" y="10903807"/>
                    <a:pt x="8085027" y="10868247"/>
                    <a:pt x="8128207" y="10837766"/>
                  </a:cubicBezTo>
                  <a:cubicBezTo>
                    <a:pt x="8149796" y="10822527"/>
                    <a:pt x="8171386" y="10807287"/>
                    <a:pt x="8192977" y="10794587"/>
                  </a:cubicBezTo>
                  <a:cubicBezTo>
                    <a:pt x="8206946" y="10785697"/>
                    <a:pt x="8222186" y="10776807"/>
                    <a:pt x="8236157" y="10769187"/>
                  </a:cubicBezTo>
                  <a:cubicBezTo>
                    <a:pt x="8250127" y="10761566"/>
                    <a:pt x="8265367" y="10753947"/>
                    <a:pt x="8279336" y="10746327"/>
                  </a:cubicBezTo>
                  <a:cubicBezTo>
                    <a:pt x="8300927" y="10736166"/>
                    <a:pt x="8323786" y="10726007"/>
                    <a:pt x="8345377" y="10718387"/>
                  </a:cubicBezTo>
                  <a:lnTo>
                    <a:pt x="8346646" y="1058295"/>
                  </a:lnTo>
                  <a:close/>
                  <a:moveTo>
                    <a:pt x="7951677" y="10298016"/>
                  </a:moveTo>
                  <a:cubicBezTo>
                    <a:pt x="7951677" y="10623137"/>
                    <a:pt x="7688786" y="10886026"/>
                    <a:pt x="7363667" y="10886026"/>
                  </a:cubicBezTo>
                  <a:lnTo>
                    <a:pt x="982980" y="10886026"/>
                  </a:lnTo>
                  <a:cubicBezTo>
                    <a:pt x="657860" y="10886026"/>
                    <a:pt x="394970" y="10623137"/>
                    <a:pt x="394970" y="10298016"/>
                  </a:cubicBezTo>
                  <a:lnTo>
                    <a:pt x="394970" y="982980"/>
                  </a:lnTo>
                  <a:cubicBezTo>
                    <a:pt x="394970" y="657860"/>
                    <a:pt x="657860" y="394970"/>
                    <a:pt x="982980" y="394970"/>
                  </a:cubicBezTo>
                  <a:lnTo>
                    <a:pt x="7363667" y="394970"/>
                  </a:lnTo>
                  <a:cubicBezTo>
                    <a:pt x="7688786" y="394970"/>
                    <a:pt x="7951677" y="657860"/>
                    <a:pt x="7951677" y="982980"/>
                  </a:cubicBezTo>
                  <a:lnTo>
                    <a:pt x="7951677" y="10298017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8" name="Google Shape;438;p15"/>
          <p:cNvSpPr txBox="1"/>
          <p:nvPr/>
        </p:nvSpPr>
        <p:spPr>
          <a:xfrm>
            <a:off x="1951673" y="728273"/>
            <a:ext cx="36567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Positivit</a:t>
            </a: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7000"/>
          </a:p>
        </p:txBody>
      </p:sp>
      <p:sp>
        <p:nvSpPr>
          <p:cNvPr id="439" name="Google Shape;439;p15"/>
          <p:cNvSpPr txBox="1"/>
          <p:nvPr/>
        </p:nvSpPr>
        <p:spPr>
          <a:xfrm>
            <a:off x="2525222" y="1983269"/>
            <a:ext cx="2509555" cy="5507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190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NOTES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4" name="Google Shape;444;p16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445" name="Google Shape;445;p16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46" name="Google Shape;446;p16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47" name="Google Shape;447;p16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48" name="Google Shape;448;p16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49" name="Google Shape;449;p16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50" name="Google Shape;450;p16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51" name="Google Shape;451;p16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52" name="Google Shape;452;p16"/>
          <p:cNvSpPr/>
          <p:nvPr/>
        </p:nvSpPr>
        <p:spPr>
          <a:xfrm>
            <a:off x="264666" y="813298"/>
            <a:ext cx="7030667" cy="9067644"/>
          </a:xfrm>
          <a:custGeom>
            <a:rect b="b" l="l" r="r" t="t"/>
            <a:pathLst>
              <a:path extrusionOk="0" h="5143174" w="3987800">
                <a:moveTo>
                  <a:pt x="193040" y="78740"/>
                </a:moveTo>
                <a:lnTo>
                  <a:pt x="471170" y="78740"/>
                </a:lnTo>
                <a:lnTo>
                  <a:pt x="471170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1170" y="19050"/>
                </a:lnTo>
                <a:lnTo>
                  <a:pt x="471170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4699944"/>
                </a:lnTo>
                <a:lnTo>
                  <a:pt x="78740" y="4699944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4699944"/>
                </a:lnTo>
                <a:lnTo>
                  <a:pt x="0" y="4699944"/>
                </a:lnTo>
                <a:lnTo>
                  <a:pt x="0" y="414020"/>
                </a:lnTo>
                <a:close/>
                <a:moveTo>
                  <a:pt x="187960" y="5044115"/>
                </a:moveTo>
                <a:lnTo>
                  <a:pt x="471170" y="5044115"/>
                </a:lnTo>
                <a:lnTo>
                  <a:pt x="471170" y="5063165"/>
                </a:lnTo>
                <a:lnTo>
                  <a:pt x="187960" y="5063165"/>
                </a:lnTo>
                <a:lnTo>
                  <a:pt x="187960" y="5044115"/>
                </a:lnTo>
                <a:close/>
                <a:moveTo>
                  <a:pt x="78740" y="4699944"/>
                </a:moveTo>
                <a:lnTo>
                  <a:pt x="97790" y="4699944"/>
                </a:lnTo>
                <a:lnTo>
                  <a:pt x="97790" y="4953944"/>
                </a:lnTo>
                <a:lnTo>
                  <a:pt x="78740" y="4953944"/>
                </a:lnTo>
                <a:lnTo>
                  <a:pt x="78740" y="4699944"/>
                </a:lnTo>
                <a:close/>
                <a:moveTo>
                  <a:pt x="97790" y="5044115"/>
                </a:moveTo>
                <a:lnTo>
                  <a:pt x="97790" y="4972994"/>
                </a:lnTo>
                <a:lnTo>
                  <a:pt x="78740" y="4972994"/>
                </a:lnTo>
                <a:lnTo>
                  <a:pt x="78740" y="5063165"/>
                </a:lnTo>
                <a:lnTo>
                  <a:pt x="168910" y="5063165"/>
                </a:lnTo>
                <a:lnTo>
                  <a:pt x="168910" y="5044115"/>
                </a:lnTo>
                <a:lnTo>
                  <a:pt x="97790" y="5044115"/>
                </a:lnTo>
                <a:close/>
                <a:moveTo>
                  <a:pt x="187960" y="5124124"/>
                </a:moveTo>
                <a:lnTo>
                  <a:pt x="187960" y="5063165"/>
                </a:lnTo>
                <a:lnTo>
                  <a:pt x="168910" y="5063165"/>
                </a:lnTo>
                <a:lnTo>
                  <a:pt x="168910" y="5141904"/>
                </a:lnTo>
                <a:lnTo>
                  <a:pt x="471170" y="5141904"/>
                </a:lnTo>
                <a:lnTo>
                  <a:pt x="471170" y="5122854"/>
                </a:lnTo>
                <a:lnTo>
                  <a:pt x="187960" y="5124124"/>
                </a:lnTo>
                <a:close/>
                <a:moveTo>
                  <a:pt x="19050" y="4953944"/>
                </a:moveTo>
                <a:lnTo>
                  <a:pt x="19050" y="4699944"/>
                </a:lnTo>
                <a:lnTo>
                  <a:pt x="0" y="4699944"/>
                </a:lnTo>
                <a:lnTo>
                  <a:pt x="0" y="4972994"/>
                </a:lnTo>
                <a:lnTo>
                  <a:pt x="78740" y="4972994"/>
                </a:lnTo>
                <a:lnTo>
                  <a:pt x="78740" y="4953944"/>
                </a:lnTo>
                <a:lnTo>
                  <a:pt x="19050" y="4953944"/>
                </a:lnTo>
                <a:close/>
                <a:moveTo>
                  <a:pt x="97790" y="4953944"/>
                </a:moveTo>
                <a:lnTo>
                  <a:pt x="97790" y="4972994"/>
                </a:lnTo>
                <a:lnTo>
                  <a:pt x="168910" y="4972994"/>
                </a:lnTo>
                <a:lnTo>
                  <a:pt x="168910" y="5044115"/>
                </a:lnTo>
                <a:lnTo>
                  <a:pt x="187960" y="5044115"/>
                </a:lnTo>
                <a:lnTo>
                  <a:pt x="187960" y="4953944"/>
                </a:lnTo>
                <a:lnTo>
                  <a:pt x="97790" y="4953944"/>
                </a:lnTo>
                <a:close/>
                <a:moveTo>
                  <a:pt x="78740" y="4953944"/>
                </a:moveTo>
                <a:lnTo>
                  <a:pt x="97790" y="4953944"/>
                </a:lnTo>
                <a:lnTo>
                  <a:pt x="97790" y="4972994"/>
                </a:lnTo>
                <a:lnTo>
                  <a:pt x="78740" y="4972994"/>
                </a:lnTo>
                <a:lnTo>
                  <a:pt x="78740" y="4953944"/>
                </a:lnTo>
                <a:close/>
                <a:moveTo>
                  <a:pt x="168910" y="5044115"/>
                </a:moveTo>
                <a:lnTo>
                  <a:pt x="187960" y="5044115"/>
                </a:lnTo>
                <a:lnTo>
                  <a:pt x="187960" y="5063165"/>
                </a:lnTo>
                <a:lnTo>
                  <a:pt x="168910" y="5063165"/>
                </a:lnTo>
                <a:lnTo>
                  <a:pt x="168910" y="5044115"/>
                </a:lnTo>
                <a:close/>
                <a:moveTo>
                  <a:pt x="471170" y="5044115"/>
                </a:moveTo>
                <a:lnTo>
                  <a:pt x="3482340" y="5044115"/>
                </a:lnTo>
                <a:lnTo>
                  <a:pt x="3482340" y="5063165"/>
                </a:lnTo>
                <a:lnTo>
                  <a:pt x="471170" y="5063165"/>
                </a:lnTo>
                <a:lnTo>
                  <a:pt x="471170" y="5044115"/>
                </a:lnTo>
                <a:close/>
                <a:moveTo>
                  <a:pt x="471170" y="5124124"/>
                </a:moveTo>
                <a:lnTo>
                  <a:pt x="3482340" y="5124124"/>
                </a:lnTo>
                <a:lnTo>
                  <a:pt x="3482340" y="5143174"/>
                </a:lnTo>
                <a:lnTo>
                  <a:pt x="471170" y="5143174"/>
                </a:lnTo>
                <a:lnTo>
                  <a:pt x="471170" y="5124124"/>
                </a:lnTo>
                <a:close/>
                <a:moveTo>
                  <a:pt x="3482340" y="5044115"/>
                </a:moveTo>
                <a:lnTo>
                  <a:pt x="3797300" y="5044115"/>
                </a:lnTo>
                <a:lnTo>
                  <a:pt x="3797300" y="5063165"/>
                </a:lnTo>
                <a:lnTo>
                  <a:pt x="3482340" y="5063165"/>
                </a:lnTo>
                <a:lnTo>
                  <a:pt x="3482340" y="5044115"/>
                </a:lnTo>
                <a:close/>
                <a:moveTo>
                  <a:pt x="3888740" y="5044115"/>
                </a:moveTo>
                <a:lnTo>
                  <a:pt x="3815080" y="5044115"/>
                </a:lnTo>
                <a:lnTo>
                  <a:pt x="3815080" y="5063165"/>
                </a:lnTo>
                <a:lnTo>
                  <a:pt x="3907790" y="5063165"/>
                </a:lnTo>
                <a:lnTo>
                  <a:pt x="3907790" y="4972994"/>
                </a:lnTo>
                <a:lnTo>
                  <a:pt x="3888740" y="4972994"/>
                </a:lnTo>
                <a:lnTo>
                  <a:pt x="3888740" y="5044115"/>
                </a:lnTo>
                <a:close/>
                <a:moveTo>
                  <a:pt x="3888740" y="4699944"/>
                </a:moveTo>
                <a:lnTo>
                  <a:pt x="3907790" y="4699944"/>
                </a:lnTo>
                <a:lnTo>
                  <a:pt x="3907790" y="4953944"/>
                </a:lnTo>
                <a:lnTo>
                  <a:pt x="3888740" y="4953944"/>
                </a:lnTo>
                <a:lnTo>
                  <a:pt x="3888740" y="4699944"/>
                </a:lnTo>
                <a:close/>
                <a:moveTo>
                  <a:pt x="3968750" y="4953944"/>
                </a:moveTo>
                <a:lnTo>
                  <a:pt x="3907790" y="4953944"/>
                </a:lnTo>
                <a:lnTo>
                  <a:pt x="3907790" y="4972994"/>
                </a:lnTo>
                <a:lnTo>
                  <a:pt x="3986530" y="4972994"/>
                </a:lnTo>
                <a:lnTo>
                  <a:pt x="3986530" y="4699944"/>
                </a:lnTo>
                <a:lnTo>
                  <a:pt x="3967480" y="4699944"/>
                </a:lnTo>
                <a:lnTo>
                  <a:pt x="3968750" y="4953944"/>
                </a:lnTo>
                <a:close/>
                <a:moveTo>
                  <a:pt x="3796030" y="5124124"/>
                </a:moveTo>
                <a:lnTo>
                  <a:pt x="3481070" y="5124124"/>
                </a:lnTo>
                <a:lnTo>
                  <a:pt x="3481070" y="5143174"/>
                </a:lnTo>
                <a:lnTo>
                  <a:pt x="3815080" y="5143174"/>
                </a:lnTo>
                <a:lnTo>
                  <a:pt x="3815080" y="5064434"/>
                </a:lnTo>
                <a:lnTo>
                  <a:pt x="3796030" y="5064434"/>
                </a:lnTo>
                <a:lnTo>
                  <a:pt x="3796030" y="5124124"/>
                </a:lnTo>
                <a:close/>
                <a:moveTo>
                  <a:pt x="3796030" y="5044115"/>
                </a:moveTo>
                <a:lnTo>
                  <a:pt x="3815080" y="5044115"/>
                </a:lnTo>
                <a:lnTo>
                  <a:pt x="3815080" y="4972994"/>
                </a:lnTo>
                <a:lnTo>
                  <a:pt x="3888740" y="4972994"/>
                </a:lnTo>
                <a:lnTo>
                  <a:pt x="3888740" y="4953944"/>
                </a:lnTo>
                <a:lnTo>
                  <a:pt x="3796030" y="4953944"/>
                </a:lnTo>
                <a:lnTo>
                  <a:pt x="3815080" y="5044115"/>
                </a:lnTo>
                <a:lnTo>
                  <a:pt x="3815080" y="5063165"/>
                </a:lnTo>
                <a:lnTo>
                  <a:pt x="3796030" y="5063165"/>
                </a:lnTo>
                <a:lnTo>
                  <a:pt x="3796030" y="5044115"/>
                </a:lnTo>
                <a:close/>
                <a:moveTo>
                  <a:pt x="3888740" y="4953944"/>
                </a:moveTo>
                <a:lnTo>
                  <a:pt x="3907790" y="4953944"/>
                </a:lnTo>
                <a:lnTo>
                  <a:pt x="3907790" y="4972994"/>
                </a:lnTo>
                <a:lnTo>
                  <a:pt x="3888740" y="4972994"/>
                </a:lnTo>
                <a:lnTo>
                  <a:pt x="3888740" y="4953944"/>
                </a:lnTo>
                <a:close/>
                <a:moveTo>
                  <a:pt x="3888740" y="414020"/>
                </a:moveTo>
                <a:lnTo>
                  <a:pt x="3907790" y="414020"/>
                </a:lnTo>
                <a:lnTo>
                  <a:pt x="3907790" y="4699944"/>
                </a:lnTo>
                <a:lnTo>
                  <a:pt x="3888740" y="4699944"/>
                </a:lnTo>
                <a:lnTo>
                  <a:pt x="3888740" y="414020"/>
                </a:lnTo>
                <a:close/>
                <a:moveTo>
                  <a:pt x="3968750" y="414020"/>
                </a:moveTo>
                <a:lnTo>
                  <a:pt x="3987800" y="414020"/>
                </a:lnTo>
                <a:lnTo>
                  <a:pt x="3987800" y="4699944"/>
                </a:lnTo>
                <a:lnTo>
                  <a:pt x="3968750" y="4699944"/>
                </a:lnTo>
                <a:lnTo>
                  <a:pt x="3968750" y="414020"/>
                </a:lnTo>
                <a:close/>
                <a:moveTo>
                  <a:pt x="3888740" y="97790"/>
                </a:moveTo>
                <a:lnTo>
                  <a:pt x="3888740" y="171450"/>
                </a:lnTo>
                <a:lnTo>
                  <a:pt x="3907790" y="171450"/>
                </a:lnTo>
                <a:lnTo>
                  <a:pt x="3907790" y="78740"/>
                </a:lnTo>
                <a:lnTo>
                  <a:pt x="3815080" y="78740"/>
                </a:lnTo>
                <a:lnTo>
                  <a:pt x="3815080" y="97790"/>
                </a:lnTo>
                <a:lnTo>
                  <a:pt x="3888740" y="97790"/>
                </a:lnTo>
                <a:close/>
                <a:moveTo>
                  <a:pt x="3888740" y="190500"/>
                </a:moveTo>
                <a:lnTo>
                  <a:pt x="3907790" y="190500"/>
                </a:lnTo>
                <a:lnTo>
                  <a:pt x="3907790" y="414020"/>
                </a:lnTo>
                <a:lnTo>
                  <a:pt x="3888740" y="414020"/>
                </a:lnTo>
                <a:lnTo>
                  <a:pt x="3888740" y="190500"/>
                </a:lnTo>
                <a:close/>
                <a:moveTo>
                  <a:pt x="3482340" y="78740"/>
                </a:moveTo>
                <a:lnTo>
                  <a:pt x="3797300" y="78740"/>
                </a:lnTo>
                <a:lnTo>
                  <a:pt x="3797300" y="97790"/>
                </a:lnTo>
                <a:lnTo>
                  <a:pt x="3482340" y="97790"/>
                </a:lnTo>
                <a:lnTo>
                  <a:pt x="3482340" y="78740"/>
                </a:lnTo>
                <a:close/>
                <a:moveTo>
                  <a:pt x="3888740" y="190500"/>
                </a:moveTo>
                <a:lnTo>
                  <a:pt x="3888740" y="171450"/>
                </a:lnTo>
                <a:lnTo>
                  <a:pt x="3815080" y="171450"/>
                </a:lnTo>
                <a:lnTo>
                  <a:pt x="3815080" y="97790"/>
                </a:lnTo>
                <a:lnTo>
                  <a:pt x="3796030" y="97790"/>
                </a:lnTo>
                <a:lnTo>
                  <a:pt x="3796030" y="190500"/>
                </a:lnTo>
                <a:lnTo>
                  <a:pt x="3888740" y="190500"/>
                </a:lnTo>
                <a:close/>
                <a:moveTo>
                  <a:pt x="3796030" y="19050"/>
                </a:moveTo>
                <a:lnTo>
                  <a:pt x="3796030" y="80010"/>
                </a:lnTo>
                <a:lnTo>
                  <a:pt x="3815080" y="80010"/>
                </a:lnTo>
                <a:lnTo>
                  <a:pt x="3815080" y="1270"/>
                </a:lnTo>
                <a:lnTo>
                  <a:pt x="3481070" y="1270"/>
                </a:lnTo>
                <a:lnTo>
                  <a:pt x="3481070" y="20320"/>
                </a:lnTo>
                <a:lnTo>
                  <a:pt x="3796030" y="20320"/>
                </a:lnTo>
                <a:lnTo>
                  <a:pt x="3796030" y="19050"/>
                </a:lnTo>
                <a:close/>
                <a:moveTo>
                  <a:pt x="3968750" y="190500"/>
                </a:moveTo>
                <a:lnTo>
                  <a:pt x="3968750" y="414020"/>
                </a:lnTo>
                <a:lnTo>
                  <a:pt x="3987800" y="414020"/>
                </a:lnTo>
                <a:lnTo>
                  <a:pt x="3987800" y="171450"/>
                </a:lnTo>
                <a:lnTo>
                  <a:pt x="3909060" y="171450"/>
                </a:lnTo>
                <a:lnTo>
                  <a:pt x="3909060" y="190500"/>
                </a:lnTo>
                <a:lnTo>
                  <a:pt x="3968750" y="190500"/>
                </a:lnTo>
                <a:close/>
                <a:moveTo>
                  <a:pt x="3888740" y="171450"/>
                </a:moveTo>
                <a:lnTo>
                  <a:pt x="3907790" y="171450"/>
                </a:lnTo>
                <a:lnTo>
                  <a:pt x="3907790" y="190500"/>
                </a:lnTo>
                <a:lnTo>
                  <a:pt x="3888740" y="190500"/>
                </a:lnTo>
                <a:lnTo>
                  <a:pt x="3888740" y="171450"/>
                </a:lnTo>
                <a:close/>
                <a:moveTo>
                  <a:pt x="3796030" y="78740"/>
                </a:moveTo>
                <a:lnTo>
                  <a:pt x="3815080" y="78740"/>
                </a:lnTo>
                <a:lnTo>
                  <a:pt x="3815080" y="97790"/>
                </a:lnTo>
                <a:lnTo>
                  <a:pt x="3796030" y="97790"/>
                </a:lnTo>
                <a:lnTo>
                  <a:pt x="3796030" y="78740"/>
                </a:lnTo>
                <a:close/>
                <a:moveTo>
                  <a:pt x="471170" y="78740"/>
                </a:moveTo>
                <a:lnTo>
                  <a:pt x="3482340" y="78740"/>
                </a:lnTo>
                <a:lnTo>
                  <a:pt x="3482340" y="97790"/>
                </a:lnTo>
                <a:lnTo>
                  <a:pt x="471170" y="97790"/>
                </a:lnTo>
                <a:lnTo>
                  <a:pt x="471170" y="78740"/>
                </a:lnTo>
                <a:close/>
                <a:moveTo>
                  <a:pt x="471170" y="0"/>
                </a:moveTo>
                <a:lnTo>
                  <a:pt x="3482340" y="0"/>
                </a:lnTo>
                <a:lnTo>
                  <a:pt x="3482340" y="19050"/>
                </a:lnTo>
                <a:lnTo>
                  <a:pt x="471170" y="19050"/>
                </a:lnTo>
                <a:lnTo>
                  <a:pt x="471170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453" name="Google Shape;453;p16"/>
          <p:cNvSpPr txBox="1"/>
          <p:nvPr/>
        </p:nvSpPr>
        <p:spPr>
          <a:xfrm>
            <a:off x="2224495" y="1439323"/>
            <a:ext cx="31491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feelings</a:t>
            </a:r>
            <a:endParaRPr sz="7000"/>
          </a:p>
        </p:txBody>
      </p:sp>
      <p:sp>
        <p:nvSpPr>
          <p:cNvPr id="454" name="Google Shape;454;p16"/>
          <p:cNvSpPr txBox="1"/>
          <p:nvPr/>
        </p:nvSpPr>
        <p:spPr>
          <a:xfrm>
            <a:off x="1078834" y="1189624"/>
            <a:ext cx="2577274" cy="5733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75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THE BEST</a:t>
            </a:r>
            <a:endParaRPr/>
          </a:p>
        </p:txBody>
      </p:sp>
      <p:sp>
        <p:nvSpPr>
          <p:cNvPr id="455" name="Google Shape;455;p16"/>
          <p:cNvSpPr txBox="1"/>
          <p:nvPr/>
        </p:nvSpPr>
        <p:spPr>
          <a:xfrm rot="-652436">
            <a:off x="810769" y="3486433"/>
            <a:ext cx="2485818" cy="4059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50" u="none" cap="none" strike="noStrike">
                <a:solidFill>
                  <a:srgbClr val="2F9D96"/>
                </a:solidFill>
                <a:latin typeface="Alice"/>
                <a:ea typeface="Alice"/>
                <a:cs typeface="Alice"/>
                <a:sym typeface="Alice"/>
              </a:rPr>
              <a:t>HAPPINESS</a:t>
            </a:r>
            <a:endParaRPr/>
          </a:p>
        </p:txBody>
      </p:sp>
      <p:sp>
        <p:nvSpPr>
          <p:cNvPr id="456" name="Google Shape;456;p16"/>
          <p:cNvSpPr txBox="1"/>
          <p:nvPr/>
        </p:nvSpPr>
        <p:spPr>
          <a:xfrm>
            <a:off x="3942058" y="2659257"/>
            <a:ext cx="2577274" cy="5733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6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75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EVER...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1" name="Google Shape;461;p17"/>
          <p:cNvGrpSpPr/>
          <p:nvPr/>
        </p:nvGrpSpPr>
        <p:grpSpPr>
          <a:xfrm>
            <a:off x="-342647" y="454235"/>
            <a:ext cx="8020416" cy="9919006"/>
            <a:chOff x="0" y="0"/>
            <a:chExt cx="10693889" cy="13225341"/>
          </a:xfrm>
        </p:grpSpPr>
        <p:pic>
          <p:nvPicPr>
            <p:cNvPr id="462" name="Google Shape;462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>
              <a:off x="0" y="0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3" name="Google Shape;463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rot="10800000">
              <a:off x="0" y="6835184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4" name="Google Shape;464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rot="10800000">
              <a:off x="5458121" y="3417592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5" name="Google Shape;465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>
              <a:off x="0" y="10252776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6" name="Google Shape;466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5458121" y="0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7" name="Google Shape;467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5458121" y="10252776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8" name="Google Shape;468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5458121" y="6835184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9" name="Google Shape;469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0" y="3417592"/>
              <a:ext cx="5235768" cy="297256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0" name="Google Shape;470;p17"/>
          <p:cNvGrpSpPr/>
          <p:nvPr/>
        </p:nvGrpSpPr>
        <p:grpSpPr>
          <a:xfrm>
            <a:off x="-292325" y="0"/>
            <a:ext cx="8225521" cy="10798162"/>
            <a:chOff x="0" y="0"/>
            <a:chExt cx="10967362" cy="14397551"/>
          </a:xfrm>
        </p:grpSpPr>
        <p:sp>
          <p:nvSpPr>
            <p:cNvPr id="471" name="Google Shape;471;p17"/>
            <p:cNvSpPr/>
            <p:nvPr/>
          </p:nvSpPr>
          <p:spPr>
            <a:xfrm>
              <a:off x="0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2" name="Google Shape;472;p17"/>
            <p:cNvSpPr/>
            <p:nvPr/>
          </p:nvSpPr>
          <p:spPr>
            <a:xfrm>
              <a:off x="3397649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3" name="Google Shape;473;p17"/>
            <p:cNvSpPr/>
            <p:nvPr/>
          </p:nvSpPr>
          <p:spPr>
            <a:xfrm>
              <a:off x="8494123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4" name="Google Shape;474;p17"/>
            <p:cNvSpPr/>
            <p:nvPr/>
          </p:nvSpPr>
          <p:spPr>
            <a:xfrm>
              <a:off x="10192948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5" name="Google Shape;475;p17"/>
            <p:cNvSpPr/>
            <p:nvPr/>
          </p:nvSpPr>
          <p:spPr>
            <a:xfrm>
              <a:off x="1698825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6" name="Google Shape;476;p17"/>
            <p:cNvSpPr/>
            <p:nvPr/>
          </p:nvSpPr>
          <p:spPr>
            <a:xfrm>
              <a:off x="6795299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7" name="Google Shape;477;p17"/>
            <p:cNvSpPr/>
            <p:nvPr/>
          </p:nvSpPr>
          <p:spPr>
            <a:xfrm>
              <a:off x="5096474" y="0"/>
              <a:ext cx="774414" cy="14397551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78" name="Google Shape;478;p17"/>
          <p:cNvSpPr/>
          <p:nvPr/>
        </p:nvSpPr>
        <p:spPr>
          <a:xfrm>
            <a:off x="1294374" y="2916972"/>
            <a:ext cx="4971251" cy="4993533"/>
          </a:xfrm>
          <a:custGeom>
            <a:rect b="b" l="l" r="r" t="t"/>
            <a:pathLst>
              <a:path extrusionOk="0" h="6350000" w="6321665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17"/>
          <p:cNvSpPr txBox="1"/>
          <p:nvPr/>
        </p:nvSpPr>
        <p:spPr>
          <a:xfrm>
            <a:off x="1748413" y="3363120"/>
            <a:ext cx="4063173" cy="41393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135" u="none" cap="none" strike="noStrike">
                <a:solidFill>
                  <a:srgbClr val="0D907E"/>
                </a:solidFill>
                <a:latin typeface="Arial"/>
                <a:ea typeface="Arial"/>
                <a:cs typeface="Arial"/>
                <a:sym typeface="Arial"/>
              </a:rPr>
              <a:t>Things That </a:t>
            </a:r>
            <a:endParaRPr/>
          </a:p>
          <a:p>
            <a:pPr indent="0" lvl="0" marL="0" marR="0" rtl="0" algn="ctr">
              <a:lnSpc>
                <a:spcPct val="114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135" u="none" cap="none" strike="noStrike">
                <a:solidFill>
                  <a:srgbClr val="0D907E"/>
                </a:solidFill>
                <a:latin typeface="Arial"/>
                <a:ea typeface="Arial"/>
                <a:cs typeface="Arial"/>
                <a:sym typeface="Arial"/>
              </a:rPr>
              <a:t>Make Me Smile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oogle Shape;484;p18"/>
          <p:cNvGrpSpPr/>
          <p:nvPr/>
        </p:nvGrpSpPr>
        <p:grpSpPr>
          <a:xfrm>
            <a:off x="-292325" y="0"/>
            <a:ext cx="8144650" cy="10691997"/>
            <a:chOff x="0" y="0"/>
            <a:chExt cx="10859534" cy="14255996"/>
          </a:xfrm>
        </p:grpSpPr>
        <p:sp>
          <p:nvSpPr>
            <p:cNvPr id="485" name="Google Shape;485;p18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86" name="Google Shape;486;p18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87" name="Google Shape;487;p18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88" name="Google Shape;488;p18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89" name="Google Shape;489;p18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90" name="Google Shape;490;p18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91" name="Google Shape;491;p18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92" name="Google Shape;492;p18"/>
          <p:cNvSpPr/>
          <p:nvPr/>
        </p:nvSpPr>
        <p:spPr>
          <a:xfrm>
            <a:off x="1294374" y="2849233"/>
            <a:ext cx="4971251" cy="4993533"/>
          </a:xfrm>
          <a:custGeom>
            <a:rect b="b" l="l" r="r" t="t"/>
            <a:pathLst>
              <a:path extrusionOk="0" h="6350000" w="6321665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18"/>
          <p:cNvSpPr txBox="1"/>
          <p:nvPr/>
        </p:nvSpPr>
        <p:spPr>
          <a:xfrm>
            <a:off x="1880925" y="2943300"/>
            <a:ext cx="3762000" cy="47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My Reasons To Be Happy</a:t>
            </a:r>
            <a:endParaRPr sz="7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8" name="Google Shape;498;p19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499" name="Google Shape;499;p19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0" name="Google Shape;500;p19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1" name="Google Shape;501;p19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2" name="Google Shape;502;p19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3" name="Google Shape;503;p19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4" name="Google Shape;504;p19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5" name="Google Shape;505;p19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cxnSp>
        <p:nvCxnSpPr>
          <p:cNvPr id="506" name="Google Shape;506;p19"/>
          <p:cNvCxnSpPr/>
          <p:nvPr/>
        </p:nvCxnSpPr>
        <p:spPr>
          <a:xfrm>
            <a:off x="2300765" y="4129107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7" name="Google Shape;507;p19"/>
          <p:cNvCxnSpPr/>
          <p:nvPr/>
        </p:nvCxnSpPr>
        <p:spPr>
          <a:xfrm>
            <a:off x="2300765" y="5538860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8" name="Google Shape;508;p19"/>
          <p:cNvCxnSpPr/>
          <p:nvPr/>
        </p:nvCxnSpPr>
        <p:spPr>
          <a:xfrm>
            <a:off x="2300765" y="6948612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9" name="Google Shape;509;p19"/>
          <p:cNvCxnSpPr/>
          <p:nvPr/>
        </p:nvCxnSpPr>
        <p:spPr>
          <a:xfrm>
            <a:off x="2300765" y="8358364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0" name="Google Shape;510;p19"/>
          <p:cNvCxnSpPr/>
          <p:nvPr/>
        </p:nvCxnSpPr>
        <p:spPr>
          <a:xfrm>
            <a:off x="2300765" y="4599025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1" name="Google Shape;511;p19"/>
          <p:cNvCxnSpPr/>
          <p:nvPr/>
        </p:nvCxnSpPr>
        <p:spPr>
          <a:xfrm>
            <a:off x="2300765" y="6008777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2" name="Google Shape;512;p19"/>
          <p:cNvCxnSpPr/>
          <p:nvPr/>
        </p:nvCxnSpPr>
        <p:spPr>
          <a:xfrm>
            <a:off x="2300765" y="7418530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3" name="Google Shape;513;p19"/>
          <p:cNvCxnSpPr/>
          <p:nvPr/>
        </p:nvCxnSpPr>
        <p:spPr>
          <a:xfrm>
            <a:off x="2300765" y="8828282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4" name="Google Shape;514;p19"/>
          <p:cNvCxnSpPr/>
          <p:nvPr/>
        </p:nvCxnSpPr>
        <p:spPr>
          <a:xfrm>
            <a:off x="2300765" y="5068942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5" name="Google Shape;515;p19"/>
          <p:cNvCxnSpPr/>
          <p:nvPr/>
        </p:nvCxnSpPr>
        <p:spPr>
          <a:xfrm>
            <a:off x="2300765" y="6478695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6" name="Google Shape;516;p19"/>
          <p:cNvCxnSpPr/>
          <p:nvPr/>
        </p:nvCxnSpPr>
        <p:spPr>
          <a:xfrm>
            <a:off x="2300765" y="7888447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7" name="Google Shape;517;p19"/>
          <p:cNvCxnSpPr/>
          <p:nvPr/>
        </p:nvCxnSpPr>
        <p:spPr>
          <a:xfrm>
            <a:off x="2300765" y="9298199"/>
            <a:ext cx="4986147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8" name="Google Shape;518;p19"/>
          <p:cNvSpPr txBox="1"/>
          <p:nvPr/>
        </p:nvSpPr>
        <p:spPr>
          <a:xfrm>
            <a:off x="207453" y="882882"/>
            <a:ext cx="7183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I Can Be Grateful For...</a:t>
            </a:r>
            <a:endParaRPr sz="5000"/>
          </a:p>
        </p:txBody>
      </p:sp>
      <p:sp>
        <p:nvSpPr>
          <p:cNvPr id="519" name="Google Shape;519;p19"/>
          <p:cNvSpPr txBox="1"/>
          <p:nvPr/>
        </p:nvSpPr>
        <p:spPr>
          <a:xfrm>
            <a:off x="376740" y="2215197"/>
            <a:ext cx="6806519" cy="13555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42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Take a deep looking into who you are so that you can be grateful for all of your uniqueness.  By creating a list of all of your greatness you'll be able to pick it up and look at it whenever you're having a rough day.  Below you'll find one or two words, write what is important to you or the first thing you think of.</a:t>
            </a:r>
            <a:endParaRPr/>
          </a:p>
        </p:txBody>
      </p:sp>
      <p:sp>
        <p:nvSpPr>
          <p:cNvPr id="520" name="Google Shape;520;p19"/>
          <p:cNvSpPr txBox="1"/>
          <p:nvPr/>
        </p:nvSpPr>
        <p:spPr>
          <a:xfrm>
            <a:off x="310116" y="3754730"/>
            <a:ext cx="1966078" cy="56255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FUN THING 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INSPIRES ME 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IS FORTUNATE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ENJOYS LIFE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MADE ME LAUGH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HELP OTHERS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IS GRATEFUL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LOVES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GOAL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TRIP TO TAKE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BELIEVES IN</a:t>
            </a:r>
            <a:endParaRPr/>
          </a:p>
          <a:p>
            <a:pPr indent="0" lvl="0" marL="0" marR="0" rtl="0" algn="l">
              <a:lnSpc>
                <a:spcPct val="2340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SUPPORT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/>
          <p:cNvPicPr preferRelativeResize="0"/>
          <p:nvPr/>
        </p:nvPicPr>
        <p:blipFill rotWithShape="1">
          <a:blip r:embed="rId3">
            <a:alphaModFix/>
          </a:blip>
          <a:srcRect b="0" l="26041" r="26041" t="0"/>
          <a:stretch/>
        </p:blipFill>
        <p:spPr>
          <a:xfrm>
            <a:off x="-111176" y="0"/>
            <a:ext cx="7782353" cy="10810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/>
          <p:cNvPicPr preferRelativeResize="0"/>
          <p:nvPr/>
        </p:nvPicPr>
        <p:blipFill rotWithShape="1">
          <a:blip r:embed="rId4">
            <a:alphaModFix amt="30000"/>
          </a:blip>
          <a:srcRect b="0" l="0" r="0" t="0"/>
          <a:stretch/>
        </p:blipFill>
        <p:spPr>
          <a:xfrm flipH="1" rot="-8612998">
            <a:off x="5339922" y="3362855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/>
          <p:cNvPicPr preferRelativeResize="0"/>
          <p:nvPr/>
        </p:nvPicPr>
        <p:blipFill rotWithShape="1">
          <a:blip r:embed="rId4">
            <a:alphaModFix amt="30000"/>
          </a:blip>
          <a:srcRect b="0" l="0" r="0" t="0"/>
          <a:stretch/>
        </p:blipFill>
        <p:spPr>
          <a:xfrm flipH="1" rot="-4290210">
            <a:off x="2369646" y="6951567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 rotWithShape="1">
          <a:blip r:embed="rId4">
            <a:alphaModFix amt="30000"/>
          </a:blip>
          <a:srcRect b="0" l="0" r="0" t="0"/>
          <a:stretch/>
        </p:blipFill>
        <p:spPr>
          <a:xfrm flipH="1" rot="6816935">
            <a:off x="2138683" y="-1249891"/>
            <a:ext cx="3351187" cy="470342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"/>
          <p:cNvSpPr/>
          <p:nvPr/>
        </p:nvSpPr>
        <p:spPr>
          <a:xfrm>
            <a:off x="550573" y="1046231"/>
            <a:ext cx="6464943" cy="8599538"/>
          </a:xfrm>
          <a:custGeom>
            <a:rect b="b" l="l" r="r" t="t"/>
            <a:pathLst>
              <a:path extrusionOk="0" h="3958290" w="2975755">
                <a:moveTo>
                  <a:pt x="0" y="0"/>
                </a:moveTo>
                <a:lnTo>
                  <a:pt x="2975755" y="0"/>
                </a:lnTo>
                <a:lnTo>
                  <a:pt x="2975755" y="3958290"/>
                </a:lnTo>
                <a:lnTo>
                  <a:pt x="0" y="395829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</p:spPr>
      </p:sp>
      <p:pic>
        <p:nvPicPr>
          <p:cNvPr id="105" name="Google Shape;10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628676">
            <a:off x="5131451" y="6250019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171323">
            <a:off x="-954413" y="-555981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564461">
            <a:off x="-916549" y="6273262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-10235538">
            <a:off x="5339922" y="-270259"/>
            <a:ext cx="3351187" cy="470342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/>
          <p:nvPr/>
        </p:nvSpPr>
        <p:spPr>
          <a:xfrm>
            <a:off x="-293932" y="7435924"/>
            <a:ext cx="8153954" cy="1006552"/>
          </a:xfrm>
          <a:custGeom>
            <a:rect b="b" l="l" r="r" t="t"/>
            <a:pathLst>
              <a:path extrusionOk="0" h="463307" w="3753192">
                <a:moveTo>
                  <a:pt x="0" y="0"/>
                </a:moveTo>
                <a:lnTo>
                  <a:pt x="3753192" y="0"/>
                </a:lnTo>
                <a:lnTo>
                  <a:pt x="3753192" y="463307"/>
                </a:lnTo>
                <a:lnTo>
                  <a:pt x="0" y="46330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110" name="Google Shape;110;p2"/>
          <p:cNvSpPr txBox="1"/>
          <p:nvPr/>
        </p:nvSpPr>
        <p:spPr>
          <a:xfrm>
            <a:off x="1413162" y="5675596"/>
            <a:ext cx="4739766" cy="12958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691" u="none" cap="none" strike="noStrike">
                <a:solidFill>
                  <a:srgbClr val="0D907E"/>
                </a:solidFill>
                <a:latin typeface="Alice"/>
                <a:ea typeface="Alice"/>
                <a:cs typeface="Alice"/>
                <a:sym typeface="Alice"/>
              </a:rPr>
              <a:t>Difficulty</a:t>
            </a:r>
            <a:endParaRPr/>
          </a:p>
        </p:txBody>
      </p:sp>
      <p:sp>
        <p:nvSpPr>
          <p:cNvPr id="111" name="Google Shape;111;p2"/>
          <p:cNvSpPr txBox="1"/>
          <p:nvPr/>
        </p:nvSpPr>
        <p:spPr>
          <a:xfrm>
            <a:off x="2146594" y="7542176"/>
            <a:ext cx="3272902" cy="7041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03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PLANNER</a:t>
            </a:r>
            <a:endParaRPr/>
          </a:p>
        </p:txBody>
      </p:sp>
      <p:sp>
        <p:nvSpPr>
          <p:cNvPr id="112" name="Google Shape;112;p2"/>
          <p:cNvSpPr txBox="1"/>
          <p:nvPr/>
        </p:nvSpPr>
        <p:spPr>
          <a:xfrm>
            <a:off x="1382255" y="2267749"/>
            <a:ext cx="4801579" cy="25651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69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Express</a:t>
            </a:r>
            <a:endParaRPr/>
          </a:p>
          <a:p>
            <a:pPr indent="0" lvl="0" marL="0" marR="0" rtl="0" algn="ctr">
              <a:lnSpc>
                <a:spcPct val="115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691" u="none" cap="none" strike="noStrike">
                <a:solidFill>
                  <a:srgbClr val="0D907E"/>
                </a:solidFill>
                <a:latin typeface="Alice"/>
                <a:ea typeface="Alice"/>
                <a:cs typeface="Alice"/>
                <a:sym typeface="Alice"/>
              </a:rPr>
              <a:t>Gratitude</a:t>
            </a:r>
            <a:endParaRPr/>
          </a:p>
        </p:txBody>
      </p:sp>
      <p:sp>
        <p:nvSpPr>
          <p:cNvPr id="113" name="Google Shape;113;p2"/>
          <p:cNvSpPr txBox="1"/>
          <p:nvPr/>
        </p:nvSpPr>
        <p:spPr>
          <a:xfrm>
            <a:off x="759045" y="5013231"/>
            <a:ext cx="6048000" cy="4704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49" u="none" cap="none" strike="noStrike">
                <a:solidFill>
                  <a:srgbClr val="1E605C"/>
                </a:solidFill>
                <a:latin typeface="Raleway"/>
                <a:ea typeface="Raleway"/>
                <a:cs typeface="Raleway"/>
                <a:sym typeface="Raleway"/>
              </a:rPr>
              <a:t>DURING TIMES OF</a:t>
            </a:r>
            <a:endParaRPr/>
          </a:p>
        </p:txBody>
      </p:sp>
      <p:pic>
        <p:nvPicPr>
          <p:cNvPr id="114" name="Google Shape;114;p2"/>
          <p:cNvPicPr preferRelativeResize="0"/>
          <p:nvPr/>
        </p:nvPicPr>
        <p:blipFill rotWithShape="1">
          <a:blip r:embed="rId4">
            <a:alphaModFix amt="30000"/>
          </a:blip>
          <a:srcRect b="0" l="0" r="0" t="0"/>
          <a:stretch/>
        </p:blipFill>
        <p:spPr>
          <a:xfrm flipH="1" rot="-8612998">
            <a:off x="-2392161" y="3203601"/>
            <a:ext cx="3351187" cy="4703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5" name="Google Shape;525;p20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526" name="Google Shape;526;p20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27" name="Google Shape;527;p20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28" name="Google Shape;528;p20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29" name="Google Shape;529;p20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0" name="Google Shape;530;p20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1" name="Google Shape;531;p20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2" name="Google Shape;532;p20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533" name="Google Shape;533;p20"/>
          <p:cNvSpPr/>
          <p:nvPr/>
        </p:nvSpPr>
        <p:spPr>
          <a:xfrm>
            <a:off x="0" y="1869209"/>
            <a:ext cx="7560002" cy="8368555"/>
          </a:xfrm>
          <a:custGeom>
            <a:rect b="b" l="l" r="r" t="t"/>
            <a:pathLst>
              <a:path extrusionOk="0" h="4204450" w="3798224">
                <a:moveTo>
                  <a:pt x="0" y="0"/>
                </a:moveTo>
                <a:lnTo>
                  <a:pt x="3798224" y="0"/>
                </a:lnTo>
                <a:lnTo>
                  <a:pt x="3798224" y="4204450"/>
                </a:lnTo>
                <a:lnTo>
                  <a:pt x="0" y="42044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cxnSp>
        <p:nvCxnSpPr>
          <p:cNvPr id="534" name="Google Shape;534;p20"/>
          <p:cNvCxnSpPr/>
          <p:nvPr/>
        </p:nvCxnSpPr>
        <p:spPr>
          <a:xfrm>
            <a:off x="5940693" y="2222923"/>
            <a:ext cx="1014369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35" name="Google Shape;535;p20"/>
          <p:cNvSpPr/>
          <p:nvPr/>
        </p:nvSpPr>
        <p:spPr>
          <a:xfrm>
            <a:off x="400487" y="2581412"/>
            <a:ext cx="2179717" cy="1432775"/>
          </a:xfrm>
          <a:custGeom>
            <a:rect b="b" l="l" r="r" t="t"/>
            <a:pathLst>
              <a:path extrusionOk="0" h="719841" w="1095113">
                <a:moveTo>
                  <a:pt x="0" y="0"/>
                </a:moveTo>
                <a:lnTo>
                  <a:pt x="1095113" y="0"/>
                </a:lnTo>
                <a:lnTo>
                  <a:pt x="1095113" y="719841"/>
                </a:lnTo>
                <a:lnTo>
                  <a:pt x="0" y="719841"/>
                </a:lnTo>
                <a:close/>
              </a:path>
            </a:pathLst>
          </a:custGeom>
          <a:solidFill>
            <a:srgbClr val="CCF8F1"/>
          </a:solidFill>
          <a:ln>
            <a:noFill/>
          </a:ln>
        </p:spPr>
      </p:sp>
      <p:sp>
        <p:nvSpPr>
          <p:cNvPr id="536" name="Google Shape;536;p20"/>
          <p:cNvSpPr/>
          <p:nvPr/>
        </p:nvSpPr>
        <p:spPr>
          <a:xfrm>
            <a:off x="400487" y="4113176"/>
            <a:ext cx="2179717" cy="2445716"/>
          </a:xfrm>
          <a:custGeom>
            <a:rect b="b" l="l" r="r" t="t"/>
            <a:pathLst>
              <a:path extrusionOk="0" h="1228753" w="1095113">
                <a:moveTo>
                  <a:pt x="0" y="0"/>
                </a:moveTo>
                <a:lnTo>
                  <a:pt x="1095113" y="0"/>
                </a:lnTo>
                <a:lnTo>
                  <a:pt x="1095113" y="1228753"/>
                </a:lnTo>
                <a:lnTo>
                  <a:pt x="0" y="1228753"/>
                </a:lnTo>
                <a:close/>
              </a:path>
            </a:pathLst>
          </a:custGeom>
          <a:solidFill>
            <a:srgbClr val="89DFD3"/>
          </a:solidFill>
          <a:ln>
            <a:noFill/>
          </a:ln>
        </p:spPr>
      </p:sp>
      <p:sp>
        <p:nvSpPr>
          <p:cNvPr id="537" name="Google Shape;537;p20"/>
          <p:cNvSpPr/>
          <p:nvPr/>
        </p:nvSpPr>
        <p:spPr>
          <a:xfrm>
            <a:off x="400487" y="6670235"/>
            <a:ext cx="2179717" cy="3145059"/>
          </a:xfrm>
          <a:custGeom>
            <a:rect b="b" l="l" r="r" t="t"/>
            <a:pathLst>
              <a:path extrusionOk="0" h="1580111" w="1095113">
                <a:moveTo>
                  <a:pt x="0" y="0"/>
                </a:moveTo>
                <a:lnTo>
                  <a:pt x="1095113" y="0"/>
                </a:lnTo>
                <a:lnTo>
                  <a:pt x="1095113" y="1580111"/>
                </a:lnTo>
                <a:lnTo>
                  <a:pt x="0" y="1580111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538" name="Google Shape;538;p20"/>
          <p:cNvSpPr/>
          <p:nvPr/>
        </p:nvSpPr>
        <p:spPr>
          <a:xfrm>
            <a:off x="2709223" y="2581412"/>
            <a:ext cx="2179717" cy="1432775"/>
          </a:xfrm>
          <a:custGeom>
            <a:rect b="b" l="l" r="r" t="t"/>
            <a:pathLst>
              <a:path extrusionOk="0" h="719841" w="1095113">
                <a:moveTo>
                  <a:pt x="0" y="0"/>
                </a:moveTo>
                <a:lnTo>
                  <a:pt x="1095113" y="0"/>
                </a:lnTo>
                <a:lnTo>
                  <a:pt x="1095113" y="719841"/>
                </a:lnTo>
                <a:lnTo>
                  <a:pt x="0" y="719841"/>
                </a:lnTo>
                <a:close/>
              </a:path>
            </a:pathLst>
          </a:custGeom>
          <a:solidFill>
            <a:srgbClr val="92DFD3"/>
          </a:solidFill>
          <a:ln>
            <a:noFill/>
          </a:ln>
        </p:spPr>
      </p:sp>
      <p:sp>
        <p:nvSpPr>
          <p:cNvPr id="539" name="Google Shape;539;p20"/>
          <p:cNvSpPr/>
          <p:nvPr/>
        </p:nvSpPr>
        <p:spPr>
          <a:xfrm>
            <a:off x="2709223" y="4113176"/>
            <a:ext cx="4488455" cy="1158623"/>
          </a:xfrm>
          <a:custGeom>
            <a:rect b="b" l="l" r="r" t="t"/>
            <a:pathLst>
              <a:path extrusionOk="0" h="582104" w="2255047">
                <a:moveTo>
                  <a:pt x="0" y="0"/>
                </a:moveTo>
                <a:lnTo>
                  <a:pt x="2255047" y="0"/>
                </a:lnTo>
                <a:lnTo>
                  <a:pt x="2255047" y="582104"/>
                </a:lnTo>
                <a:lnTo>
                  <a:pt x="0" y="582104"/>
                </a:lnTo>
                <a:close/>
              </a:path>
            </a:pathLst>
          </a:custGeom>
          <a:solidFill>
            <a:srgbClr val="CCF8F1"/>
          </a:solidFill>
          <a:ln>
            <a:noFill/>
          </a:ln>
        </p:spPr>
      </p:sp>
      <p:sp>
        <p:nvSpPr>
          <p:cNvPr id="540" name="Google Shape;540;p20"/>
          <p:cNvSpPr/>
          <p:nvPr/>
        </p:nvSpPr>
        <p:spPr>
          <a:xfrm>
            <a:off x="2709223" y="6670235"/>
            <a:ext cx="4488455" cy="1465059"/>
          </a:xfrm>
          <a:custGeom>
            <a:rect b="b" l="l" r="r" t="t"/>
            <a:pathLst>
              <a:path extrusionOk="0" h="736061" w="2255047">
                <a:moveTo>
                  <a:pt x="0" y="0"/>
                </a:moveTo>
                <a:lnTo>
                  <a:pt x="2255047" y="0"/>
                </a:lnTo>
                <a:lnTo>
                  <a:pt x="2255047" y="736061"/>
                </a:lnTo>
                <a:lnTo>
                  <a:pt x="0" y="736061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</p:spPr>
      </p:sp>
      <p:sp>
        <p:nvSpPr>
          <p:cNvPr id="541" name="Google Shape;541;p20"/>
          <p:cNvSpPr/>
          <p:nvPr/>
        </p:nvSpPr>
        <p:spPr>
          <a:xfrm>
            <a:off x="2709223" y="5387917"/>
            <a:ext cx="4488455" cy="1170976"/>
          </a:xfrm>
          <a:custGeom>
            <a:rect b="b" l="l" r="r" t="t"/>
            <a:pathLst>
              <a:path extrusionOk="0" h="588310" w="2255047">
                <a:moveTo>
                  <a:pt x="0" y="0"/>
                </a:moveTo>
                <a:lnTo>
                  <a:pt x="2255047" y="0"/>
                </a:lnTo>
                <a:lnTo>
                  <a:pt x="2255047" y="588310"/>
                </a:lnTo>
                <a:lnTo>
                  <a:pt x="0" y="588310"/>
                </a:lnTo>
                <a:close/>
              </a:path>
            </a:pathLst>
          </a:custGeom>
          <a:solidFill>
            <a:srgbClr val="CCF8F1"/>
          </a:solidFill>
          <a:ln>
            <a:noFill/>
          </a:ln>
        </p:spPr>
      </p:sp>
      <p:sp>
        <p:nvSpPr>
          <p:cNvPr id="542" name="Google Shape;542;p20"/>
          <p:cNvSpPr/>
          <p:nvPr/>
        </p:nvSpPr>
        <p:spPr>
          <a:xfrm>
            <a:off x="2709223" y="8242765"/>
            <a:ext cx="4488455" cy="1572529"/>
          </a:xfrm>
          <a:custGeom>
            <a:rect b="b" l="l" r="r" t="t"/>
            <a:pathLst>
              <a:path extrusionOk="0" h="790055" w="2255047">
                <a:moveTo>
                  <a:pt x="0" y="0"/>
                </a:moveTo>
                <a:lnTo>
                  <a:pt x="2255047" y="0"/>
                </a:lnTo>
                <a:lnTo>
                  <a:pt x="2255047" y="790055"/>
                </a:lnTo>
                <a:lnTo>
                  <a:pt x="0" y="790055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</p:spPr>
      </p:sp>
      <p:sp>
        <p:nvSpPr>
          <p:cNvPr id="543" name="Google Shape;543;p20"/>
          <p:cNvSpPr/>
          <p:nvPr/>
        </p:nvSpPr>
        <p:spPr>
          <a:xfrm>
            <a:off x="5017959" y="2581412"/>
            <a:ext cx="2179717" cy="1432775"/>
          </a:xfrm>
          <a:custGeom>
            <a:rect b="b" l="l" r="r" t="t"/>
            <a:pathLst>
              <a:path extrusionOk="0" h="719841" w="1095113">
                <a:moveTo>
                  <a:pt x="0" y="0"/>
                </a:moveTo>
                <a:lnTo>
                  <a:pt x="1095113" y="0"/>
                </a:lnTo>
                <a:lnTo>
                  <a:pt x="1095113" y="719841"/>
                </a:lnTo>
                <a:lnTo>
                  <a:pt x="0" y="719841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544" name="Google Shape;544;p20"/>
          <p:cNvSpPr txBox="1"/>
          <p:nvPr/>
        </p:nvSpPr>
        <p:spPr>
          <a:xfrm>
            <a:off x="1340851" y="861271"/>
            <a:ext cx="5856827" cy="6217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98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Minutes to highlight your day</a:t>
            </a:r>
            <a:endParaRPr/>
          </a:p>
        </p:txBody>
      </p:sp>
      <p:sp>
        <p:nvSpPr>
          <p:cNvPr id="545" name="Google Shape;545;p20"/>
          <p:cNvSpPr txBox="1"/>
          <p:nvPr/>
        </p:nvSpPr>
        <p:spPr>
          <a:xfrm>
            <a:off x="5071632" y="1997874"/>
            <a:ext cx="1049570" cy="2528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Date:</a:t>
            </a:r>
            <a:endParaRPr/>
          </a:p>
        </p:txBody>
      </p:sp>
      <p:sp>
        <p:nvSpPr>
          <p:cNvPr id="546" name="Google Shape;546;p20"/>
          <p:cNvSpPr txBox="1"/>
          <p:nvPr/>
        </p:nvSpPr>
        <p:spPr>
          <a:xfrm>
            <a:off x="965561" y="2608165"/>
            <a:ext cx="104957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Saw:</a:t>
            </a:r>
            <a:endParaRPr/>
          </a:p>
        </p:txBody>
      </p:sp>
      <p:sp>
        <p:nvSpPr>
          <p:cNvPr id="547" name="Google Shape;547;p20"/>
          <p:cNvSpPr txBox="1"/>
          <p:nvPr/>
        </p:nvSpPr>
        <p:spPr>
          <a:xfrm>
            <a:off x="965561" y="4183165"/>
            <a:ext cx="104957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Felt:</a:t>
            </a:r>
            <a:endParaRPr/>
          </a:p>
        </p:txBody>
      </p:sp>
      <p:sp>
        <p:nvSpPr>
          <p:cNvPr id="548" name="Google Shape;548;p20"/>
          <p:cNvSpPr txBox="1"/>
          <p:nvPr/>
        </p:nvSpPr>
        <p:spPr>
          <a:xfrm>
            <a:off x="2812550" y="4127576"/>
            <a:ext cx="1485012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Indulged in:</a:t>
            </a:r>
            <a:endParaRPr/>
          </a:p>
        </p:txBody>
      </p:sp>
      <p:sp>
        <p:nvSpPr>
          <p:cNvPr id="549" name="Google Shape;549;p20"/>
          <p:cNvSpPr txBox="1"/>
          <p:nvPr/>
        </p:nvSpPr>
        <p:spPr>
          <a:xfrm>
            <a:off x="2812550" y="6703165"/>
            <a:ext cx="1485012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Thought about:</a:t>
            </a:r>
            <a:endParaRPr/>
          </a:p>
        </p:txBody>
      </p:sp>
      <p:sp>
        <p:nvSpPr>
          <p:cNvPr id="550" name="Google Shape;550;p20"/>
          <p:cNvSpPr txBox="1"/>
          <p:nvPr/>
        </p:nvSpPr>
        <p:spPr>
          <a:xfrm>
            <a:off x="2812550" y="5428161"/>
            <a:ext cx="138310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Appreciated:</a:t>
            </a:r>
            <a:endParaRPr/>
          </a:p>
        </p:txBody>
      </p:sp>
      <p:sp>
        <p:nvSpPr>
          <p:cNvPr id="551" name="Google Shape;551;p20"/>
          <p:cNvSpPr txBox="1"/>
          <p:nvPr/>
        </p:nvSpPr>
        <p:spPr>
          <a:xfrm>
            <a:off x="2812550" y="8281690"/>
            <a:ext cx="138310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Decided to:</a:t>
            </a:r>
            <a:endParaRPr/>
          </a:p>
        </p:txBody>
      </p:sp>
      <p:sp>
        <p:nvSpPr>
          <p:cNvPr id="552" name="Google Shape;552;p20"/>
          <p:cNvSpPr txBox="1"/>
          <p:nvPr/>
        </p:nvSpPr>
        <p:spPr>
          <a:xfrm>
            <a:off x="965561" y="6703165"/>
            <a:ext cx="104957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Worked on:</a:t>
            </a:r>
            <a:endParaRPr/>
          </a:p>
        </p:txBody>
      </p:sp>
      <p:sp>
        <p:nvSpPr>
          <p:cNvPr id="553" name="Google Shape;553;p20"/>
          <p:cNvSpPr txBox="1"/>
          <p:nvPr/>
        </p:nvSpPr>
        <p:spPr>
          <a:xfrm>
            <a:off x="3318253" y="2608165"/>
            <a:ext cx="104957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Heard:</a:t>
            </a:r>
            <a:endParaRPr/>
          </a:p>
        </p:txBody>
      </p:sp>
      <p:sp>
        <p:nvSpPr>
          <p:cNvPr id="554" name="Google Shape;554;p20"/>
          <p:cNvSpPr txBox="1"/>
          <p:nvPr/>
        </p:nvSpPr>
        <p:spPr>
          <a:xfrm>
            <a:off x="5583034" y="2608165"/>
            <a:ext cx="1049570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Tasted:</a:t>
            </a:r>
            <a:endParaRPr/>
          </a:p>
        </p:txBody>
      </p:sp>
      <p:sp>
        <p:nvSpPr>
          <p:cNvPr id="555" name="Google Shape;555;p20"/>
          <p:cNvSpPr txBox="1"/>
          <p:nvPr/>
        </p:nvSpPr>
        <p:spPr>
          <a:xfrm>
            <a:off x="296078" y="671888"/>
            <a:ext cx="9297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65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1"/>
          <p:cNvSpPr txBox="1"/>
          <p:nvPr/>
        </p:nvSpPr>
        <p:spPr>
          <a:xfrm>
            <a:off x="661079" y="853767"/>
            <a:ext cx="6324733" cy="471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59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Be Grateful For:</a:t>
            </a:r>
            <a:endParaRPr/>
          </a:p>
        </p:txBody>
      </p:sp>
      <p:grpSp>
        <p:nvGrpSpPr>
          <p:cNvPr id="561" name="Google Shape;561;p21"/>
          <p:cNvGrpSpPr/>
          <p:nvPr/>
        </p:nvGrpSpPr>
        <p:grpSpPr>
          <a:xfrm>
            <a:off x="716327" y="1964531"/>
            <a:ext cx="2766151" cy="1863021"/>
            <a:chOff x="0" y="-38100"/>
            <a:chExt cx="3688201" cy="2484028"/>
          </a:xfrm>
        </p:grpSpPr>
        <p:sp>
          <p:nvSpPr>
            <p:cNvPr id="562" name="Google Shape;562;p21"/>
            <p:cNvSpPr txBox="1"/>
            <p:nvPr/>
          </p:nvSpPr>
          <p:spPr>
            <a:xfrm>
              <a:off x="332068" y="-38100"/>
              <a:ext cx="3356133" cy="6774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4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451" u="none" cap="none" strike="noStrike">
                  <a:solidFill>
                    <a:srgbClr val="06302D"/>
                  </a:solidFill>
                  <a:latin typeface="Alice"/>
                  <a:ea typeface="Alice"/>
                  <a:cs typeface="Alice"/>
                  <a:sym typeface="Alice"/>
                </a:rPr>
                <a:t>Things that make me unique:</a:t>
              </a:r>
              <a:endParaRPr/>
            </a:p>
          </p:txBody>
        </p:sp>
        <p:cxnSp>
          <p:nvCxnSpPr>
            <p:cNvPr id="563" name="Google Shape;563;p21"/>
            <p:cNvCxnSpPr/>
            <p:nvPr/>
          </p:nvCxnSpPr>
          <p:spPr>
            <a:xfrm>
              <a:off x="294342" y="1322328"/>
              <a:ext cx="3393859" cy="0"/>
            </a:xfrm>
            <a:prstGeom prst="straightConnector1">
              <a:avLst/>
            </a:prstGeom>
            <a:noFill/>
            <a:ln cap="rnd" cmpd="sng" w="33600">
              <a:solidFill>
                <a:srgbClr val="0D907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4" name="Google Shape;564;p21"/>
            <p:cNvCxnSpPr/>
            <p:nvPr/>
          </p:nvCxnSpPr>
          <p:spPr>
            <a:xfrm>
              <a:off x="294342" y="1875724"/>
              <a:ext cx="3393859" cy="0"/>
            </a:xfrm>
            <a:prstGeom prst="straightConnector1">
              <a:avLst/>
            </a:prstGeom>
            <a:noFill/>
            <a:ln cap="rnd" cmpd="sng" w="33600">
              <a:solidFill>
                <a:srgbClr val="0D907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5" name="Google Shape;565;p21"/>
            <p:cNvCxnSpPr/>
            <p:nvPr/>
          </p:nvCxnSpPr>
          <p:spPr>
            <a:xfrm>
              <a:off x="294342" y="2429119"/>
              <a:ext cx="3393859" cy="0"/>
            </a:xfrm>
            <a:prstGeom prst="straightConnector1">
              <a:avLst/>
            </a:prstGeom>
            <a:noFill/>
            <a:ln cap="rnd" cmpd="sng" w="33600">
              <a:solidFill>
                <a:srgbClr val="0D907E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66" name="Google Shape;566;p21"/>
            <p:cNvSpPr txBox="1"/>
            <p:nvPr/>
          </p:nvSpPr>
          <p:spPr>
            <a:xfrm>
              <a:off x="37538" y="844620"/>
              <a:ext cx="193016" cy="5718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65" u="none" cap="none" strike="noStrike">
                  <a:solidFill>
                    <a:srgbClr val="1E605C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567" name="Google Shape;567;p21"/>
            <p:cNvSpPr txBox="1"/>
            <p:nvPr/>
          </p:nvSpPr>
          <p:spPr>
            <a:xfrm>
              <a:off x="0" y="1359339"/>
              <a:ext cx="268092" cy="5718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65" u="none" cap="none" strike="noStrike">
                  <a:solidFill>
                    <a:srgbClr val="1E605C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  <p:sp>
          <p:nvSpPr>
            <p:cNvPr id="568" name="Google Shape;568;p21"/>
            <p:cNvSpPr txBox="1"/>
            <p:nvPr/>
          </p:nvSpPr>
          <p:spPr>
            <a:xfrm>
              <a:off x="188" y="1874059"/>
              <a:ext cx="267716" cy="5718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565" u="none" cap="none" strike="noStrike">
                  <a:solidFill>
                    <a:srgbClr val="1E605C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</p:grpSp>
      <p:sp>
        <p:nvSpPr>
          <p:cNvPr id="569" name="Google Shape;569;p21"/>
          <p:cNvSpPr txBox="1"/>
          <p:nvPr/>
        </p:nvSpPr>
        <p:spPr>
          <a:xfrm>
            <a:off x="756000" y="3928101"/>
            <a:ext cx="2726477" cy="517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Makes Me Content With My Life:</a:t>
            </a:r>
            <a:endParaRPr/>
          </a:p>
        </p:txBody>
      </p:sp>
      <p:cxnSp>
        <p:nvCxnSpPr>
          <p:cNvPr id="570" name="Google Shape;570;p21"/>
          <p:cNvCxnSpPr/>
          <p:nvPr/>
        </p:nvCxnSpPr>
        <p:spPr>
          <a:xfrm>
            <a:off x="937083" y="4686707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1" name="Google Shape;571;p21"/>
          <p:cNvCxnSpPr/>
          <p:nvPr/>
        </p:nvCxnSpPr>
        <p:spPr>
          <a:xfrm>
            <a:off x="937083" y="5101753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2" name="Google Shape;572;p21"/>
          <p:cNvCxnSpPr/>
          <p:nvPr/>
        </p:nvCxnSpPr>
        <p:spPr>
          <a:xfrm>
            <a:off x="937083" y="5516800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3" name="Google Shape;573;p21"/>
          <p:cNvSpPr txBox="1"/>
          <p:nvPr/>
        </p:nvSpPr>
        <p:spPr>
          <a:xfrm>
            <a:off x="744480" y="4314138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74" name="Google Shape;574;p21"/>
          <p:cNvSpPr txBox="1"/>
          <p:nvPr/>
        </p:nvSpPr>
        <p:spPr>
          <a:xfrm>
            <a:off x="716327" y="4700177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75" name="Google Shape;575;p21"/>
          <p:cNvSpPr txBox="1"/>
          <p:nvPr/>
        </p:nvSpPr>
        <p:spPr>
          <a:xfrm>
            <a:off x="716468" y="5086217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576" name="Google Shape;576;p21"/>
          <p:cNvSpPr txBox="1"/>
          <p:nvPr/>
        </p:nvSpPr>
        <p:spPr>
          <a:xfrm>
            <a:off x="965377" y="5888317"/>
            <a:ext cx="2517100" cy="2528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I've helped others by:</a:t>
            </a:r>
            <a:endParaRPr/>
          </a:p>
        </p:txBody>
      </p:sp>
      <p:cxnSp>
        <p:nvCxnSpPr>
          <p:cNvPr id="577" name="Google Shape;577;p21"/>
          <p:cNvCxnSpPr/>
          <p:nvPr/>
        </p:nvCxnSpPr>
        <p:spPr>
          <a:xfrm>
            <a:off x="937083" y="6653362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8" name="Google Shape;578;p21"/>
          <p:cNvCxnSpPr/>
          <p:nvPr/>
        </p:nvCxnSpPr>
        <p:spPr>
          <a:xfrm>
            <a:off x="937083" y="7068409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9" name="Google Shape;579;p21"/>
          <p:cNvCxnSpPr/>
          <p:nvPr/>
        </p:nvCxnSpPr>
        <p:spPr>
          <a:xfrm>
            <a:off x="937083" y="7483455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0" name="Google Shape;580;p21"/>
          <p:cNvSpPr txBox="1"/>
          <p:nvPr/>
        </p:nvSpPr>
        <p:spPr>
          <a:xfrm>
            <a:off x="744480" y="6280793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81" name="Google Shape;581;p21"/>
          <p:cNvSpPr txBox="1"/>
          <p:nvPr/>
        </p:nvSpPr>
        <p:spPr>
          <a:xfrm>
            <a:off x="716327" y="6666833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82" name="Google Shape;582;p21"/>
          <p:cNvSpPr txBox="1"/>
          <p:nvPr/>
        </p:nvSpPr>
        <p:spPr>
          <a:xfrm>
            <a:off x="716468" y="7052873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583" name="Google Shape;583;p21"/>
          <p:cNvSpPr txBox="1"/>
          <p:nvPr/>
        </p:nvSpPr>
        <p:spPr>
          <a:xfrm>
            <a:off x="965377" y="7854973"/>
            <a:ext cx="2517100" cy="517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is the best thing about your home:</a:t>
            </a:r>
            <a:endParaRPr/>
          </a:p>
        </p:txBody>
      </p:sp>
      <p:cxnSp>
        <p:nvCxnSpPr>
          <p:cNvPr id="584" name="Google Shape;584;p21"/>
          <p:cNvCxnSpPr/>
          <p:nvPr/>
        </p:nvCxnSpPr>
        <p:spPr>
          <a:xfrm>
            <a:off x="937083" y="8620018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5" name="Google Shape;585;p21"/>
          <p:cNvCxnSpPr/>
          <p:nvPr/>
        </p:nvCxnSpPr>
        <p:spPr>
          <a:xfrm>
            <a:off x="937083" y="9035065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6" name="Google Shape;586;p21"/>
          <p:cNvCxnSpPr/>
          <p:nvPr/>
        </p:nvCxnSpPr>
        <p:spPr>
          <a:xfrm>
            <a:off x="937083" y="9450111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7" name="Google Shape;587;p21"/>
          <p:cNvSpPr txBox="1"/>
          <p:nvPr/>
        </p:nvSpPr>
        <p:spPr>
          <a:xfrm>
            <a:off x="744480" y="8247449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88" name="Google Shape;588;p21"/>
          <p:cNvSpPr txBox="1"/>
          <p:nvPr/>
        </p:nvSpPr>
        <p:spPr>
          <a:xfrm>
            <a:off x="716327" y="8633489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89" name="Google Shape;589;p21"/>
          <p:cNvSpPr txBox="1"/>
          <p:nvPr/>
        </p:nvSpPr>
        <p:spPr>
          <a:xfrm>
            <a:off x="716468" y="9019528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590" name="Google Shape;590;p21"/>
          <p:cNvSpPr txBox="1"/>
          <p:nvPr/>
        </p:nvSpPr>
        <p:spPr>
          <a:xfrm>
            <a:off x="4165576" y="1961446"/>
            <a:ext cx="2870547" cy="517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Things That Bring a Smile To My Face:</a:t>
            </a:r>
            <a:endParaRPr/>
          </a:p>
        </p:txBody>
      </p:sp>
      <p:cxnSp>
        <p:nvCxnSpPr>
          <p:cNvPr id="591" name="Google Shape;591;p21"/>
          <p:cNvCxnSpPr/>
          <p:nvPr/>
        </p:nvCxnSpPr>
        <p:spPr>
          <a:xfrm>
            <a:off x="4285798" y="2726491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2" name="Google Shape;592;p21"/>
          <p:cNvCxnSpPr/>
          <p:nvPr/>
        </p:nvCxnSpPr>
        <p:spPr>
          <a:xfrm>
            <a:off x="4285798" y="3141537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3" name="Google Shape;593;p21"/>
          <p:cNvCxnSpPr/>
          <p:nvPr/>
        </p:nvCxnSpPr>
        <p:spPr>
          <a:xfrm>
            <a:off x="4285798" y="3556584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4" name="Google Shape;594;p21"/>
          <p:cNvSpPr txBox="1"/>
          <p:nvPr/>
        </p:nvSpPr>
        <p:spPr>
          <a:xfrm>
            <a:off x="4093195" y="2353922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95" name="Google Shape;595;p21"/>
          <p:cNvSpPr txBox="1"/>
          <p:nvPr/>
        </p:nvSpPr>
        <p:spPr>
          <a:xfrm>
            <a:off x="4065041" y="2739962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96" name="Google Shape;596;p21"/>
          <p:cNvSpPr txBox="1"/>
          <p:nvPr/>
        </p:nvSpPr>
        <p:spPr>
          <a:xfrm>
            <a:off x="4065182" y="3126001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597" name="Google Shape;597;p21"/>
          <p:cNvSpPr txBox="1"/>
          <p:nvPr/>
        </p:nvSpPr>
        <p:spPr>
          <a:xfrm>
            <a:off x="4203670" y="3928101"/>
            <a:ext cx="2794360" cy="517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People who genuinely support me</a:t>
            </a:r>
            <a:endParaRPr/>
          </a:p>
        </p:txBody>
      </p:sp>
      <p:cxnSp>
        <p:nvCxnSpPr>
          <p:cNvPr id="598" name="Google Shape;598;p21"/>
          <p:cNvCxnSpPr/>
          <p:nvPr/>
        </p:nvCxnSpPr>
        <p:spPr>
          <a:xfrm>
            <a:off x="4285798" y="4693147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9" name="Google Shape;599;p21"/>
          <p:cNvCxnSpPr/>
          <p:nvPr/>
        </p:nvCxnSpPr>
        <p:spPr>
          <a:xfrm>
            <a:off x="4285798" y="5108193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0" name="Google Shape;600;p21"/>
          <p:cNvCxnSpPr/>
          <p:nvPr/>
        </p:nvCxnSpPr>
        <p:spPr>
          <a:xfrm>
            <a:off x="4285798" y="5523240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1" name="Google Shape;601;p21"/>
          <p:cNvSpPr txBox="1"/>
          <p:nvPr/>
        </p:nvSpPr>
        <p:spPr>
          <a:xfrm>
            <a:off x="4093195" y="4320578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02" name="Google Shape;602;p21"/>
          <p:cNvSpPr txBox="1"/>
          <p:nvPr/>
        </p:nvSpPr>
        <p:spPr>
          <a:xfrm>
            <a:off x="4065041" y="4706617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603" name="Google Shape;603;p21"/>
          <p:cNvSpPr txBox="1"/>
          <p:nvPr/>
        </p:nvSpPr>
        <p:spPr>
          <a:xfrm>
            <a:off x="4065182" y="5092657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604" name="Google Shape;604;p21"/>
          <p:cNvSpPr txBox="1"/>
          <p:nvPr/>
        </p:nvSpPr>
        <p:spPr>
          <a:xfrm>
            <a:off x="4131178" y="5888317"/>
            <a:ext cx="2854634" cy="2594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Who was kind to me recently:</a:t>
            </a:r>
            <a:endParaRPr/>
          </a:p>
        </p:txBody>
      </p:sp>
      <p:cxnSp>
        <p:nvCxnSpPr>
          <p:cNvPr id="605" name="Google Shape;605;p21"/>
          <p:cNvCxnSpPr/>
          <p:nvPr/>
        </p:nvCxnSpPr>
        <p:spPr>
          <a:xfrm>
            <a:off x="4285798" y="6659802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6" name="Google Shape;606;p21"/>
          <p:cNvCxnSpPr/>
          <p:nvPr/>
        </p:nvCxnSpPr>
        <p:spPr>
          <a:xfrm>
            <a:off x="4285798" y="7074849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7" name="Google Shape;607;p21"/>
          <p:cNvCxnSpPr/>
          <p:nvPr/>
        </p:nvCxnSpPr>
        <p:spPr>
          <a:xfrm>
            <a:off x="4285798" y="7489895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8" name="Google Shape;608;p21"/>
          <p:cNvSpPr txBox="1"/>
          <p:nvPr/>
        </p:nvSpPr>
        <p:spPr>
          <a:xfrm>
            <a:off x="4093195" y="6287233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09" name="Google Shape;609;p21"/>
          <p:cNvSpPr txBox="1"/>
          <p:nvPr/>
        </p:nvSpPr>
        <p:spPr>
          <a:xfrm>
            <a:off x="4065041" y="6673273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610" name="Google Shape;610;p21"/>
          <p:cNvSpPr txBox="1"/>
          <p:nvPr/>
        </p:nvSpPr>
        <p:spPr>
          <a:xfrm>
            <a:off x="4065182" y="7059313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611" name="Google Shape;611;p21"/>
          <p:cNvSpPr txBox="1"/>
          <p:nvPr/>
        </p:nvSpPr>
        <p:spPr>
          <a:xfrm>
            <a:off x="4076932" y="7854973"/>
            <a:ext cx="2963126" cy="2594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beauty did I see recently:</a:t>
            </a:r>
            <a:endParaRPr/>
          </a:p>
        </p:txBody>
      </p:sp>
      <p:cxnSp>
        <p:nvCxnSpPr>
          <p:cNvPr id="612" name="Google Shape;612;p21"/>
          <p:cNvCxnSpPr/>
          <p:nvPr/>
        </p:nvCxnSpPr>
        <p:spPr>
          <a:xfrm>
            <a:off x="4285798" y="8626458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3" name="Google Shape;613;p21"/>
          <p:cNvCxnSpPr/>
          <p:nvPr/>
        </p:nvCxnSpPr>
        <p:spPr>
          <a:xfrm>
            <a:off x="4285798" y="9041505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4" name="Google Shape;614;p21"/>
          <p:cNvCxnSpPr/>
          <p:nvPr/>
        </p:nvCxnSpPr>
        <p:spPr>
          <a:xfrm>
            <a:off x="4285798" y="9456551"/>
            <a:ext cx="254539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5" name="Google Shape;615;p21"/>
          <p:cNvSpPr txBox="1"/>
          <p:nvPr/>
        </p:nvSpPr>
        <p:spPr>
          <a:xfrm>
            <a:off x="4093195" y="8253889"/>
            <a:ext cx="144762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16" name="Google Shape;616;p21"/>
          <p:cNvSpPr txBox="1"/>
          <p:nvPr/>
        </p:nvSpPr>
        <p:spPr>
          <a:xfrm>
            <a:off x="4065041" y="8639929"/>
            <a:ext cx="201069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grpSp>
        <p:nvGrpSpPr>
          <p:cNvPr id="617" name="Google Shape;617;p21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618" name="Google Shape;618;p21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19" name="Google Shape;619;p21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20" name="Google Shape;620;p21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21" name="Google Shape;621;p21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22" name="Google Shape;622;p21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23" name="Google Shape;623;p21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24" name="Google Shape;624;p21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625" name="Google Shape;625;p21"/>
          <p:cNvSpPr txBox="1"/>
          <p:nvPr/>
        </p:nvSpPr>
        <p:spPr>
          <a:xfrm>
            <a:off x="4065182" y="9025968"/>
            <a:ext cx="200787" cy="443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6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0" name="Google Shape;630;p22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631" name="Google Shape;631;p22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2" name="Google Shape;632;p22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3" name="Google Shape;633;p22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4" name="Google Shape;634;p22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5" name="Google Shape;635;p22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6" name="Google Shape;636;p22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7" name="Google Shape;637;p22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638" name="Google Shape;638;p22"/>
          <p:cNvSpPr/>
          <p:nvPr/>
        </p:nvSpPr>
        <p:spPr>
          <a:xfrm>
            <a:off x="487087" y="2204647"/>
            <a:ext cx="3138967" cy="1425283"/>
          </a:xfrm>
          <a:custGeom>
            <a:rect b="b" l="l" r="r" t="t"/>
            <a:pathLst>
              <a:path extrusionOk="0" h="1802632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455922"/>
                </a:lnTo>
                <a:lnTo>
                  <a:pt x="435610" y="1455922"/>
                </a:lnTo>
                <a:lnTo>
                  <a:pt x="435610" y="1622292"/>
                </a:lnTo>
                <a:lnTo>
                  <a:pt x="1466850" y="1622292"/>
                </a:lnTo>
                <a:cubicBezTo>
                  <a:pt x="1628140" y="1741672"/>
                  <a:pt x="1803400" y="1802632"/>
                  <a:pt x="1985010" y="1802632"/>
                </a:cubicBezTo>
                <a:cubicBezTo>
                  <a:pt x="2166620" y="1802632"/>
                  <a:pt x="2341880" y="1741672"/>
                  <a:pt x="2503170" y="1622292"/>
                </a:cubicBezTo>
                <a:lnTo>
                  <a:pt x="3534410" y="1622292"/>
                </a:lnTo>
                <a:lnTo>
                  <a:pt x="3534410" y="1454652"/>
                </a:lnTo>
                <a:lnTo>
                  <a:pt x="3970020" y="1454652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426712"/>
                </a:lnTo>
                <a:lnTo>
                  <a:pt x="3505200" y="1426712"/>
                </a:lnTo>
                <a:lnTo>
                  <a:pt x="3505200" y="1593082"/>
                </a:lnTo>
                <a:lnTo>
                  <a:pt x="2493010" y="1593082"/>
                </a:lnTo>
                <a:lnTo>
                  <a:pt x="2489200" y="1594352"/>
                </a:lnTo>
                <a:cubicBezTo>
                  <a:pt x="2331720" y="1712462"/>
                  <a:pt x="2161540" y="1772152"/>
                  <a:pt x="1985010" y="1772152"/>
                </a:cubicBezTo>
                <a:cubicBezTo>
                  <a:pt x="1808480" y="1772152"/>
                  <a:pt x="1638300" y="1712462"/>
                  <a:pt x="1480820" y="1594352"/>
                </a:cubicBezTo>
                <a:lnTo>
                  <a:pt x="1477010" y="1591812"/>
                </a:lnTo>
                <a:lnTo>
                  <a:pt x="464820" y="1591812"/>
                </a:lnTo>
                <a:lnTo>
                  <a:pt x="464820" y="1425442"/>
                </a:lnTo>
                <a:lnTo>
                  <a:pt x="29210" y="1425442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22"/>
          <p:cNvSpPr/>
          <p:nvPr/>
        </p:nvSpPr>
        <p:spPr>
          <a:xfrm>
            <a:off x="3933945" y="7856118"/>
            <a:ext cx="3138967" cy="1425283"/>
          </a:xfrm>
          <a:custGeom>
            <a:rect b="b" l="l" r="r" t="t"/>
            <a:pathLst>
              <a:path extrusionOk="0" h="1802632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455922"/>
                </a:lnTo>
                <a:lnTo>
                  <a:pt x="435610" y="1455922"/>
                </a:lnTo>
                <a:lnTo>
                  <a:pt x="435610" y="1622292"/>
                </a:lnTo>
                <a:lnTo>
                  <a:pt x="1466850" y="1622292"/>
                </a:lnTo>
                <a:cubicBezTo>
                  <a:pt x="1628140" y="1741672"/>
                  <a:pt x="1803400" y="1802632"/>
                  <a:pt x="1985010" y="1802632"/>
                </a:cubicBezTo>
                <a:cubicBezTo>
                  <a:pt x="2166620" y="1802632"/>
                  <a:pt x="2341880" y="1741672"/>
                  <a:pt x="2503170" y="1622292"/>
                </a:cubicBezTo>
                <a:lnTo>
                  <a:pt x="3534410" y="1622292"/>
                </a:lnTo>
                <a:lnTo>
                  <a:pt x="3534410" y="1454652"/>
                </a:lnTo>
                <a:lnTo>
                  <a:pt x="3970020" y="1454652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426712"/>
                </a:lnTo>
                <a:lnTo>
                  <a:pt x="3505200" y="1426712"/>
                </a:lnTo>
                <a:lnTo>
                  <a:pt x="3505200" y="1593082"/>
                </a:lnTo>
                <a:lnTo>
                  <a:pt x="2493010" y="1593082"/>
                </a:lnTo>
                <a:lnTo>
                  <a:pt x="2489200" y="1594352"/>
                </a:lnTo>
                <a:cubicBezTo>
                  <a:pt x="2331720" y="1712462"/>
                  <a:pt x="2161540" y="1772152"/>
                  <a:pt x="1985010" y="1772152"/>
                </a:cubicBezTo>
                <a:cubicBezTo>
                  <a:pt x="1808480" y="1772152"/>
                  <a:pt x="1638300" y="1712462"/>
                  <a:pt x="1480820" y="1594352"/>
                </a:cubicBezTo>
                <a:lnTo>
                  <a:pt x="1477010" y="1591812"/>
                </a:lnTo>
                <a:lnTo>
                  <a:pt x="464820" y="1591812"/>
                </a:lnTo>
                <a:lnTo>
                  <a:pt x="464820" y="1425442"/>
                </a:lnTo>
                <a:lnTo>
                  <a:pt x="29210" y="1425442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22"/>
          <p:cNvSpPr/>
          <p:nvPr/>
        </p:nvSpPr>
        <p:spPr>
          <a:xfrm>
            <a:off x="3933945" y="2204647"/>
            <a:ext cx="3140423" cy="1424555"/>
          </a:xfrm>
          <a:custGeom>
            <a:rect b="b" l="l" r="r" t="t"/>
            <a:pathLst>
              <a:path extrusionOk="0" h="2484427" w="5476905">
                <a:moveTo>
                  <a:pt x="5474365" y="1784657"/>
                </a:moveTo>
                <a:lnTo>
                  <a:pt x="5474365" y="420370"/>
                </a:lnTo>
                <a:lnTo>
                  <a:pt x="5454045" y="421640"/>
                </a:lnTo>
                <a:cubicBezTo>
                  <a:pt x="5446425" y="421640"/>
                  <a:pt x="5438805" y="422910"/>
                  <a:pt x="5431185" y="422910"/>
                </a:cubicBezTo>
                <a:cubicBezTo>
                  <a:pt x="5400705" y="422910"/>
                  <a:pt x="5371495" y="419100"/>
                  <a:pt x="5342285" y="412750"/>
                </a:cubicBezTo>
                <a:lnTo>
                  <a:pt x="5342285" y="304800"/>
                </a:lnTo>
                <a:lnTo>
                  <a:pt x="5338475" y="303530"/>
                </a:lnTo>
                <a:cubicBezTo>
                  <a:pt x="5259735" y="275590"/>
                  <a:pt x="5198775" y="215900"/>
                  <a:pt x="5169565" y="137160"/>
                </a:cubicBezTo>
                <a:lnTo>
                  <a:pt x="5168295" y="133350"/>
                </a:lnTo>
                <a:lnTo>
                  <a:pt x="5060345" y="133350"/>
                </a:lnTo>
                <a:cubicBezTo>
                  <a:pt x="5052725" y="104140"/>
                  <a:pt x="5048915" y="72390"/>
                  <a:pt x="5048915" y="40640"/>
                </a:cubicBezTo>
                <a:lnTo>
                  <a:pt x="5048915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5023515" y="144780"/>
                </a:lnTo>
                <a:cubicBezTo>
                  <a:pt x="5061615" y="293370"/>
                  <a:pt x="5180995" y="411480"/>
                  <a:pt x="5330855" y="448310"/>
                </a:cubicBezTo>
                <a:lnTo>
                  <a:pt x="5330855" y="2029767"/>
                </a:lnTo>
                <a:cubicBezTo>
                  <a:pt x="5178455" y="2067867"/>
                  <a:pt x="5059075" y="2188517"/>
                  <a:pt x="5022245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5018435" y="2353617"/>
                </a:lnTo>
                <a:cubicBezTo>
                  <a:pt x="5013355" y="2381557"/>
                  <a:pt x="5009545" y="2409497"/>
                  <a:pt x="5009545" y="2438707"/>
                </a:cubicBezTo>
                <a:lnTo>
                  <a:pt x="5009545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5052725" y="2484427"/>
                </a:lnTo>
                <a:lnTo>
                  <a:pt x="5051455" y="2464107"/>
                </a:lnTo>
                <a:cubicBezTo>
                  <a:pt x="5050185" y="2453947"/>
                  <a:pt x="5050185" y="2445057"/>
                  <a:pt x="5050185" y="2437437"/>
                </a:cubicBezTo>
                <a:cubicBezTo>
                  <a:pt x="5050185" y="2408227"/>
                  <a:pt x="5053995" y="2380287"/>
                  <a:pt x="5060345" y="2352347"/>
                </a:cubicBezTo>
                <a:lnTo>
                  <a:pt x="5168295" y="2352347"/>
                </a:lnTo>
                <a:lnTo>
                  <a:pt x="5169565" y="2348537"/>
                </a:lnTo>
                <a:cubicBezTo>
                  <a:pt x="5196235" y="2267257"/>
                  <a:pt x="5261005" y="2202487"/>
                  <a:pt x="5341015" y="2174547"/>
                </a:cubicBezTo>
                <a:lnTo>
                  <a:pt x="5344825" y="2173277"/>
                </a:lnTo>
                <a:lnTo>
                  <a:pt x="5344825" y="2065327"/>
                </a:lnTo>
                <a:cubicBezTo>
                  <a:pt x="5372765" y="2058977"/>
                  <a:pt x="5403245" y="2055167"/>
                  <a:pt x="5433725" y="2055167"/>
                </a:cubicBezTo>
                <a:cubicBezTo>
                  <a:pt x="5441345" y="2055167"/>
                  <a:pt x="5448965" y="2055167"/>
                  <a:pt x="5456585" y="2056437"/>
                </a:cubicBezTo>
                <a:lnTo>
                  <a:pt x="5476905" y="2057707"/>
                </a:lnTo>
                <a:lnTo>
                  <a:pt x="5474365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4780945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5010815" y="38100"/>
                </a:lnTo>
                <a:lnTo>
                  <a:pt x="5010815" y="39370"/>
                </a:lnTo>
                <a:cubicBezTo>
                  <a:pt x="5010815" y="71120"/>
                  <a:pt x="5014625" y="102870"/>
                  <a:pt x="5020975" y="132080"/>
                </a:cubicBezTo>
                <a:lnTo>
                  <a:pt x="4780945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5329585" y="2164387"/>
                </a:moveTo>
                <a:cubicBezTo>
                  <a:pt x="5248305" y="2194867"/>
                  <a:pt x="5183535" y="2259637"/>
                  <a:pt x="5155595" y="2340917"/>
                </a:cubicBezTo>
                <a:lnTo>
                  <a:pt x="5060345" y="2340917"/>
                </a:lnTo>
                <a:cubicBezTo>
                  <a:pt x="5094635" y="2208837"/>
                  <a:pt x="5198775" y="2104697"/>
                  <a:pt x="5329585" y="2069137"/>
                </a:cubicBezTo>
                <a:lnTo>
                  <a:pt x="5329585" y="2164387"/>
                </a:lnTo>
                <a:close/>
                <a:moveTo>
                  <a:pt x="5329585" y="407670"/>
                </a:moveTo>
                <a:cubicBezTo>
                  <a:pt x="5201315" y="372110"/>
                  <a:pt x="5099715" y="271780"/>
                  <a:pt x="5062885" y="143510"/>
                </a:cubicBezTo>
                <a:lnTo>
                  <a:pt x="5159405" y="143510"/>
                </a:lnTo>
                <a:cubicBezTo>
                  <a:pt x="5189885" y="222250"/>
                  <a:pt x="5252115" y="283210"/>
                  <a:pt x="5330855" y="311150"/>
                </a:cubicBezTo>
                <a:lnTo>
                  <a:pt x="5330855" y="407670"/>
                </a:lnTo>
                <a:close/>
                <a:moveTo>
                  <a:pt x="5436265" y="1784657"/>
                </a:moveTo>
                <a:lnTo>
                  <a:pt x="5436265" y="2018337"/>
                </a:lnTo>
                <a:lnTo>
                  <a:pt x="5431185" y="2018337"/>
                </a:lnTo>
                <a:cubicBezTo>
                  <a:pt x="5400705" y="2018337"/>
                  <a:pt x="5371495" y="2022147"/>
                  <a:pt x="5342285" y="2027227"/>
                </a:cubicBezTo>
                <a:lnTo>
                  <a:pt x="5342285" y="450850"/>
                </a:lnTo>
                <a:cubicBezTo>
                  <a:pt x="5370225" y="457200"/>
                  <a:pt x="5400705" y="459740"/>
                  <a:pt x="5431185" y="459740"/>
                </a:cubicBezTo>
                <a:lnTo>
                  <a:pt x="5436265" y="459740"/>
                </a:lnTo>
                <a:lnTo>
                  <a:pt x="5436265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22"/>
          <p:cNvSpPr/>
          <p:nvPr/>
        </p:nvSpPr>
        <p:spPr>
          <a:xfrm>
            <a:off x="487087" y="7856118"/>
            <a:ext cx="3140423" cy="1424555"/>
          </a:xfrm>
          <a:custGeom>
            <a:rect b="b" l="l" r="r" t="t"/>
            <a:pathLst>
              <a:path extrusionOk="0" h="2484427" w="5476905">
                <a:moveTo>
                  <a:pt x="5474365" y="1784657"/>
                </a:moveTo>
                <a:lnTo>
                  <a:pt x="5474365" y="420370"/>
                </a:lnTo>
                <a:lnTo>
                  <a:pt x="5454045" y="421640"/>
                </a:lnTo>
                <a:cubicBezTo>
                  <a:pt x="5446425" y="421640"/>
                  <a:pt x="5438805" y="422910"/>
                  <a:pt x="5431185" y="422910"/>
                </a:cubicBezTo>
                <a:cubicBezTo>
                  <a:pt x="5400705" y="422910"/>
                  <a:pt x="5371495" y="419100"/>
                  <a:pt x="5342285" y="412750"/>
                </a:cubicBezTo>
                <a:lnTo>
                  <a:pt x="5342285" y="304800"/>
                </a:lnTo>
                <a:lnTo>
                  <a:pt x="5338475" y="303530"/>
                </a:lnTo>
                <a:cubicBezTo>
                  <a:pt x="5259735" y="275590"/>
                  <a:pt x="5198775" y="215900"/>
                  <a:pt x="5169565" y="137160"/>
                </a:cubicBezTo>
                <a:lnTo>
                  <a:pt x="5168295" y="133350"/>
                </a:lnTo>
                <a:lnTo>
                  <a:pt x="5060345" y="133350"/>
                </a:lnTo>
                <a:cubicBezTo>
                  <a:pt x="5052725" y="104140"/>
                  <a:pt x="5048915" y="72390"/>
                  <a:pt x="5048915" y="40640"/>
                </a:cubicBezTo>
                <a:lnTo>
                  <a:pt x="5048915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5023515" y="144780"/>
                </a:lnTo>
                <a:cubicBezTo>
                  <a:pt x="5061615" y="293370"/>
                  <a:pt x="5180995" y="411480"/>
                  <a:pt x="5330855" y="448310"/>
                </a:cubicBezTo>
                <a:lnTo>
                  <a:pt x="5330855" y="2029767"/>
                </a:lnTo>
                <a:cubicBezTo>
                  <a:pt x="5178455" y="2067867"/>
                  <a:pt x="5059075" y="2188517"/>
                  <a:pt x="5022245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5018435" y="2353617"/>
                </a:lnTo>
                <a:cubicBezTo>
                  <a:pt x="5013355" y="2381557"/>
                  <a:pt x="5009545" y="2409497"/>
                  <a:pt x="5009545" y="2438707"/>
                </a:cubicBezTo>
                <a:lnTo>
                  <a:pt x="5009545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5052725" y="2484427"/>
                </a:lnTo>
                <a:lnTo>
                  <a:pt x="5051455" y="2464107"/>
                </a:lnTo>
                <a:cubicBezTo>
                  <a:pt x="5050185" y="2453947"/>
                  <a:pt x="5050185" y="2445057"/>
                  <a:pt x="5050185" y="2437437"/>
                </a:cubicBezTo>
                <a:cubicBezTo>
                  <a:pt x="5050185" y="2408227"/>
                  <a:pt x="5053995" y="2380287"/>
                  <a:pt x="5060345" y="2352347"/>
                </a:cubicBezTo>
                <a:lnTo>
                  <a:pt x="5168295" y="2352347"/>
                </a:lnTo>
                <a:lnTo>
                  <a:pt x="5169565" y="2348537"/>
                </a:lnTo>
                <a:cubicBezTo>
                  <a:pt x="5196235" y="2267257"/>
                  <a:pt x="5261005" y="2202487"/>
                  <a:pt x="5341015" y="2174547"/>
                </a:cubicBezTo>
                <a:lnTo>
                  <a:pt x="5344825" y="2173277"/>
                </a:lnTo>
                <a:lnTo>
                  <a:pt x="5344825" y="2065327"/>
                </a:lnTo>
                <a:cubicBezTo>
                  <a:pt x="5372765" y="2058977"/>
                  <a:pt x="5403245" y="2055167"/>
                  <a:pt x="5433725" y="2055167"/>
                </a:cubicBezTo>
                <a:cubicBezTo>
                  <a:pt x="5441345" y="2055167"/>
                  <a:pt x="5448965" y="2055167"/>
                  <a:pt x="5456585" y="2056437"/>
                </a:cubicBezTo>
                <a:lnTo>
                  <a:pt x="5476905" y="2057707"/>
                </a:lnTo>
                <a:lnTo>
                  <a:pt x="5474365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4780945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5010815" y="38100"/>
                </a:lnTo>
                <a:lnTo>
                  <a:pt x="5010815" y="39370"/>
                </a:lnTo>
                <a:cubicBezTo>
                  <a:pt x="5010815" y="71120"/>
                  <a:pt x="5014625" y="102870"/>
                  <a:pt x="5020975" y="132080"/>
                </a:cubicBezTo>
                <a:lnTo>
                  <a:pt x="4780945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5329585" y="2164387"/>
                </a:moveTo>
                <a:cubicBezTo>
                  <a:pt x="5248305" y="2194867"/>
                  <a:pt x="5183535" y="2259637"/>
                  <a:pt x="5155595" y="2340917"/>
                </a:cubicBezTo>
                <a:lnTo>
                  <a:pt x="5060345" y="2340917"/>
                </a:lnTo>
                <a:cubicBezTo>
                  <a:pt x="5094635" y="2208837"/>
                  <a:pt x="5198775" y="2104697"/>
                  <a:pt x="5329585" y="2069137"/>
                </a:cubicBezTo>
                <a:lnTo>
                  <a:pt x="5329585" y="2164387"/>
                </a:lnTo>
                <a:close/>
                <a:moveTo>
                  <a:pt x="5329585" y="407670"/>
                </a:moveTo>
                <a:cubicBezTo>
                  <a:pt x="5201315" y="372110"/>
                  <a:pt x="5099715" y="271780"/>
                  <a:pt x="5062885" y="143510"/>
                </a:cubicBezTo>
                <a:lnTo>
                  <a:pt x="5159405" y="143510"/>
                </a:lnTo>
                <a:cubicBezTo>
                  <a:pt x="5189885" y="222250"/>
                  <a:pt x="5252115" y="283210"/>
                  <a:pt x="5330855" y="311150"/>
                </a:cubicBezTo>
                <a:lnTo>
                  <a:pt x="5330855" y="407670"/>
                </a:lnTo>
                <a:close/>
                <a:moveTo>
                  <a:pt x="5436265" y="1784657"/>
                </a:moveTo>
                <a:lnTo>
                  <a:pt x="5436265" y="2018337"/>
                </a:lnTo>
                <a:lnTo>
                  <a:pt x="5431185" y="2018337"/>
                </a:lnTo>
                <a:cubicBezTo>
                  <a:pt x="5400705" y="2018337"/>
                  <a:pt x="5371495" y="2022147"/>
                  <a:pt x="5342285" y="2027227"/>
                </a:cubicBezTo>
                <a:lnTo>
                  <a:pt x="5342285" y="450850"/>
                </a:lnTo>
                <a:cubicBezTo>
                  <a:pt x="5370225" y="457200"/>
                  <a:pt x="5400705" y="459740"/>
                  <a:pt x="5431185" y="459740"/>
                </a:cubicBezTo>
                <a:lnTo>
                  <a:pt x="5436265" y="459740"/>
                </a:lnTo>
                <a:lnTo>
                  <a:pt x="5436265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22"/>
          <p:cNvSpPr/>
          <p:nvPr/>
        </p:nvSpPr>
        <p:spPr>
          <a:xfrm>
            <a:off x="487087" y="3969313"/>
            <a:ext cx="3140003" cy="1580510"/>
          </a:xfrm>
          <a:custGeom>
            <a:rect b="b" l="l" r="r" t="t"/>
            <a:pathLst>
              <a:path extrusionOk="0" h="1936828" w="3847901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23654" y="60960"/>
                </a:lnTo>
                <a:lnTo>
                  <a:pt x="823654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23653" y="196850"/>
                </a:lnTo>
                <a:lnTo>
                  <a:pt x="823653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23653" y="1875868"/>
                </a:moveTo>
                <a:lnTo>
                  <a:pt x="3022104" y="1875868"/>
                </a:lnTo>
                <a:lnTo>
                  <a:pt x="3022104" y="1936828"/>
                </a:lnTo>
                <a:lnTo>
                  <a:pt x="823653" y="1936828"/>
                </a:lnTo>
                <a:lnTo>
                  <a:pt x="823653" y="1875868"/>
                </a:lnTo>
                <a:close/>
                <a:moveTo>
                  <a:pt x="823653" y="1739978"/>
                </a:moveTo>
                <a:lnTo>
                  <a:pt x="3022104" y="1739978"/>
                </a:lnTo>
                <a:lnTo>
                  <a:pt x="3022104" y="1755218"/>
                </a:lnTo>
                <a:lnTo>
                  <a:pt x="823653" y="1755218"/>
                </a:lnTo>
                <a:lnTo>
                  <a:pt x="823653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24834" y="1936828"/>
                </a:lnTo>
                <a:lnTo>
                  <a:pt x="82483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24834" y="1756488"/>
                </a:lnTo>
                <a:lnTo>
                  <a:pt x="824834" y="1741248"/>
                </a:lnTo>
                <a:lnTo>
                  <a:pt x="600710" y="1739978"/>
                </a:lnTo>
                <a:close/>
                <a:moveTo>
                  <a:pt x="3785671" y="1445338"/>
                </a:moveTo>
                <a:cubicBezTo>
                  <a:pt x="3550721" y="1449148"/>
                  <a:pt x="3360221" y="1639648"/>
                  <a:pt x="3358951" y="1875868"/>
                </a:cubicBezTo>
                <a:lnTo>
                  <a:pt x="3020924" y="1875868"/>
                </a:lnTo>
                <a:lnTo>
                  <a:pt x="3020924" y="1936828"/>
                </a:lnTo>
                <a:lnTo>
                  <a:pt x="3423721" y="1936828"/>
                </a:lnTo>
                <a:lnTo>
                  <a:pt x="3421181" y="1903808"/>
                </a:lnTo>
                <a:cubicBezTo>
                  <a:pt x="3419911" y="1893648"/>
                  <a:pt x="3419911" y="1884758"/>
                  <a:pt x="3419911" y="1878408"/>
                </a:cubicBezTo>
                <a:cubicBezTo>
                  <a:pt x="3419911" y="1673938"/>
                  <a:pt x="3586281" y="1506298"/>
                  <a:pt x="3792021" y="1506298"/>
                </a:cubicBezTo>
                <a:cubicBezTo>
                  <a:pt x="3799641" y="1506298"/>
                  <a:pt x="3807261" y="1506298"/>
                  <a:pt x="3814881" y="1507568"/>
                </a:cubicBezTo>
                <a:lnTo>
                  <a:pt x="3847901" y="1510108"/>
                </a:lnTo>
                <a:lnTo>
                  <a:pt x="3847901" y="1170369"/>
                </a:lnTo>
                <a:lnTo>
                  <a:pt x="3786941" y="1170369"/>
                </a:lnTo>
                <a:lnTo>
                  <a:pt x="3785671" y="1445338"/>
                </a:lnTo>
                <a:close/>
                <a:moveTo>
                  <a:pt x="3649781" y="1327228"/>
                </a:moveTo>
                <a:cubicBezTo>
                  <a:pt x="3450391" y="1379298"/>
                  <a:pt x="3290371" y="1539318"/>
                  <a:pt x="3240841" y="1738708"/>
                </a:cubicBezTo>
                <a:lnTo>
                  <a:pt x="3022104" y="1738708"/>
                </a:lnTo>
                <a:lnTo>
                  <a:pt x="3022104" y="1753948"/>
                </a:lnTo>
                <a:lnTo>
                  <a:pt x="3253541" y="1753948"/>
                </a:lnTo>
                <a:lnTo>
                  <a:pt x="3254811" y="1747598"/>
                </a:lnTo>
                <a:cubicBezTo>
                  <a:pt x="3303071" y="1548208"/>
                  <a:pt x="3461821" y="1388188"/>
                  <a:pt x="3659941" y="1339928"/>
                </a:cubicBezTo>
                <a:lnTo>
                  <a:pt x="3666291" y="1338658"/>
                </a:lnTo>
                <a:lnTo>
                  <a:pt x="3666291" y="1170124"/>
                </a:lnTo>
                <a:lnTo>
                  <a:pt x="3651051" y="1170124"/>
                </a:lnTo>
                <a:lnTo>
                  <a:pt x="3649781" y="1327228"/>
                </a:lnTo>
                <a:close/>
                <a:moveTo>
                  <a:pt x="3785671" y="706236"/>
                </a:moveTo>
                <a:lnTo>
                  <a:pt x="3846631" y="706236"/>
                </a:lnTo>
                <a:lnTo>
                  <a:pt x="3846631" y="1170369"/>
                </a:lnTo>
                <a:lnTo>
                  <a:pt x="3785671" y="1170369"/>
                </a:lnTo>
                <a:lnTo>
                  <a:pt x="3785671" y="706236"/>
                </a:lnTo>
                <a:close/>
                <a:moveTo>
                  <a:pt x="3649781" y="706236"/>
                </a:moveTo>
                <a:lnTo>
                  <a:pt x="3665021" y="706236"/>
                </a:lnTo>
                <a:lnTo>
                  <a:pt x="3665021" y="1170369"/>
                </a:lnTo>
                <a:lnTo>
                  <a:pt x="3649781" y="1170369"/>
                </a:lnTo>
                <a:lnTo>
                  <a:pt x="3649781" y="706236"/>
                </a:lnTo>
                <a:close/>
                <a:moveTo>
                  <a:pt x="3358951" y="60960"/>
                </a:moveTo>
                <a:cubicBezTo>
                  <a:pt x="3365301" y="292100"/>
                  <a:pt x="3553261" y="480060"/>
                  <a:pt x="3785671" y="482600"/>
                </a:cubicBezTo>
                <a:lnTo>
                  <a:pt x="3785671" y="706113"/>
                </a:lnTo>
                <a:lnTo>
                  <a:pt x="3846631" y="706113"/>
                </a:lnTo>
                <a:lnTo>
                  <a:pt x="3846631" y="419100"/>
                </a:lnTo>
                <a:lnTo>
                  <a:pt x="3813611" y="421640"/>
                </a:lnTo>
                <a:cubicBezTo>
                  <a:pt x="3805991" y="421640"/>
                  <a:pt x="3798371" y="422910"/>
                  <a:pt x="3790751" y="422910"/>
                </a:cubicBezTo>
                <a:cubicBezTo>
                  <a:pt x="3586281" y="422910"/>
                  <a:pt x="3418641" y="256540"/>
                  <a:pt x="3418641" y="50800"/>
                </a:cubicBezTo>
                <a:lnTo>
                  <a:pt x="3418641" y="33020"/>
                </a:lnTo>
                <a:lnTo>
                  <a:pt x="3419911" y="1270"/>
                </a:lnTo>
                <a:lnTo>
                  <a:pt x="3018562" y="1270"/>
                </a:lnTo>
                <a:lnTo>
                  <a:pt x="3018562" y="62230"/>
                </a:lnTo>
                <a:lnTo>
                  <a:pt x="3358951" y="60960"/>
                </a:lnTo>
                <a:close/>
                <a:moveTo>
                  <a:pt x="3242111" y="196850"/>
                </a:moveTo>
                <a:cubicBezTo>
                  <a:pt x="3295451" y="394970"/>
                  <a:pt x="3450391" y="549910"/>
                  <a:pt x="3649781" y="600710"/>
                </a:cubicBezTo>
                <a:lnTo>
                  <a:pt x="3649781" y="706113"/>
                </a:lnTo>
                <a:lnTo>
                  <a:pt x="3665021" y="706113"/>
                </a:lnTo>
                <a:lnTo>
                  <a:pt x="3665021" y="589280"/>
                </a:lnTo>
                <a:lnTo>
                  <a:pt x="3658671" y="588010"/>
                </a:lnTo>
                <a:cubicBezTo>
                  <a:pt x="3460551" y="539750"/>
                  <a:pt x="3305611" y="386080"/>
                  <a:pt x="3254811" y="187960"/>
                </a:cubicBezTo>
                <a:lnTo>
                  <a:pt x="3253541" y="181610"/>
                </a:lnTo>
                <a:lnTo>
                  <a:pt x="3020923" y="181610"/>
                </a:lnTo>
                <a:lnTo>
                  <a:pt x="3020923" y="196850"/>
                </a:lnTo>
                <a:lnTo>
                  <a:pt x="3242111" y="196850"/>
                </a:lnTo>
                <a:close/>
                <a:moveTo>
                  <a:pt x="823653" y="0"/>
                </a:moveTo>
                <a:lnTo>
                  <a:pt x="3022104" y="0"/>
                </a:lnTo>
                <a:lnTo>
                  <a:pt x="3022104" y="60960"/>
                </a:lnTo>
                <a:lnTo>
                  <a:pt x="823653" y="60960"/>
                </a:lnTo>
                <a:lnTo>
                  <a:pt x="823653" y="0"/>
                </a:lnTo>
                <a:close/>
                <a:moveTo>
                  <a:pt x="823653" y="181610"/>
                </a:moveTo>
                <a:lnTo>
                  <a:pt x="3022104" y="181610"/>
                </a:lnTo>
                <a:lnTo>
                  <a:pt x="3022104" y="196850"/>
                </a:lnTo>
                <a:lnTo>
                  <a:pt x="823653" y="196850"/>
                </a:lnTo>
                <a:lnTo>
                  <a:pt x="823653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22"/>
          <p:cNvSpPr/>
          <p:nvPr/>
        </p:nvSpPr>
        <p:spPr>
          <a:xfrm>
            <a:off x="3933945" y="3969313"/>
            <a:ext cx="3138967" cy="1580510"/>
          </a:xfrm>
          <a:custGeom>
            <a:rect b="b" l="l" r="r" t="t"/>
            <a:pathLst>
              <a:path extrusionOk="0" h="1926085" w="3825295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3523035" y="137160"/>
                </a:lnTo>
                <a:lnTo>
                  <a:pt x="3523035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3693214" y="838200"/>
                </a:moveTo>
                <a:lnTo>
                  <a:pt x="3693214" y="295910"/>
                </a:lnTo>
                <a:lnTo>
                  <a:pt x="3680514" y="295910"/>
                </a:lnTo>
                <a:lnTo>
                  <a:pt x="3680514" y="1632715"/>
                </a:lnTo>
                <a:lnTo>
                  <a:pt x="3693214" y="1632715"/>
                </a:lnTo>
                <a:lnTo>
                  <a:pt x="3693214" y="838200"/>
                </a:lnTo>
                <a:close/>
                <a:moveTo>
                  <a:pt x="3521764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3521765" y="1801625"/>
                </a:lnTo>
                <a:lnTo>
                  <a:pt x="3521765" y="1788925"/>
                </a:lnTo>
                <a:close/>
                <a:moveTo>
                  <a:pt x="3145845" y="0"/>
                </a:moveTo>
                <a:lnTo>
                  <a:pt x="3145845" y="25400"/>
                </a:lnTo>
                <a:lnTo>
                  <a:pt x="3799895" y="25400"/>
                </a:lnTo>
                <a:lnTo>
                  <a:pt x="3799895" y="679450"/>
                </a:lnTo>
                <a:lnTo>
                  <a:pt x="3825295" y="679450"/>
                </a:lnTo>
                <a:lnTo>
                  <a:pt x="3825295" y="0"/>
                </a:lnTo>
                <a:lnTo>
                  <a:pt x="3145845" y="0"/>
                </a:lnTo>
                <a:close/>
                <a:moveTo>
                  <a:pt x="3799895" y="1900685"/>
                </a:moveTo>
                <a:lnTo>
                  <a:pt x="3145845" y="1900685"/>
                </a:lnTo>
                <a:lnTo>
                  <a:pt x="3145845" y="1926085"/>
                </a:lnTo>
                <a:lnTo>
                  <a:pt x="3825295" y="1926085"/>
                </a:lnTo>
                <a:lnTo>
                  <a:pt x="3825295" y="1246635"/>
                </a:lnTo>
                <a:lnTo>
                  <a:pt x="3799895" y="1246635"/>
                </a:lnTo>
                <a:lnTo>
                  <a:pt x="3799895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44" name="Google Shape;644;p22"/>
          <p:cNvSpPr/>
          <p:nvPr/>
        </p:nvSpPr>
        <p:spPr>
          <a:xfrm>
            <a:off x="487087" y="5892000"/>
            <a:ext cx="3138967" cy="1634377"/>
          </a:xfrm>
          <a:custGeom>
            <a:rect b="b" l="l" r="r" t="t"/>
            <a:pathLst>
              <a:path extrusionOk="0" h="8816301" w="16932497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4619287" y="63500"/>
                </a:lnTo>
                <a:lnTo>
                  <a:pt x="4619287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4619287" y="429260"/>
                </a:lnTo>
                <a:lnTo>
                  <a:pt x="4619287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4619287" y="0"/>
                </a:moveTo>
                <a:lnTo>
                  <a:pt x="12365321" y="0"/>
                </a:lnTo>
                <a:lnTo>
                  <a:pt x="12365321" y="63500"/>
                </a:lnTo>
                <a:lnTo>
                  <a:pt x="4619287" y="63500"/>
                </a:lnTo>
                <a:lnTo>
                  <a:pt x="4619287" y="0"/>
                </a:lnTo>
                <a:close/>
                <a:moveTo>
                  <a:pt x="4619287" y="364490"/>
                </a:moveTo>
                <a:lnTo>
                  <a:pt x="12365321" y="364490"/>
                </a:lnTo>
                <a:lnTo>
                  <a:pt x="12365321" y="427990"/>
                </a:lnTo>
                <a:lnTo>
                  <a:pt x="4619287" y="427990"/>
                </a:lnTo>
                <a:lnTo>
                  <a:pt x="4619287" y="364490"/>
                </a:lnTo>
                <a:close/>
                <a:moveTo>
                  <a:pt x="16140015" y="63500"/>
                </a:moveTo>
                <a:lnTo>
                  <a:pt x="16140015" y="361950"/>
                </a:lnTo>
                <a:lnTo>
                  <a:pt x="16203515" y="361950"/>
                </a:lnTo>
                <a:lnTo>
                  <a:pt x="16203515" y="0"/>
                </a:lnTo>
                <a:lnTo>
                  <a:pt x="12365321" y="0"/>
                </a:lnTo>
                <a:lnTo>
                  <a:pt x="12365321" y="63500"/>
                </a:lnTo>
                <a:lnTo>
                  <a:pt x="16140016" y="63500"/>
                </a:lnTo>
                <a:close/>
                <a:moveTo>
                  <a:pt x="16140015" y="1460500"/>
                </a:moveTo>
                <a:lnTo>
                  <a:pt x="15828865" y="1460500"/>
                </a:lnTo>
                <a:lnTo>
                  <a:pt x="15828865" y="1524000"/>
                </a:lnTo>
                <a:lnTo>
                  <a:pt x="16140015" y="1524000"/>
                </a:lnTo>
                <a:lnTo>
                  <a:pt x="16140015" y="1889760"/>
                </a:lnTo>
                <a:lnTo>
                  <a:pt x="16542606" y="1889760"/>
                </a:lnTo>
                <a:lnTo>
                  <a:pt x="16542606" y="1460500"/>
                </a:lnTo>
                <a:lnTo>
                  <a:pt x="16203515" y="1460500"/>
                </a:lnTo>
                <a:lnTo>
                  <a:pt x="16203515" y="1153160"/>
                </a:lnTo>
                <a:lnTo>
                  <a:pt x="16140015" y="1153160"/>
                </a:lnTo>
                <a:lnTo>
                  <a:pt x="16140015" y="1460500"/>
                </a:lnTo>
                <a:close/>
                <a:moveTo>
                  <a:pt x="16479106" y="1524000"/>
                </a:moveTo>
                <a:lnTo>
                  <a:pt x="16479106" y="1826260"/>
                </a:lnTo>
                <a:lnTo>
                  <a:pt x="16203515" y="1826260"/>
                </a:lnTo>
                <a:lnTo>
                  <a:pt x="16203515" y="1524000"/>
                </a:lnTo>
                <a:lnTo>
                  <a:pt x="16479106" y="1524000"/>
                </a:lnTo>
                <a:close/>
                <a:moveTo>
                  <a:pt x="15470725" y="792480"/>
                </a:moveTo>
                <a:lnTo>
                  <a:pt x="15765365" y="792480"/>
                </a:lnTo>
                <a:lnTo>
                  <a:pt x="15765365" y="728980"/>
                </a:lnTo>
                <a:lnTo>
                  <a:pt x="15470725" y="728980"/>
                </a:lnTo>
                <a:lnTo>
                  <a:pt x="15470725" y="368300"/>
                </a:lnTo>
                <a:lnTo>
                  <a:pt x="15038925" y="368300"/>
                </a:lnTo>
                <a:lnTo>
                  <a:pt x="15038925" y="792480"/>
                </a:lnTo>
                <a:lnTo>
                  <a:pt x="15407225" y="792480"/>
                </a:lnTo>
                <a:lnTo>
                  <a:pt x="15407225" y="1089660"/>
                </a:lnTo>
                <a:lnTo>
                  <a:pt x="15470725" y="1089660"/>
                </a:lnTo>
                <a:lnTo>
                  <a:pt x="15470725" y="792480"/>
                </a:lnTo>
                <a:close/>
                <a:moveTo>
                  <a:pt x="15102425" y="728980"/>
                </a:moveTo>
                <a:lnTo>
                  <a:pt x="15102425" y="431800"/>
                </a:lnTo>
                <a:lnTo>
                  <a:pt x="15407225" y="431800"/>
                </a:lnTo>
                <a:lnTo>
                  <a:pt x="15407225" y="728980"/>
                </a:lnTo>
                <a:lnTo>
                  <a:pt x="15102425" y="728980"/>
                </a:lnTo>
                <a:close/>
                <a:moveTo>
                  <a:pt x="16140015" y="728980"/>
                </a:moveTo>
                <a:lnTo>
                  <a:pt x="15828865" y="728980"/>
                </a:lnTo>
                <a:lnTo>
                  <a:pt x="15828865" y="792480"/>
                </a:lnTo>
                <a:lnTo>
                  <a:pt x="16140015" y="792480"/>
                </a:lnTo>
                <a:lnTo>
                  <a:pt x="16140015" y="1089660"/>
                </a:lnTo>
                <a:lnTo>
                  <a:pt x="16203515" y="1089660"/>
                </a:lnTo>
                <a:lnTo>
                  <a:pt x="16203515" y="792480"/>
                </a:lnTo>
                <a:lnTo>
                  <a:pt x="16508315" y="792480"/>
                </a:lnTo>
                <a:lnTo>
                  <a:pt x="16508315" y="728980"/>
                </a:lnTo>
                <a:lnTo>
                  <a:pt x="16203515" y="728980"/>
                </a:lnTo>
                <a:lnTo>
                  <a:pt x="16203515" y="425450"/>
                </a:lnTo>
                <a:lnTo>
                  <a:pt x="16140015" y="425450"/>
                </a:lnTo>
                <a:lnTo>
                  <a:pt x="16140015" y="728980"/>
                </a:lnTo>
                <a:close/>
                <a:moveTo>
                  <a:pt x="16571815" y="792480"/>
                </a:moveTo>
                <a:lnTo>
                  <a:pt x="16868995" y="792480"/>
                </a:lnTo>
                <a:lnTo>
                  <a:pt x="16868995" y="3909120"/>
                </a:lnTo>
                <a:lnTo>
                  <a:pt x="16932495" y="3909120"/>
                </a:lnTo>
                <a:lnTo>
                  <a:pt x="16932495" y="728980"/>
                </a:lnTo>
                <a:lnTo>
                  <a:pt x="16571815" y="728980"/>
                </a:lnTo>
                <a:lnTo>
                  <a:pt x="16571815" y="792480"/>
                </a:lnTo>
                <a:close/>
                <a:moveTo>
                  <a:pt x="15407225" y="1524000"/>
                </a:moveTo>
                <a:lnTo>
                  <a:pt x="15765366" y="1524000"/>
                </a:lnTo>
                <a:lnTo>
                  <a:pt x="15765366" y="1460500"/>
                </a:lnTo>
                <a:lnTo>
                  <a:pt x="15470725" y="1460500"/>
                </a:lnTo>
                <a:lnTo>
                  <a:pt x="15470725" y="1153160"/>
                </a:lnTo>
                <a:lnTo>
                  <a:pt x="15407225" y="1153160"/>
                </a:lnTo>
                <a:lnTo>
                  <a:pt x="15407225" y="1524000"/>
                </a:lnTo>
                <a:close/>
                <a:moveTo>
                  <a:pt x="16508315" y="0"/>
                </a:moveTo>
                <a:lnTo>
                  <a:pt x="16508315" y="361950"/>
                </a:lnTo>
                <a:lnTo>
                  <a:pt x="16203515" y="361950"/>
                </a:lnTo>
                <a:lnTo>
                  <a:pt x="16203515" y="425450"/>
                </a:lnTo>
                <a:lnTo>
                  <a:pt x="16508315" y="425450"/>
                </a:lnTo>
                <a:lnTo>
                  <a:pt x="16508315" y="727710"/>
                </a:lnTo>
                <a:lnTo>
                  <a:pt x="16571815" y="727710"/>
                </a:lnTo>
                <a:lnTo>
                  <a:pt x="16571815" y="425450"/>
                </a:lnTo>
                <a:lnTo>
                  <a:pt x="16932495" y="425450"/>
                </a:lnTo>
                <a:lnTo>
                  <a:pt x="16932495" y="0"/>
                </a:lnTo>
                <a:lnTo>
                  <a:pt x="16508315" y="0"/>
                </a:lnTo>
                <a:close/>
                <a:moveTo>
                  <a:pt x="16868995" y="361950"/>
                </a:moveTo>
                <a:lnTo>
                  <a:pt x="16571815" y="361950"/>
                </a:lnTo>
                <a:lnTo>
                  <a:pt x="16571815" y="63500"/>
                </a:lnTo>
                <a:lnTo>
                  <a:pt x="16868995" y="63500"/>
                </a:lnTo>
                <a:lnTo>
                  <a:pt x="16868995" y="361950"/>
                </a:lnTo>
                <a:close/>
                <a:moveTo>
                  <a:pt x="16508315" y="1089660"/>
                </a:moveTo>
                <a:lnTo>
                  <a:pt x="16203515" y="1089660"/>
                </a:lnTo>
                <a:lnTo>
                  <a:pt x="16203515" y="1153160"/>
                </a:lnTo>
                <a:lnTo>
                  <a:pt x="16571815" y="1153160"/>
                </a:lnTo>
                <a:lnTo>
                  <a:pt x="16571815" y="792480"/>
                </a:lnTo>
                <a:lnTo>
                  <a:pt x="16508315" y="792480"/>
                </a:lnTo>
                <a:lnTo>
                  <a:pt x="16508315" y="1089660"/>
                </a:lnTo>
                <a:close/>
                <a:moveTo>
                  <a:pt x="15765365" y="1089660"/>
                </a:moveTo>
                <a:lnTo>
                  <a:pt x="15470725" y="1089660"/>
                </a:lnTo>
                <a:lnTo>
                  <a:pt x="15470725" y="1153160"/>
                </a:lnTo>
                <a:lnTo>
                  <a:pt x="15765365" y="1153160"/>
                </a:lnTo>
                <a:lnTo>
                  <a:pt x="15765365" y="1460500"/>
                </a:lnTo>
                <a:lnTo>
                  <a:pt x="15828865" y="1460500"/>
                </a:lnTo>
                <a:lnTo>
                  <a:pt x="15828865" y="1153160"/>
                </a:lnTo>
                <a:lnTo>
                  <a:pt x="16140015" y="1153160"/>
                </a:lnTo>
                <a:lnTo>
                  <a:pt x="16140015" y="1089660"/>
                </a:lnTo>
                <a:lnTo>
                  <a:pt x="15828865" y="1089660"/>
                </a:lnTo>
                <a:lnTo>
                  <a:pt x="15828865" y="792480"/>
                </a:lnTo>
                <a:lnTo>
                  <a:pt x="15765365" y="792480"/>
                </a:lnTo>
                <a:lnTo>
                  <a:pt x="15765365" y="1089660"/>
                </a:lnTo>
                <a:close/>
                <a:moveTo>
                  <a:pt x="13244415" y="425450"/>
                </a:moveTo>
                <a:lnTo>
                  <a:pt x="14678245" y="425450"/>
                </a:lnTo>
                <a:lnTo>
                  <a:pt x="14678245" y="1153160"/>
                </a:lnTo>
                <a:lnTo>
                  <a:pt x="15407225" y="1153160"/>
                </a:lnTo>
                <a:lnTo>
                  <a:pt x="15407225" y="1089660"/>
                </a:lnTo>
                <a:lnTo>
                  <a:pt x="14741745" y="1089660"/>
                </a:lnTo>
                <a:lnTo>
                  <a:pt x="14741745" y="361950"/>
                </a:lnTo>
                <a:lnTo>
                  <a:pt x="13244415" y="361950"/>
                </a:lnTo>
                <a:lnTo>
                  <a:pt x="12365320" y="363220"/>
                </a:lnTo>
                <a:lnTo>
                  <a:pt x="12365320" y="426720"/>
                </a:lnTo>
                <a:lnTo>
                  <a:pt x="13244415" y="425450"/>
                </a:lnTo>
                <a:close/>
                <a:moveTo>
                  <a:pt x="15765365" y="728980"/>
                </a:moveTo>
                <a:lnTo>
                  <a:pt x="15828865" y="728980"/>
                </a:lnTo>
                <a:lnTo>
                  <a:pt x="15828865" y="425450"/>
                </a:lnTo>
                <a:lnTo>
                  <a:pt x="16140015" y="425450"/>
                </a:lnTo>
                <a:lnTo>
                  <a:pt x="16140015" y="361950"/>
                </a:lnTo>
                <a:lnTo>
                  <a:pt x="15765365" y="361950"/>
                </a:lnTo>
                <a:lnTo>
                  <a:pt x="15765365" y="728980"/>
                </a:lnTo>
                <a:close/>
                <a:moveTo>
                  <a:pt x="15765365" y="2255520"/>
                </a:moveTo>
                <a:lnTo>
                  <a:pt x="16503236" y="2255520"/>
                </a:lnTo>
                <a:lnTo>
                  <a:pt x="16503236" y="3909120"/>
                </a:lnTo>
                <a:lnTo>
                  <a:pt x="16566736" y="3909120"/>
                </a:lnTo>
                <a:lnTo>
                  <a:pt x="16566736" y="2192020"/>
                </a:lnTo>
                <a:lnTo>
                  <a:pt x="15828865" y="2192020"/>
                </a:lnTo>
                <a:lnTo>
                  <a:pt x="15828865" y="1524000"/>
                </a:lnTo>
                <a:lnTo>
                  <a:pt x="15765365" y="1524000"/>
                </a:lnTo>
                <a:lnTo>
                  <a:pt x="15765365" y="2255520"/>
                </a:lnTo>
                <a:close/>
                <a:moveTo>
                  <a:pt x="16140015" y="1089660"/>
                </a:moveTo>
                <a:lnTo>
                  <a:pt x="16203515" y="1089660"/>
                </a:lnTo>
                <a:lnTo>
                  <a:pt x="16203515" y="1153160"/>
                </a:lnTo>
                <a:lnTo>
                  <a:pt x="16140015" y="1153160"/>
                </a:lnTo>
                <a:lnTo>
                  <a:pt x="16140015" y="1089660"/>
                </a:lnTo>
                <a:close/>
                <a:moveTo>
                  <a:pt x="15765365" y="1460500"/>
                </a:moveTo>
                <a:lnTo>
                  <a:pt x="15828865" y="1460500"/>
                </a:lnTo>
                <a:lnTo>
                  <a:pt x="15828865" y="1524000"/>
                </a:lnTo>
                <a:lnTo>
                  <a:pt x="15765365" y="1524000"/>
                </a:lnTo>
                <a:lnTo>
                  <a:pt x="15765365" y="1460500"/>
                </a:lnTo>
                <a:close/>
                <a:moveTo>
                  <a:pt x="16140015" y="361950"/>
                </a:moveTo>
                <a:lnTo>
                  <a:pt x="16203515" y="361950"/>
                </a:lnTo>
                <a:lnTo>
                  <a:pt x="16203515" y="425450"/>
                </a:lnTo>
                <a:lnTo>
                  <a:pt x="16140015" y="425450"/>
                </a:lnTo>
                <a:lnTo>
                  <a:pt x="16140015" y="361950"/>
                </a:lnTo>
                <a:close/>
                <a:moveTo>
                  <a:pt x="16508315" y="728980"/>
                </a:moveTo>
                <a:lnTo>
                  <a:pt x="16571815" y="728980"/>
                </a:lnTo>
                <a:lnTo>
                  <a:pt x="16571815" y="792480"/>
                </a:lnTo>
                <a:lnTo>
                  <a:pt x="16508315" y="792480"/>
                </a:lnTo>
                <a:lnTo>
                  <a:pt x="16508315" y="728980"/>
                </a:lnTo>
                <a:close/>
                <a:moveTo>
                  <a:pt x="15407225" y="1089660"/>
                </a:moveTo>
                <a:lnTo>
                  <a:pt x="15470725" y="1089660"/>
                </a:lnTo>
                <a:lnTo>
                  <a:pt x="15470725" y="1153160"/>
                </a:lnTo>
                <a:lnTo>
                  <a:pt x="15407225" y="1153160"/>
                </a:lnTo>
                <a:lnTo>
                  <a:pt x="15407225" y="1089660"/>
                </a:lnTo>
                <a:close/>
                <a:moveTo>
                  <a:pt x="15765365" y="728980"/>
                </a:moveTo>
                <a:lnTo>
                  <a:pt x="15828865" y="728980"/>
                </a:lnTo>
                <a:lnTo>
                  <a:pt x="15828865" y="792480"/>
                </a:lnTo>
                <a:lnTo>
                  <a:pt x="15765365" y="792480"/>
                </a:lnTo>
                <a:lnTo>
                  <a:pt x="15765365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16868997" y="3909120"/>
                </a:moveTo>
                <a:lnTo>
                  <a:pt x="16932497" y="3909120"/>
                </a:lnTo>
                <a:lnTo>
                  <a:pt x="16932497" y="4857841"/>
                </a:lnTo>
                <a:lnTo>
                  <a:pt x="16868997" y="4857841"/>
                </a:lnTo>
                <a:lnTo>
                  <a:pt x="16868997" y="3909120"/>
                </a:lnTo>
                <a:close/>
                <a:moveTo>
                  <a:pt x="16504506" y="3909120"/>
                </a:moveTo>
                <a:lnTo>
                  <a:pt x="16568006" y="3909120"/>
                </a:lnTo>
                <a:lnTo>
                  <a:pt x="16568006" y="4857841"/>
                </a:lnTo>
                <a:lnTo>
                  <a:pt x="16504506" y="4857841"/>
                </a:lnTo>
                <a:lnTo>
                  <a:pt x="16504506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4619287" y="8816301"/>
                </a:lnTo>
                <a:lnTo>
                  <a:pt x="4619287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4619287" y="8453081"/>
                </a:lnTo>
                <a:lnTo>
                  <a:pt x="4619287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4619287" y="8752801"/>
                </a:moveTo>
                <a:lnTo>
                  <a:pt x="12365321" y="8752801"/>
                </a:lnTo>
                <a:lnTo>
                  <a:pt x="12365321" y="8816301"/>
                </a:lnTo>
                <a:lnTo>
                  <a:pt x="4619287" y="8816301"/>
                </a:lnTo>
                <a:lnTo>
                  <a:pt x="4619287" y="8752801"/>
                </a:lnTo>
                <a:close/>
                <a:moveTo>
                  <a:pt x="4619287" y="8388310"/>
                </a:moveTo>
                <a:lnTo>
                  <a:pt x="12365321" y="8388310"/>
                </a:lnTo>
                <a:lnTo>
                  <a:pt x="12365321" y="8451810"/>
                </a:lnTo>
                <a:lnTo>
                  <a:pt x="4619287" y="8451810"/>
                </a:lnTo>
                <a:lnTo>
                  <a:pt x="4619287" y="8388310"/>
                </a:lnTo>
                <a:close/>
                <a:moveTo>
                  <a:pt x="16140015" y="8455620"/>
                </a:moveTo>
                <a:lnTo>
                  <a:pt x="16140015" y="8752801"/>
                </a:lnTo>
                <a:lnTo>
                  <a:pt x="12365321" y="8752801"/>
                </a:lnTo>
                <a:lnTo>
                  <a:pt x="12365321" y="8816301"/>
                </a:lnTo>
                <a:lnTo>
                  <a:pt x="16203516" y="8816301"/>
                </a:lnTo>
                <a:lnTo>
                  <a:pt x="16203516" y="8455620"/>
                </a:lnTo>
                <a:lnTo>
                  <a:pt x="16140016" y="8455620"/>
                </a:lnTo>
                <a:close/>
                <a:moveTo>
                  <a:pt x="15471995" y="8023820"/>
                </a:moveTo>
                <a:lnTo>
                  <a:pt x="15471995" y="7712670"/>
                </a:lnTo>
                <a:lnTo>
                  <a:pt x="15408495" y="7712670"/>
                </a:lnTo>
                <a:lnTo>
                  <a:pt x="15408495" y="8023820"/>
                </a:lnTo>
                <a:lnTo>
                  <a:pt x="15042736" y="8023820"/>
                </a:lnTo>
                <a:lnTo>
                  <a:pt x="15042736" y="8426410"/>
                </a:lnTo>
                <a:lnTo>
                  <a:pt x="15471995" y="8426410"/>
                </a:lnTo>
                <a:lnTo>
                  <a:pt x="15471995" y="8087320"/>
                </a:lnTo>
                <a:lnTo>
                  <a:pt x="15779336" y="8087320"/>
                </a:lnTo>
                <a:lnTo>
                  <a:pt x="15779336" y="8023820"/>
                </a:lnTo>
                <a:lnTo>
                  <a:pt x="15471995" y="8023820"/>
                </a:lnTo>
                <a:close/>
                <a:moveTo>
                  <a:pt x="15408495" y="8362910"/>
                </a:moveTo>
                <a:lnTo>
                  <a:pt x="15106236" y="8362910"/>
                </a:lnTo>
                <a:lnTo>
                  <a:pt x="15106236" y="8087320"/>
                </a:lnTo>
                <a:lnTo>
                  <a:pt x="15408495" y="8087320"/>
                </a:lnTo>
                <a:lnTo>
                  <a:pt x="15408495" y="8362910"/>
                </a:lnTo>
                <a:close/>
                <a:moveTo>
                  <a:pt x="15408495" y="7649170"/>
                </a:moveTo>
                <a:lnTo>
                  <a:pt x="15471995" y="7649170"/>
                </a:lnTo>
                <a:lnTo>
                  <a:pt x="15471995" y="7354531"/>
                </a:lnTo>
                <a:lnTo>
                  <a:pt x="15779336" y="7354531"/>
                </a:lnTo>
                <a:lnTo>
                  <a:pt x="15779336" y="7291031"/>
                </a:lnTo>
                <a:lnTo>
                  <a:pt x="15408495" y="7291031"/>
                </a:lnTo>
                <a:lnTo>
                  <a:pt x="15408495" y="7649170"/>
                </a:lnTo>
                <a:close/>
                <a:moveTo>
                  <a:pt x="16203515" y="8023820"/>
                </a:moveTo>
                <a:lnTo>
                  <a:pt x="16203515" y="7712670"/>
                </a:lnTo>
                <a:lnTo>
                  <a:pt x="16140015" y="7712670"/>
                </a:lnTo>
                <a:lnTo>
                  <a:pt x="16140015" y="8023820"/>
                </a:lnTo>
                <a:lnTo>
                  <a:pt x="15842836" y="8023820"/>
                </a:lnTo>
                <a:lnTo>
                  <a:pt x="15842836" y="8087320"/>
                </a:lnTo>
                <a:lnTo>
                  <a:pt x="16140015" y="8087320"/>
                </a:lnTo>
                <a:lnTo>
                  <a:pt x="16140015" y="8392120"/>
                </a:lnTo>
                <a:lnTo>
                  <a:pt x="16203515" y="8392120"/>
                </a:lnTo>
                <a:lnTo>
                  <a:pt x="16203515" y="8087320"/>
                </a:lnTo>
                <a:lnTo>
                  <a:pt x="16507045" y="8087320"/>
                </a:lnTo>
                <a:lnTo>
                  <a:pt x="16507045" y="8023820"/>
                </a:lnTo>
                <a:lnTo>
                  <a:pt x="16203515" y="8023820"/>
                </a:lnTo>
                <a:close/>
                <a:moveTo>
                  <a:pt x="16868995" y="8023820"/>
                </a:moveTo>
                <a:lnTo>
                  <a:pt x="16570545" y="8023820"/>
                </a:lnTo>
                <a:lnTo>
                  <a:pt x="16570545" y="8087320"/>
                </a:lnTo>
                <a:lnTo>
                  <a:pt x="16932495" y="8087320"/>
                </a:lnTo>
                <a:lnTo>
                  <a:pt x="16932495" y="4857841"/>
                </a:lnTo>
                <a:lnTo>
                  <a:pt x="16868995" y="4857841"/>
                </a:lnTo>
                <a:lnTo>
                  <a:pt x="16868995" y="8023820"/>
                </a:lnTo>
                <a:close/>
                <a:moveTo>
                  <a:pt x="16140015" y="7354531"/>
                </a:moveTo>
                <a:lnTo>
                  <a:pt x="16140015" y="7649170"/>
                </a:lnTo>
                <a:lnTo>
                  <a:pt x="16203515" y="7649170"/>
                </a:lnTo>
                <a:lnTo>
                  <a:pt x="16203515" y="7354531"/>
                </a:lnTo>
                <a:lnTo>
                  <a:pt x="16564195" y="7354531"/>
                </a:lnTo>
                <a:lnTo>
                  <a:pt x="16564195" y="6922731"/>
                </a:lnTo>
                <a:lnTo>
                  <a:pt x="16140016" y="6922731"/>
                </a:lnTo>
                <a:lnTo>
                  <a:pt x="16140016" y="7291031"/>
                </a:lnTo>
                <a:lnTo>
                  <a:pt x="15842836" y="7291031"/>
                </a:lnTo>
                <a:lnTo>
                  <a:pt x="15842836" y="7354531"/>
                </a:lnTo>
                <a:lnTo>
                  <a:pt x="16140016" y="7354531"/>
                </a:lnTo>
                <a:close/>
                <a:moveTo>
                  <a:pt x="16203515" y="6986231"/>
                </a:moveTo>
                <a:lnTo>
                  <a:pt x="16500695" y="6986231"/>
                </a:lnTo>
                <a:lnTo>
                  <a:pt x="16500695" y="7291031"/>
                </a:lnTo>
                <a:lnTo>
                  <a:pt x="16203516" y="7291031"/>
                </a:lnTo>
                <a:lnTo>
                  <a:pt x="16203516" y="6986231"/>
                </a:lnTo>
                <a:close/>
                <a:moveTo>
                  <a:pt x="16570545" y="8087320"/>
                </a:moveTo>
                <a:lnTo>
                  <a:pt x="16507045" y="8087320"/>
                </a:lnTo>
                <a:lnTo>
                  <a:pt x="16507045" y="8392120"/>
                </a:lnTo>
                <a:lnTo>
                  <a:pt x="16204786" y="8392120"/>
                </a:lnTo>
                <a:lnTo>
                  <a:pt x="16204786" y="8455620"/>
                </a:lnTo>
                <a:lnTo>
                  <a:pt x="16507045" y="8455620"/>
                </a:lnTo>
                <a:lnTo>
                  <a:pt x="16507045" y="8816301"/>
                </a:lnTo>
                <a:lnTo>
                  <a:pt x="16932495" y="8816301"/>
                </a:lnTo>
                <a:lnTo>
                  <a:pt x="16932495" y="8392120"/>
                </a:lnTo>
                <a:lnTo>
                  <a:pt x="16570545" y="8392120"/>
                </a:lnTo>
                <a:lnTo>
                  <a:pt x="16570545" y="8087320"/>
                </a:lnTo>
                <a:close/>
                <a:moveTo>
                  <a:pt x="16868995" y="8455620"/>
                </a:moveTo>
                <a:lnTo>
                  <a:pt x="16868995" y="8752801"/>
                </a:lnTo>
                <a:lnTo>
                  <a:pt x="16570545" y="8752801"/>
                </a:lnTo>
                <a:lnTo>
                  <a:pt x="16570545" y="8455620"/>
                </a:lnTo>
                <a:lnTo>
                  <a:pt x="16868995" y="8455620"/>
                </a:lnTo>
                <a:close/>
                <a:moveTo>
                  <a:pt x="16203515" y="7649170"/>
                </a:moveTo>
                <a:lnTo>
                  <a:pt x="16203515" y="7712670"/>
                </a:lnTo>
                <a:lnTo>
                  <a:pt x="16507045" y="7712670"/>
                </a:lnTo>
                <a:lnTo>
                  <a:pt x="16507045" y="8023820"/>
                </a:lnTo>
                <a:lnTo>
                  <a:pt x="16570545" y="8023820"/>
                </a:lnTo>
                <a:lnTo>
                  <a:pt x="16570545" y="7649170"/>
                </a:lnTo>
                <a:lnTo>
                  <a:pt x="16203515" y="7649170"/>
                </a:lnTo>
                <a:close/>
                <a:moveTo>
                  <a:pt x="14676975" y="7649170"/>
                </a:moveTo>
                <a:lnTo>
                  <a:pt x="14676975" y="8387041"/>
                </a:lnTo>
                <a:lnTo>
                  <a:pt x="12365321" y="8387041"/>
                </a:lnTo>
                <a:lnTo>
                  <a:pt x="12365321" y="8450541"/>
                </a:lnTo>
                <a:lnTo>
                  <a:pt x="14740475" y="8450541"/>
                </a:lnTo>
                <a:lnTo>
                  <a:pt x="14740475" y="7712670"/>
                </a:lnTo>
                <a:lnTo>
                  <a:pt x="15408495" y="7712670"/>
                </a:lnTo>
                <a:lnTo>
                  <a:pt x="15408495" y="7649170"/>
                </a:lnTo>
                <a:lnTo>
                  <a:pt x="14676975" y="7649170"/>
                </a:lnTo>
                <a:close/>
                <a:moveTo>
                  <a:pt x="15842836" y="7649170"/>
                </a:moveTo>
                <a:lnTo>
                  <a:pt x="15842836" y="7354530"/>
                </a:lnTo>
                <a:lnTo>
                  <a:pt x="15779336" y="7354530"/>
                </a:lnTo>
                <a:lnTo>
                  <a:pt x="15779336" y="7649170"/>
                </a:lnTo>
                <a:lnTo>
                  <a:pt x="15471995" y="7649170"/>
                </a:lnTo>
                <a:lnTo>
                  <a:pt x="15471995" y="7712670"/>
                </a:lnTo>
                <a:lnTo>
                  <a:pt x="15779336" y="7712670"/>
                </a:lnTo>
                <a:lnTo>
                  <a:pt x="15779336" y="8023820"/>
                </a:lnTo>
                <a:lnTo>
                  <a:pt x="15842836" y="8023820"/>
                </a:lnTo>
                <a:lnTo>
                  <a:pt x="15842836" y="7712670"/>
                </a:lnTo>
                <a:lnTo>
                  <a:pt x="16140016" y="7712670"/>
                </a:lnTo>
                <a:lnTo>
                  <a:pt x="16140016" y="7649170"/>
                </a:lnTo>
                <a:lnTo>
                  <a:pt x="15842836" y="7649170"/>
                </a:lnTo>
                <a:close/>
                <a:moveTo>
                  <a:pt x="15842836" y="8392120"/>
                </a:moveTo>
                <a:lnTo>
                  <a:pt x="15842836" y="8087320"/>
                </a:lnTo>
                <a:lnTo>
                  <a:pt x="15779336" y="8087320"/>
                </a:lnTo>
                <a:lnTo>
                  <a:pt x="15779336" y="8455620"/>
                </a:lnTo>
                <a:lnTo>
                  <a:pt x="16140015" y="8455620"/>
                </a:lnTo>
                <a:lnTo>
                  <a:pt x="16140015" y="8392120"/>
                </a:lnTo>
                <a:lnTo>
                  <a:pt x="15842836" y="8392120"/>
                </a:lnTo>
                <a:close/>
                <a:moveTo>
                  <a:pt x="16507045" y="5128221"/>
                </a:moveTo>
                <a:lnTo>
                  <a:pt x="16507045" y="6562051"/>
                </a:lnTo>
                <a:lnTo>
                  <a:pt x="15779336" y="6562051"/>
                </a:lnTo>
                <a:lnTo>
                  <a:pt x="15779336" y="7291031"/>
                </a:lnTo>
                <a:lnTo>
                  <a:pt x="15842836" y="7291031"/>
                </a:lnTo>
                <a:lnTo>
                  <a:pt x="15842836" y="6625551"/>
                </a:lnTo>
                <a:lnTo>
                  <a:pt x="16570545" y="6625551"/>
                </a:lnTo>
                <a:lnTo>
                  <a:pt x="16570545" y="5128220"/>
                </a:lnTo>
                <a:lnTo>
                  <a:pt x="16569275" y="4857840"/>
                </a:lnTo>
                <a:lnTo>
                  <a:pt x="16505775" y="4857840"/>
                </a:lnTo>
                <a:lnTo>
                  <a:pt x="16507045" y="5128220"/>
                </a:lnTo>
                <a:close/>
                <a:moveTo>
                  <a:pt x="15779336" y="8023820"/>
                </a:moveTo>
                <a:lnTo>
                  <a:pt x="15842836" y="8023820"/>
                </a:lnTo>
                <a:lnTo>
                  <a:pt x="15842836" y="8087320"/>
                </a:lnTo>
                <a:lnTo>
                  <a:pt x="15779336" y="8087320"/>
                </a:lnTo>
                <a:lnTo>
                  <a:pt x="15779336" y="8023820"/>
                </a:lnTo>
                <a:close/>
                <a:moveTo>
                  <a:pt x="15408495" y="7649170"/>
                </a:moveTo>
                <a:lnTo>
                  <a:pt x="15471995" y="7649170"/>
                </a:lnTo>
                <a:lnTo>
                  <a:pt x="15471995" y="7712670"/>
                </a:lnTo>
                <a:lnTo>
                  <a:pt x="15408495" y="7712670"/>
                </a:lnTo>
                <a:lnTo>
                  <a:pt x="15408495" y="7649170"/>
                </a:lnTo>
                <a:close/>
                <a:moveTo>
                  <a:pt x="16140016" y="8392120"/>
                </a:moveTo>
                <a:lnTo>
                  <a:pt x="16203516" y="8392120"/>
                </a:lnTo>
                <a:lnTo>
                  <a:pt x="16203516" y="8455620"/>
                </a:lnTo>
                <a:lnTo>
                  <a:pt x="16140016" y="8455620"/>
                </a:lnTo>
                <a:lnTo>
                  <a:pt x="16140016" y="8392120"/>
                </a:lnTo>
                <a:close/>
                <a:moveTo>
                  <a:pt x="16507045" y="8023820"/>
                </a:moveTo>
                <a:lnTo>
                  <a:pt x="16570545" y="8023820"/>
                </a:lnTo>
                <a:lnTo>
                  <a:pt x="16570545" y="8087320"/>
                </a:lnTo>
                <a:lnTo>
                  <a:pt x="16507045" y="8087320"/>
                </a:lnTo>
                <a:lnTo>
                  <a:pt x="16507045" y="8023820"/>
                </a:lnTo>
                <a:close/>
                <a:moveTo>
                  <a:pt x="16140016" y="7649170"/>
                </a:moveTo>
                <a:lnTo>
                  <a:pt x="16203516" y="7649170"/>
                </a:lnTo>
                <a:lnTo>
                  <a:pt x="16203516" y="7712670"/>
                </a:lnTo>
                <a:lnTo>
                  <a:pt x="16140016" y="7712670"/>
                </a:lnTo>
                <a:lnTo>
                  <a:pt x="16140016" y="7649170"/>
                </a:lnTo>
                <a:close/>
                <a:moveTo>
                  <a:pt x="15779336" y="7291030"/>
                </a:moveTo>
                <a:lnTo>
                  <a:pt x="15842836" y="7291030"/>
                </a:lnTo>
                <a:lnTo>
                  <a:pt x="15842836" y="7354530"/>
                </a:lnTo>
                <a:lnTo>
                  <a:pt x="15779336" y="7354530"/>
                </a:lnTo>
                <a:lnTo>
                  <a:pt x="15779336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45" name="Google Shape;645;p22"/>
          <p:cNvSpPr/>
          <p:nvPr/>
        </p:nvSpPr>
        <p:spPr>
          <a:xfrm>
            <a:off x="3932871" y="5890927"/>
            <a:ext cx="3141114" cy="1637598"/>
          </a:xfrm>
          <a:custGeom>
            <a:rect b="b" l="l" r="r" t="t"/>
            <a:pathLst>
              <a:path extrusionOk="0" h="1937152" w="3715697">
                <a:moveTo>
                  <a:pt x="193040" y="78740"/>
                </a:moveTo>
                <a:lnTo>
                  <a:pt x="468967" y="78740"/>
                </a:lnTo>
                <a:lnTo>
                  <a:pt x="468967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68967" y="19050"/>
                </a:lnTo>
                <a:lnTo>
                  <a:pt x="468967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68967" y="1838092"/>
                </a:lnTo>
                <a:lnTo>
                  <a:pt x="468967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68967" y="1935882"/>
                </a:lnTo>
                <a:lnTo>
                  <a:pt x="468967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68967" y="1838092"/>
                </a:moveTo>
                <a:lnTo>
                  <a:pt x="3218940" y="1838092"/>
                </a:lnTo>
                <a:lnTo>
                  <a:pt x="3218940" y="1857142"/>
                </a:lnTo>
                <a:lnTo>
                  <a:pt x="468967" y="1857142"/>
                </a:lnTo>
                <a:lnTo>
                  <a:pt x="468967" y="1838092"/>
                </a:lnTo>
                <a:close/>
                <a:moveTo>
                  <a:pt x="468967" y="1918102"/>
                </a:moveTo>
                <a:lnTo>
                  <a:pt x="3218940" y="1918102"/>
                </a:lnTo>
                <a:lnTo>
                  <a:pt x="3218940" y="1937152"/>
                </a:lnTo>
                <a:lnTo>
                  <a:pt x="468967" y="1937152"/>
                </a:lnTo>
                <a:lnTo>
                  <a:pt x="468967" y="1918102"/>
                </a:lnTo>
                <a:close/>
                <a:moveTo>
                  <a:pt x="3218940" y="1838092"/>
                </a:moveTo>
                <a:lnTo>
                  <a:pt x="3525197" y="1838092"/>
                </a:lnTo>
                <a:lnTo>
                  <a:pt x="3525197" y="1857142"/>
                </a:lnTo>
                <a:lnTo>
                  <a:pt x="3218940" y="1857142"/>
                </a:lnTo>
                <a:lnTo>
                  <a:pt x="3218940" y="1838092"/>
                </a:lnTo>
                <a:close/>
                <a:moveTo>
                  <a:pt x="3616637" y="1838092"/>
                </a:moveTo>
                <a:lnTo>
                  <a:pt x="3542977" y="1838092"/>
                </a:lnTo>
                <a:lnTo>
                  <a:pt x="3542977" y="1857142"/>
                </a:lnTo>
                <a:lnTo>
                  <a:pt x="3635687" y="1857142"/>
                </a:lnTo>
                <a:lnTo>
                  <a:pt x="3635687" y="1766972"/>
                </a:lnTo>
                <a:lnTo>
                  <a:pt x="3616637" y="1766972"/>
                </a:lnTo>
                <a:lnTo>
                  <a:pt x="3616637" y="1838092"/>
                </a:lnTo>
                <a:close/>
                <a:moveTo>
                  <a:pt x="3616637" y="1493922"/>
                </a:moveTo>
                <a:lnTo>
                  <a:pt x="3635687" y="1493922"/>
                </a:lnTo>
                <a:lnTo>
                  <a:pt x="3635687" y="1747922"/>
                </a:lnTo>
                <a:lnTo>
                  <a:pt x="3616637" y="1747922"/>
                </a:lnTo>
                <a:lnTo>
                  <a:pt x="3616637" y="1493922"/>
                </a:lnTo>
                <a:close/>
                <a:moveTo>
                  <a:pt x="3696647" y="1747922"/>
                </a:moveTo>
                <a:lnTo>
                  <a:pt x="3635687" y="1747922"/>
                </a:lnTo>
                <a:lnTo>
                  <a:pt x="3635687" y="1766972"/>
                </a:lnTo>
                <a:lnTo>
                  <a:pt x="3714427" y="1766972"/>
                </a:lnTo>
                <a:lnTo>
                  <a:pt x="3714427" y="1493922"/>
                </a:lnTo>
                <a:lnTo>
                  <a:pt x="3695377" y="1493922"/>
                </a:lnTo>
                <a:lnTo>
                  <a:pt x="3696647" y="1747922"/>
                </a:lnTo>
                <a:close/>
                <a:moveTo>
                  <a:pt x="3523927" y="1918102"/>
                </a:moveTo>
                <a:lnTo>
                  <a:pt x="3217780" y="1918102"/>
                </a:lnTo>
                <a:lnTo>
                  <a:pt x="3217780" y="1937152"/>
                </a:lnTo>
                <a:lnTo>
                  <a:pt x="3542977" y="1937152"/>
                </a:lnTo>
                <a:lnTo>
                  <a:pt x="3542977" y="1858412"/>
                </a:lnTo>
                <a:lnTo>
                  <a:pt x="3523927" y="1858412"/>
                </a:lnTo>
                <a:lnTo>
                  <a:pt x="3523927" y="1918102"/>
                </a:lnTo>
                <a:close/>
                <a:moveTo>
                  <a:pt x="3523927" y="1838092"/>
                </a:moveTo>
                <a:lnTo>
                  <a:pt x="3542977" y="1838092"/>
                </a:lnTo>
                <a:lnTo>
                  <a:pt x="3542977" y="1766972"/>
                </a:lnTo>
                <a:lnTo>
                  <a:pt x="3616637" y="1766972"/>
                </a:lnTo>
                <a:lnTo>
                  <a:pt x="3616637" y="1747922"/>
                </a:lnTo>
                <a:lnTo>
                  <a:pt x="3523927" y="1747922"/>
                </a:lnTo>
                <a:lnTo>
                  <a:pt x="3542977" y="1838092"/>
                </a:lnTo>
                <a:lnTo>
                  <a:pt x="3542977" y="1857142"/>
                </a:lnTo>
                <a:lnTo>
                  <a:pt x="3523927" y="1857142"/>
                </a:lnTo>
                <a:lnTo>
                  <a:pt x="3523927" y="1838092"/>
                </a:lnTo>
                <a:close/>
                <a:moveTo>
                  <a:pt x="3616637" y="1747922"/>
                </a:moveTo>
                <a:lnTo>
                  <a:pt x="3635687" y="1747922"/>
                </a:lnTo>
                <a:lnTo>
                  <a:pt x="3635687" y="1766972"/>
                </a:lnTo>
                <a:lnTo>
                  <a:pt x="3616637" y="1766972"/>
                </a:lnTo>
                <a:lnTo>
                  <a:pt x="3616637" y="1747922"/>
                </a:lnTo>
                <a:close/>
                <a:moveTo>
                  <a:pt x="3616637" y="414020"/>
                </a:moveTo>
                <a:lnTo>
                  <a:pt x="3635687" y="414020"/>
                </a:lnTo>
                <a:lnTo>
                  <a:pt x="3635687" y="1493922"/>
                </a:lnTo>
                <a:lnTo>
                  <a:pt x="3616637" y="1493922"/>
                </a:lnTo>
                <a:lnTo>
                  <a:pt x="3616637" y="414020"/>
                </a:lnTo>
                <a:close/>
                <a:moveTo>
                  <a:pt x="3696647" y="414020"/>
                </a:moveTo>
                <a:lnTo>
                  <a:pt x="3715697" y="414020"/>
                </a:lnTo>
                <a:lnTo>
                  <a:pt x="3715697" y="1493922"/>
                </a:lnTo>
                <a:lnTo>
                  <a:pt x="3696647" y="1493922"/>
                </a:lnTo>
                <a:lnTo>
                  <a:pt x="3696647" y="414020"/>
                </a:lnTo>
                <a:close/>
                <a:moveTo>
                  <a:pt x="3616637" y="97790"/>
                </a:moveTo>
                <a:lnTo>
                  <a:pt x="3616637" y="171450"/>
                </a:lnTo>
                <a:lnTo>
                  <a:pt x="3635687" y="171450"/>
                </a:lnTo>
                <a:lnTo>
                  <a:pt x="3635687" y="78740"/>
                </a:lnTo>
                <a:lnTo>
                  <a:pt x="3542977" y="78740"/>
                </a:lnTo>
                <a:lnTo>
                  <a:pt x="3542977" y="97790"/>
                </a:lnTo>
                <a:lnTo>
                  <a:pt x="3616637" y="97790"/>
                </a:lnTo>
                <a:close/>
                <a:moveTo>
                  <a:pt x="3616637" y="190500"/>
                </a:moveTo>
                <a:lnTo>
                  <a:pt x="3635687" y="190500"/>
                </a:lnTo>
                <a:lnTo>
                  <a:pt x="3635687" y="414020"/>
                </a:lnTo>
                <a:lnTo>
                  <a:pt x="3616637" y="414020"/>
                </a:lnTo>
                <a:lnTo>
                  <a:pt x="3616637" y="190500"/>
                </a:lnTo>
                <a:close/>
                <a:moveTo>
                  <a:pt x="3218940" y="78740"/>
                </a:moveTo>
                <a:lnTo>
                  <a:pt x="3525197" y="78740"/>
                </a:lnTo>
                <a:lnTo>
                  <a:pt x="3525197" y="97790"/>
                </a:lnTo>
                <a:lnTo>
                  <a:pt x="3218940" y="97790"/>
                </a:lnTo>
                <a:lnTo>
                  <a:pt x="3218940" y="78740"/>
                </a:lnTo>
                <a:close/>
                <a:moveTo>
                  <a:pt x="3616637" y="190500"/>
                </a:moveTo>
                <a:lnTo>
                  <a:pt x="3616637" y="171450"/>
                </a:lnTo>
                <a:lnTo>
                  <a:pt x="3542977" y="171450"/>
                </a:lnTo>
                <a:lnTo>
                  <a:pt x="3542977" y="97790"/>
                </a:lnTo>
                <a:lnTo>
                  <a:pt x="3523927" y="97790"/>
                </a:lnTo>
                <a:lnTo>
                  <a:pt x="3523927" y="190500"/>
                </a:lnTo>
                <a:lnTo>
                  <a:pt x="3616637" y="190500"/>
                </a:lnTo>
                <a:close/>
                <a:moveTo>
                  <a:pt x="3523927" y="19050"/>
                </a:moveTo>
                <a:lnTo>
                  <a:pt x="3523927" y="80010"/>
                </a:lnTo>
                <a:lnTo>
                  <a:pt x="3542977" y="80010"/>
                </a:lnTo>
                <a:lnTo>
                  <a:pt x="3542977" y="1270"/>
                </a:lnTo>
                <a:lnTo>
                  <a:pt x="3217780" y="1270"/>
                </a:lnTo>
                <a:lnTo>
                  <a:pt x="3217780" y="20320"/>
                </a:lnTo>
                <a:lnTo>
                  <a:pt x="3523927" y="20320"/>
                </a:lnTo>
                <a:lnTo>
                  <a:pt x="3523927" y="19050"/>
                </a:lnTo>
                <a:close/>
                <a:moveTo>
                  <a:pt x="3696647" y="190500"/>
                </a:moveTo>
                <a:lnTo>
                  <a:pt x="3696647" y="414020"/>
                </a:lnTo>
                <a:lnTo>
                  <a:pt x="3715697" y="414020"/>
                </a:lnTo>
                <a:lnTo>
                  <a:pt x="3715697" y="171450"/>
                </a:lnTo>
                <a:lnTo>
                  <a:pt x="3636957" y="171450"/>
                </a:lnTo>
                <a:lnTo>
                  <a:pt x="3636957" y="190500"/>
                </a:lnTo>
                <a:lnTo>
                  <a:pt x="3696647" y="190500"/>
                </a:lnTo>
                <a:close/>
                <a:moveTo>
                  <a:pt x="3616637" y="171450"/>
                </a:moveTo>
                <a:lnTo>
                  <a:pt x="3635687" y="171450"/>
                </a:lnTo>
                <a:lnTo>
                  <a:pt x="3635687" y="190500"/>
                </a:lnTo>
                <a:lnTo>
                  <a:pt x="3616637" y="190500"/>
                </a:lnTo>
                <a:lnTo>
                  <a:pt x="3616637" y="171450"/>
                </a:lnTo>
                <a:close/>
                <a:moveTo>
                  <a:pt x="3523927" y="78740"/>
                </a:moveTo>
                <a:lnTo>
                  <a:pt x="3542977" y="78740"/>
                </a:lnTo>
                <a:lnTo>
                  <a:pt x="3542977" y="97790"/>
                </a:lnTo>
                <a:lnTo>
                  <a:pt x="3523927" y="97790"/>
                </a:lnTo>
                <a:lnTo>
                  <a:pt x="3523927" y="78740"/>
                </a:lnTo>
                <a:close/>
                <a:moveTo>
                  <a:pt x="468967" y="78740"/>
                </a:moveTo>
                <a:lnTo>
                  <a:pt x="3218940" y="78740"/>
                </a:lnTo>
                <a:lnTo>
                  <a:pt x="3218940" y="97790"/>
                </a:lnTo>
                <a:lnTo>
                  <a:pt x="468967" y="97790"/>
                </a:lnTo>
                <a:lnTo>
                  <a:pt x="468967" y="78740"/>
                </a:lnTo>
                <a:close/>
                <a:moveTo>
                  <a:pt x="468967" y="0"/>
                </a:moveTo>
                <a:lnTo>
                  <a:pt x="3218940" y="0"/>
                </a:lnTo>
                <a:lnTo>
                  <a:pt x="3218940" y="19050"/>
                </a:lnTo>
                <a:lnTo>
                  <a:pt x="468967" y="19050"/>
                </a:lnTo>
                <a:lnTo>
                  <a:pt x="468967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46" name="Google Shape;646;p22"/>
          <p:cNvSpPr txBox="1"/>
          <p:nvPr/>
        </p:nvSpPr>
        <p:spPr>
          <a:xfrm>
            <a:off x="1525274" y="907207"/>
            <a:ext cx="4547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One Word Per Day</a:t>
            </a:r>
            <a:endParaRPr sz="4200"/>
          </a:p>
        </p:txBody>
      </p:sp>
      <p:sp>
        <p:nvSpPr>
          <p:cNvPr id="647" name="Google Shape;647;p22"/>
          <p:cNvSpPr txBox="1"/>
          <p:nvPr/>
        </p:nvSpPr>
        <p:spPr>
          <a:xfrm>
            <a:off x="1106075" y="2480900"/>
            <a:ext cx="2044500" cy="8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2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Famil</a:t>
            </a:r>
            <a:r>
              <a:rPr b="0" i="0" lang="en-US" sz="5443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/>
          </a:p>
        </p:txBody>
      </p:sp>
      <p:sp>
        <p:nvSpPr>
          <p:cNvPr id="648" name="Google Shape;648;p22"/>
          <p:cNvSpPr txBox="1"/>
          <p:nvPr/>
        </p:nvSpPr>
        <p:spPr>
          <a:xfrm>
            <a:off x="916237" y="4406825"/>
            <a:ext cx="2282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Blessed</a:t>
            </a:r>
            <a:endParaRPr sz="5000"/>
          </a:p>
        </p:txBody>
      </p:sp>
      <p:sp>
        <p:nvSpPr>
          <p:cNvPr id="649" name="Google Shape;649;p22"/>
          <p:cNvSpPr txBox="1"/>
          <p:nvPr/>
        </p:nvSpPr>
        <p:spPr>
          <a:xfrm>
            <a:off x="1106070" y="7868883"/>
            <a:ext cx="19011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7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Courgette"/>
                <a:ea typeface="Courgette"/>
                <a:cs typeface="Courgette"/>
                <a:sym typeface="Courgette"/>
              </a:rPr>
              <a:t>Love</a:t>
            </a:r>
            <a:endParaRPr sz="7000"/>
          </a:p>
        </p:txBody>
      </p:sp>
      <p:sp>
        <p:nvSpPr>
          <p:cNvPr id="650" name="Google Shape;650;p22"/>
          <p:cNvSpPr txBox="1"/>
          <p:nvPr/>
        </p:nvSpPr>
        <p:spPr>
          <a:xfrm>
            <a:off x="915473" y="5953224"/>
            <a:ext cx="2282197" cy="16336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394" u="none" cap="none" strike="noStrike">
                <a:solidFill>
                  <a:srgbClr val="1E605C"/>
                </a:solidFill>
                <a:latin typeface="Bebas Neue"/>
                <a:ea typeface="Bebas Neue"/>
                <a:cs typeface="Bebas Neue"/>
                <a:sym typeface="Bebas Neue"/>
              </a:rPr>
              <a:t>Warm</a:t>
            </a:r>
            <a:endParaRPr/>
          </a:p>
        </p:txBody>
      </p:sp>
      <p:sp>
        <p:nvSpPr>
          <p:cNvPr id="651" name="Google Shape;651;p22"/>
          <p:cNvSpPr txBox="1"/>
          <p:nvPr/>
        </p:nvSpPr>
        <p:spPr>
          <a:xfrm>
            <a:off x="4562212" y="2390360"/>
            <a:ext cx="1882434" cy="9438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43" u="none" cap="none" strike="noStrike">
                <a:solidFill>
                  <a:srgbClr val="1E605C"/>
                </a:solidFill>
                <a:latin typeface="Nixie One"/>
                <a:ea typeface="Nixie One"/>
                <a:cs typeface="Nixie One"/>
                <a:sym typeface="Nixie One"/>
              </a:rPr>
              <a:t>COZY</a:t>
            </a:r>
            <a:endParaRPr/>
          </a:p>
        </p:txBody>
      </p:sp>
      <p:sp>
        <p:nvSpPr>
          <p:cNvPr id="652" name="Google Shape;652;p22"/>
          <p:cNvSpPr txBox="1"/>
          <p:nvPr/>
        </p:nvSpPr>
        <p:spPr>
          <a:xfrm>
            <a:off x="4219732" y="4338011"/>
            <a:ext cx="2567394" cy="6557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82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Happy</a:t>
            </a:r>
            <a:endParaRPr/>
          </a:p>
        </p:txBody>
      </p:sp>
      <p:sp>
        <p:nvSpPr>
          <p:cNvPr id="653" name="Google Shape;653;p22"/>
          <p:cNvSpPr txBox="1"/>
          <p:nvPr/>
        </p:nvSpPr>
        <p:spPr>
          <a:xfrm>
            <a:off x="4334342" y="6135014"/>
            <a:ext cx="2338174" cy="10245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944" u="none" cap="none" strike="noStrike">
                <a:solidFill>
                  <a:srgbClr val="1E605C"/>
                </a:solidFill>
                <a:latin typeface="Big Shoulders Display"/>
                <a:ea typeface="Big Shoulders Display"/>
                <a:cs typeface="Big Shoulders Display"/>
                <a:sym typeface="Big Shoulders Display"/>
              </a:rPr>
              <a:t>Friendship</a:t>
            </a:r>
            <a:endParaRPr/>
          </a:p>
        </p:txBody>
      </p:sp>
      <p:sp>
        <p:nvSpPr>
          <p:cNvPr id="654" name="Google Shape;654;p22"/>
          <p:cNvSpPr txBox="1"/>
          <p:nvPr/>
        </p:nvSpPr>
        <p:spPr>
          <a:xfrm>
            <a:off x="4642100" y="7994575"/>
            <a:ext cx="1882500" cy="9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944" u="none" cap="none" strike="noStrike">
                <a:solidFill>
                  <a:srgbClr val="1E605C"/>
                </a:solidFill>
                <a:latin typeface="Great Vibes"/>
                <a:ea typeface="Great Vibes"/>
                <a:cs typeface="Great Vibes"/>
                <a:sym typeface="Great Vibes"/>
              </a:rPr>
              <a:t>Rainy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9" name="Google Shape;659;p23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660" name="Google Shape;660;p23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1" name="Google Shape;661;p23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2" name="Google Shape;662;p23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3" name="Google Shape;663;p23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4" name="Google Shape;664;p23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5" name="Google Shape;665;p23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6" name="Google Shape;666;p23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667" name="Google Shape;667;p23"/>
          <p:cNvSpPr/>
          <p:nvPr/>
        </p:nvSpPr>
        <p:spPr>
          <a:xfrm>
            <a:off x="430190" y="760913"/>
            <a:ext cx="2014377" cy="770265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23"/>
          <p:cNvSpPr/>
          <p:nvPr/>
        </p:nvSpPr>
        <p:spPr>
          <a:xfrm>
            <a:off x="5153598" y="830947"/>
            <a:ext cx="2014377" cy="770265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9" name="Google Shape;669;p23"/>
          <p:cNvSpPr/>
          <p:nvPr/>
        </p:nvSpPr>
        <p:spPr>
          <a:xfrm>
            <a:off x="2789497" y="3569704"/>
            <a:ext cx="2014377" cy="770265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23"/>
          <p:cNvSpPr/>
          <p:nvPr/>
        </p:nvSpPr>
        <p:spPr>
          <a:xfrm>
            <a:off x="2789497" y="830947"/>
            <a:ext cx="2015093" cy="699873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Google Shape;671;p23"/>
          <p:cNvSpPr/>
          <p:nvPr/>
        </p:nvSpPr>
        <p:spPr>
          <a:xfrm>
            <a:off x="2789497" y="8231304"/>
            <a:ext cx="2015093" cy="699873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23"/>
          <p:cNvSpPr/>
          <p:nvPr/>
        </p:nvSpPr>
        <p:spPr>
          <a:xfrm>
            <a:off x="430190" y="6346329"/>
            <a:ext cx="2015093" cy="699873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23"/>
          <p:cNvSpPr/>
          <p:nvPr/>
        </p:nvSpPr>
        <p:spPr>
          <a:xfrm>
            <a:off x="5153598" y="6416363"/>
            <a:ext cx="2015093" cy="699873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23"/>
          <p:cNvSpPr/>
          <p:nvPr/>
        </p:nvSpPr>
        <p:spPr>
          <a:xfrm>
            <a:off x="430190" y="3575406"/>
            <a:ext cx="2015093" cy="699873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23"/>
          <p:cNvSpPr/>
          <p:nvPr/>
        </p:nvSpPr>
        <p:spPr>
          <a:xfrm>
            <a:off x="5153598" y="3645440"/>
            <a:ext cx="2015093" cy="699873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23"/>
          <p:cNvSpPr/>
          <p:nvPr/>
        </p:nvSpPr>
        <p:spPr>
          <a:xfrm>
            <a:off x="430190" y="1686104"/>
            <a:ext cx="2014886" cy="776493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23"/>
          <p:cNvSpPr/>
          <p:nvPr/>
        </p:nvSpPr>
        <p:spPr>
          <a:xfrm>
            <a:off x="5153598" y="1756137"/>
            <a:ext cx="2014886" cy="776493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23"/>
          <p:cNvSpPr/>
          <p:nvPr/>
        </p:nvSpPr>
        <p:spPr>
          <a:xfrm>
            <a:off x="430190" y="7201486"/>
            <a:ext cx="2014886" cy="776493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p23"/>
          <p:cNvSpPr/>
          <p:nvPr/>
        </p:nvSpPr>
        <p:spPr>
          <a:xfrm>
            <a:off x="5153598" y="7271520"/>
            <a:ext cx="2014886" cy="776493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0" name="Google Shape;680;p23"/>
          <p:cNvSpPr/>
          <p:nvPr/>
        </p:nvSpPr>
        <p:spPr>
          <a:xfrm>
            <a:off x="2789497" y="4492994"/>
            <a:ext cx="2014886" cy="776493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23"/>
          <p:cNvSpPr/>
          <p:nvPr/>
        </p:nvSpPr>
        <p:spPr>
          <a:xfrm>
            <a:off x="2789497" y="1684203"/>
            <a:ext cx="2014377" cy="776493"/>
          </a:xfrm>
          <a:custGeom>
            <a:rect b="b" l="l" r="r" t="t"/>
            <a:pathLst>
              <a:path extrusionOk="0" h="1926085" w="4996647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4694387" y="137160"/>
                </a:lnTo>
                <a:lnTo>
                  <a:pt x="4694387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4864567" y="838200"/>
                </a:moveTo>
                <a:lnTo>
                  <a:pt x="4864567" y="295910"/>
                </a:lnTo>
                <a:lnTo>
                  <a:pt x="4851867" y="295910"/>
                </a:lnTo>
                <a:lnTo>
                  <a:pt x="4851867" y="1632715"/>
                </a:lnTo>
                <a:lnTo>
                  <a:pt x="4864567" y="1632715"/>
                </a:lnTo>
                <a:lnTo>
                  <a:pt x="4864567" y="838200"/>
                </a:lnTo>
                <a:close/>
                <a:moveTo>
                  <a:pt x="4693117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4693117" y="1801625"/>
                </a:lnTo>
                <a:lnTo>
                  <a:pt x="4693117" y="1788925"/>
                </a:lnTo>
                <a:close/>
                <a:moveTo>
                  <a:pt x="4317197" y="0"/>
                </a:moveTo>
                <a:lnTo>
                  <a:pt x="4317197" y="25400"/>
                </a:lnTo>
                <a:lnTo>
                  <a:pt x="4971247" y="25400"/>
                </a:lnTo>
                <a:lnTo>
                  <a:pt x="4971247" y="679450"/>
                </a:lnTo>
                <a:lnTo>
                  <a:pt x="4996647" y="679450"/>
                </a:lnTo>
                <a:lnTo>
                  <a:pt x="4996647" y="0"/>
                </a:lnTo>
                <a:lnTo>
                  <a:pt x="4317197" y="0"/>
                </a:lnTo>
                <a:close/>
                <a:moveTo>
                  <a:pt x="4971247" y="1900685"/>
                </a:moveTo>
                <a:lnTo>
                  <a:pt x="4317197" y="1900685"/>
                </a:lnTo>
                <a:lnTo>
                  <a:pt x="4317197" y="1926085"/>
                </a:lnTo>
                <a:lnTo>
                  <a:pt x="4996647" y="1926085"/>
                </a:lnTo>
                <a:lnTo>
                  <a:pt x="4996647" y="1246635"/>
                </a:lnTo>
                <a:lnTo>
                  <a:pt x="4971247" y="1246635"/>
                </a:lnTo>
                <a:lnTo>
                  <a:pt x="4971247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2" name="Google Shape;682;p23"/>
          <p:cNvSpPr/>
          <p:nvPr/>
        </p:nvSpPr>
        <p:spPr>
          <a:xfrm>
            <a:off x="2789497" y="9084560"/>
            <a:ext cx="2014377" cy="776493"/>
          </a:xfrm>
          <a:custGeom>
            <a:rect b="b" l="l" r="r" t="t"/>
            <a:pathLst>
              <a:path extrusionOk="0" h="1926085" w="4996647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4694387" y="137160"/>
                </a:lnTo>
                <a:lnTo>
                  <a:pt x="4694387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4864567" y="838200"/>
                </a:moveTo>
                <a:lnTo>
                  <a:pt x="4864567" y="295910"/>
                </a:lnTo>
                <a:lnTo>
                  <a:pt x="4851867" y="295910"/>
                </a:lnTo>
                <a:lnTo>
                  <a:pt x="4851867" y="1632715"/>
                </a:lnTo>
                <a:lnTo>
                  <a:pt x="4864567" y="1632715"/>
                </a:lnTo>
                <a:lnTo>
                  <a:pt x="4864567" y="838200"/>
                </a:lnTo>
                <a:close/>
                <a:moveTo>
                  <a:pt x="4693117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4693117" y="1801625"/>
                </a:lnTo>
                <a:lnTo>
                  <a:pt x="4693117" y="1788925"/>
                </a:lnTo>
                <a:close/>
                <a:moveTo>
                  <a:pt x="4317197" y="0"/>
                </a:moveTo>
                <a:lnTo>
                  <a:pt x="4317197" y="25400"/>
                </a:lnTo>
                <a:lnTo>
                  <a:pt x="4971247" y="25400"/>
                </a:lnTo>
                <a:lnTo>
                  <a:pt x="4971247" y="679450"/>
                </a:lnTo>
                <a:lnTo>
                  <a:pt x="4996647" y="679450"/>
                </a:lnTo>
                <a:lnTo>
                  <a:pt x="4996647" y="0"/>
                </a:lnTo>
                <a:lnTo>
                  <a:pt x="4317197" y="0"/>
                </a:lnTo>
                <a:close/>
                <a:moveTo>
                  <a:pt x="4971247" y="1900685"/>
                </a:moveTo>
                <a:lnTo>
                  <a:pt x="4317197" y="1900685"/>
                </a:lnTo>
                <a:lnTo>
                  <a:pt x="4317197" y="1926085"/>
                </a:lnTo>
                <a:lnTo>
                  <a:pt x="4996647" y="1926085"/>
                </a:lnTo>
                <a:lnTo>
                  <a:pt x="4996647" y="1246635"/>
                </a:lnTo>
                <a:lnTo>
                  <a:pt x="4971247" y="1246635"/>
                </a:lnTo>
                <a:lnTo>
                  <a:pt x="4971247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3" name="Google Shape;683;p23"/>
          <p:cNvSpPr/>
          <p:nvPr/>
        </p:nvSpPr>
        <p:spPr>
          <a:xfrm>
            <a:off x="2789497" y="5422513"/>
            <a:ext cx="2014377" cy="776493"/>
          </a:xfrm>
          <a:custGeom>
            <a:rect b="b" l="l" r="r" t="t"/>
            <a:pathLst>
              <a:path extrusionOk="0" h="1926085" w="4996647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4694387" y="137160"/>
                </a:lnTo>
                <a:lnTo>
                  <a:pt x="4694387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4864567" y="838200"/>
                </a:moveTo>
                <a:lnTo>
                  <a:pt x="4864567" y="295910"/>
                </a:lnTo>
                <a:lnTo>
                  <a:pt x="4851867" y="295910"/>
                </a:lnTo>
                <a:lnTo>
                  <a:pt x="4851867" y="1632715"/>
                </a:lnTo>
                <a:lnTo>
                  <a:pt x="4864567" y="1632715"/>
                </a:lnTo>
                <a:lnTo>
                  <a:pt x="4864567" y="838200"/>
                </a:lnTo>
                <a:close/>
                <a:moveTo>
                  <a:pt x="4693117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4693117" y="1801625"/>
                </a:lnTo>
                <a:lnTo>
                  <a:pt x="4693117" y="1788925"/>
                </a:lnTo>
                <a:close/>
                <a:moveTo>
                  <a:pt x="4317197" y="0"/>
                </a:moveTo>
                <a:lnTo>
                  <a:pt x="4317197" y="25400"/>
                </a:lnTo>
                <a:lnTo>
                  <a:pt x="4971247" y="25400"/>
                </a:lnTo>
                <a:lnTo>
                  <a:pt x="4971247" y="679450"/>
                </a:lnTo>
                <a:lnTo>
                  <a:pt x="4996647" y="679450"/>
                </a:lnTo>
                <a:lnTo>
                  <a:pt x="4996647" y="0"/>
                </a:lnTo>
                <a:lnTo>
                  <a:pt x="4317197" y="0"/>
                </a:lnTo>
                <a:close/>
                <a:moveTo>
                  <a:pt x="4971247" y="1900685"/>
                </a:moveTo>
                <a:lnTo>
                  <a:pt x="4317197" y="1900685"/>
                </a:lnTo>
                <a:lnTo>
                  <a:pt x="4317197" y="1926085"/>
                </a:lnTo>
                <a:lnTo>
                  <a:pt x="4996647" y="1926085"/>
                </a:lnTo>
                <a:lnTo>
                  <a:pt x="4996647" y="1246635"/>
                </a:lnTo>
                <a:lnTo>
                  <a:pt x="4971247" y="1246635"/>
                </a:lnTo>
                <a:lnTo>
                  <a:pt x="4971247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4" name="Google Shape;684;p23"/>
          <p:cNvSpPr/>
          <p:nvPr/>
        </p:nvSpPr>
        <p:spPr>
          <a:xfrm>
            <a:off x="430190" y="2617523"/>
            <a:ext cx="2014377" cy="802957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5" name="Google Shape;685;p23"/>
          <p:cNvSpPr/>
          <p:nvPr/>
        </p:nvSpPr>
        <p:spPr>
          <a:xfrm>
            <a:off x="5153598" y="2687556"/>
            <a:ext cx="2014377" cy="802957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6" name="Google Shape;686;p23"/>
          <p:cNvSpPr/>
          <p:nvPr/>
        </p:nvSpPr>
        <p:spPr>
          <a:xfrm>
            <a:off x="430190" y="5388446"/>
            <a:ext cx="2014377" cy="802957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7" name="Google Shape;687;p23"/>
          <p:cNvSpPr/>
          <p:nvPr/>
        </p:nvSpPr>
        <p:spPr>
          <a:xfrm>
            <a:off x="5153598" y="5458480"/>
            <a:ext cx="2014377" cy="802957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8" name="Google Shape;688;p23"/>
          <p:cNvSpPr/>
          <p:nvPr/>
        </p:nvSpPr>
        <p:spPr>
          <a:xfrm>
            <a:off x="2788970" y="2613194"/>
            <a:ext cx="2015432" cy="804539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9" name="Google Shape;689;p23"/>
          <p:cNvSpPr/>
          <p:nvPr/>
        </p:nvSpPr>
        <p:spPr>
          <a:xfrm>
            <a:off x="429663" y="8132377"/>
            <a:ext cx="2015432" cy="804539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0" name="Google Shape;690;p23"/>
          <p:cNvSpPr/>
          <p:nvPr/>
        </p:nvSpPr>
        <p:spPr>
          <a:xfrm>
            <a:off x="5153071" y="8202412"/>
            <a:ext cx="2015432" cy="804539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1" name="Google Shape;691;p23"/>
          <p:cNvSpPr/>
          <p:nvPr/>
        </p:nvSpPr>
        <p:spPr>
          <a:xfrm>
            <a:off x="2788970" y="6351504"/>
            <a:ext cx="2015432" cy="804539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2" name="Google Shape;692;p23"/>
          <p:cNvSpPr/>
          <p:nvPr/>
        </p:nvSpPr>
        <p:spPr>
          <a:xfrm>
            <a:off x="429663" y="4430036"/>
            <a:ext cx="2015432" cy="804539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3" name="Google Shape;693;p23"/>
          <p:cNvSpPr/>
          <p:nvPr/>
        </p:nvSpPr>
        <p:spPr>
          <a:xfrm>
            <a:off x="5153071" y="4500070"/>
            <a:ext cx="2015432" cy="804539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4" name="Google Shape;694;p23"/>
          <p:cNvSpPr/>
          <p:nvPr/>
        </p:nvSpPr>
        <p:spPr>
          <a:xfrm>
            <a:off x="430190" y="9090789"/>
            <a:ext cx="2014377" cy="770265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p23"/>
          <p:cNvSpPr/>
          <p:nvPr/>
        </p:nvSpPr>
        <p:spPr>
          <a:xfrm>
            <a:off x="5153598" y="9160822"/>
            <a:ext cx="2014377" cy="770265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23"/>
          <p:cNvSpPr/>
          <p:nvPr/>
        </p:nvSpPr>
        <p:spPr>
          <a:xfrm>
            <a:off x="2789497" y="7308014"/>
            <a:ext cx="2014377" cy="770265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1" name="Google Shape;701;p24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702" name="Google Shape;702;p24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3" name="Google Shape;703;p24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4" name="Google Shape;704;p24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5" name="Google Shape;705;p24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6" name="Google Shape;706;p24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7" name="Google Shape;707;p24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8" name="Google Shape;708;p24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709" name="Google Shape;709;p24"/>
          <p:cNvSpPr txBox="1"/>
          <p:nvPr/>
        </p:nvSpPr>
        <p:spPr>
          <a:xfrm>
            <a:off x="680161" y="1400380"/>
            <a:ext cx="623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Positive Thoughts and Affirmations</a:t>
            </a:r>
            <a:endParaRPr sz="3000"/>
          </a:p>
        </p:txBody>
      </p:sp>
      <p:cxnSp>
        <p:nvCxnSpPr>
          <p:cNvPr id="710" name="Google Shape;710;p24"/>
          <p:cNvCxnSpPr/>
          <p:nvPr/>
        </p:nvCxnSpPr>
        <p:spPr>
          <a:xfrm>
            <a:off x="1547173" y="1037040"/>
            <a:ext cx="323738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1" name="Google Shape;711;p24"/>
          <p:cNvCxnSpPr/>
          <p:nvPr/>
        </p:nvCxnSpPr>
        <p:spPr>
          <a:xfrm>
            <a:off x="5848046" y="1037040"/>
            <a:ext cx="1014369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2" name="Google Shape;712;p24"/>
          <p:cNvSpPr txBox="1"/>
          <p:nvPr/>
        </p:nvSpPr>
        <p:spPr>
          <a:xfrm>
            <a:off x="624573" y="811992"/>
            <a:ext cx="1049570" cy="2528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Name:</a:t>
            </a:r>
            <a:endParaRPr/>
          </a:p>
        </p:txBody>
      </p:sp>
      <p:sp>
        <p:nvSpPr>
          <p:cNvPr id="713" name="Google Shape;713;p24"/>
          <p:cNvSpPr txBox="1"/>
          <p:nvPr/>
        </p:nvSpPr>
        <p:spPr>
          <a:xfrm>
            <a:off x="4978985" y="811992"/>
            <a:ext cx="1049570" cy="2528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Date:</a:t>
            </a:r>
            <a:endParaRPr/>
          </a:p>
        </p:txBody>
      </p:sp>
      <p:sp>
        <p:nvSpPr>
          <p:cNvPr id="714" name="Google Shape;714;p24"/>
          <p:cNvSpPr txBox="1"/>
          <p:nvPr/>
        </p:nvSpPr>
        <p:spPr>
          <a:xfrm>
            <a:off x="665588" y="2333003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715" name="Google Shape;715;p24"/>
          <p:cNvSpPr txBox="1"/>
          <p:nvPr/>
        </p:nvSpPr>
        <p:spPr>
          <a:xfrm>
            <a:off x="3871271" y="2333003"/>
            <a:ext cx="1980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26.</a:t>
            </a:r>
            <a:endParaRPr/>
          </a:p>
        </p:txBody>
      </p:sp>
      <p:sp>
        <p:nvSpPr>
          <p:cNvPr id="716" name="Google Shape;716;p24"/>
          <p:cNvSpPr txBox="1"/>
          <p:nvPr/>
        </p:nvSpPr>
        <p:spPr>
          <a:xfrm>
            <a:off x="665588" y="4626434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9.</a:t>
            </a:r>
            <a:endParaRPr/>
          </a:p>
        </p:txBody>
      </p:sp>
      <p:sp>
        <p:nvSpPr>
          <p:cNvPr id="717" name="Google Shape;717;p24"/>
          <p:cNvSpPr txBox="1"/>
          <p:nvPr/>
        </p:nvSpPr>
        <p:spPr>
          <a:xfrm>
            <a:off x="3823788" y="4642593"/>
            <a:ext cx="292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34.</a:t>
            </a:r>
            <a:endParaRPr/>
          </a:p>
        </p:txBody>
      </p:sp>
      <p:sp>
        <p:nvSpPr>
          <p:cNvPr id="718" name="Google Shape;718;p24"/>
          <p:cNvSpPr txBox="1"/>
          <p:nvPr/>
        </p:nvSpPr>
        <p:spPr>
          <a:xfrm>
            <a:off x="665588" y="3479718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endParaRPr/>
          </a:p>
        </p:txBody>
      </p:sp>
      <p:sp>
        <p:nvSpPr>
          <p:cNvPr id="719" name="Google Shape;719;p24"/>
          <p:cNvSpPr txBox="1"/>
          <p:nvPr/>
        </p:nvSpPr>
        <p:spPr>
          <a:xfrm>
            <a:off x="3849730" y="3487798"/>
            <a:ext cx="2411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30.</a:t>
            </a:r>
            <a:endParaRPr/>
          </a:p>
        </p:txBody>
      </p:sp>
      <p:sp>
        <p:nvSpPr>
          <p:cNvPr id="720" name="Google Shape;720;p24"/>
          <p:cNvSpPr txBox="1"/>
          <p:nvPr/>
        </p:nvSpPr>
        <p:spPr>
          <a:xfrm>
            <a:off x="643971" y="5773150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13.</a:t>
            </a:r>
            <a:endParaRPr/>
          </a:p>
        </p:txBody>
      </p:sp>
      <p:sp>
        <p:nvSpPr>
          <p:cNvPr id="721" name="Google Shape;721;p24"/>
          <p:cNvSpPr txBox="1"/>
          <p:nvPr/>
        </p:nvSpPr>
        <p:spPr>
          <a:xfrm>
            <a:off x="3838921" y="5797388"/>
            <a:ext cx="2627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38.</a:t>
            </a:r>
            <a:endParaRPr/>
          </a:p>
        </p:txBody>
      </p:sp>
      <p:sp>
        <p:nvSpPr>
          <p:cNvPr id="722" name="Google Shape;722;p24"/>
          <p:cNvSpPr txBox="1"/>
          <p:nvPr/>
        </p:nvSpPr>
        <p:spPr>
          <a:xfrm>
            <a:off x="665588" y="2906360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723" name="Google Shape;723;p24"/>
          <p:cNvSpPr txBox="1"/>
          <p:nvPr/>
        </p:nvSpPr>
        <p:spPr>
          <a:xfrm>
            <a:off x="3849730" y="2910400"/>
            <a:ext cx="2411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28.</a:t>
            </a:r>
            <a:endParaRPr/>
          </a:p>
        </p:txBody>
      </p:sp>
      <p:sp>
        <p:nvSpPr>
          <p:cNvPr id="724" name="Google Shape;724;p24"/>
          <p:cNvSpPr txBox="1"/>
          <p:nvPr/>
        </p:nvSpPr>
        <p:spPr>
          <a:xfrm>
            <a:off x="643971" y="5199792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11.</a:t>
            </a:r>
            <a:endParaRPr/>
          </a:p>
        </p:txBody>
      </p:sp>
      <p:sp>
        <p:nvSpPr>
          <p:cNvPr id="725" name="Google Shape;725;p24"/>
          <p:cNvSpPr txBox="1"/>
          <p:nvPr/>
        </p:nvSpPr>
        <p:spPr>
          <a:xfrm>
            <a:off x="3812980" y="5219990"/>
            <a:ext cx="3146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36.</a:t>
            </a:r>
            <a:endParaRPr/>
          </a:p>
        </p:txBody>
      </p:sp>
      <p:sp>
        <p:nvSpPr>
          <p:cNvPr id="726" name="Google Shape;726;p24"/>
          <p:cNvSpPr txBox="1"/>
          <p:nvPr/>
        </p:nvSpPr>
        <p:spPr>
          <a:xfrm>
            <a:off x="665588" y="4053076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7.</a:t>
            </a:r>
            <a:endParaRPr/>
          </a:p>
        </p:txBody>
      </p:sp>
      <p:sp>
        <p:nvSpPr>
          <p:cNvPr id="727" name="Google Shape;727;p24"/>
          <p:cNvSpPr txBox="1"/>
          <p:nvPr/>
        </p:nvSpPr>
        <p:spPr>
          <a:xfrm>
            <a:off x="3849730" y="4065195"/>
            <a:ext cx="2411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32.</a:t>
            </a:r>
            <a:endParaRPr/>
          </a:p>
        </p:txBody>
      </p:sp>
      <p:sp>
        <p:nvSpPr>
          <p:cNvPr id="728" name="Google Shape;728;p24"/>
          <p:cNvSpPr txBox="1"/>
          <p:nvPr/>
        </p:nvSpPr>
        <p:spPr>
          <a:xfrm>
            <a:off x="643971" y="6633187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16.</a:t>
            </a:r>
            <a:endParaRPr/>
          </a:p>
        </p:txBody>
      </p:sp>
      <p:sp>
        <p:nvSpPr>
          <p:cNvPr id="729" name="Google Shape;729;p24"/>
          <p:cNvSpPr txBox="1"/>
          <p:nvPr/>
        </p:nvSpPr>
        <p:spPr>
          <a:xfrm>
            <a:off x="3812980" y="6663484"/>
            <a:ext cx="3146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41.</a:t>
            </a:r>
            <a:endParaRPr/>
          </a:p>
        </p:txBody>
      </p:sp>
      <p:sp>
        <p:nvSpPr>
          <p:cNvPr id="730" name="Google Shape;730;p24"/>
          <p:cNvSpPr txBox="1"/>
          <p:nvPr/>
        </p:nvSpPr>
        <p:spPr>
          <a:xfrm>
            <a:off x="643971" y="7493224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19.</a:t>
            </a:r>
            <a:endParaRPr/>
          </a:p>
        </p:txBody>
      </p:sp>
      <p:sp>
        <p:nvSpPr>
          <p:cNvPr id="731" name="Google Shape;731;p24"/>
          <p:cNvSpPr txBox="1"/>
          <p:nvPr/>
        </p:nvSpPr>
        <p:spPr>
          <a:xfrm>
            <a:off x="643971" y="7206545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18.</a:t>
            </a:r>
            <a:endParaRPr/>
          </a:p>
        </p:txBody>
      </p:sp>
      <p:sp>
        <p:nvSpPr>
          <p:cNvPr id="732" name="Google Shape;732;p24"/>
          <p:cNvSpPr txBox="1"/>
          <p:nvPr/>
        </p:nvSpPr>
        <p:spPr>
          <a:xfrm>
            <a:off x="3838921" y="7240882"/>
            <a:ext cx="2627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43.</a:t>
            </a:r>
            <a:endParaRPr/>
          </a:p>
        </p:txBody>
      </p:sp>
      <p:sp>
        <p:nvSpPr>
          <p:cNvPr id="733" name="Google Shape;733;p24"/>
          <p:cNvSpPr txBox="1"/>
          <p:nvPr/>
        </p:nvSpPr>
        <p:spPr>
          <a:xfrm>
            <a:off x="643971" y="8066581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21.</a:t>
            </a:r>
            <a:endParaRPr/>
          </a:p>
        </p:txBody>
      </p:sp>
      <p:sp>
        <p:nvSpPr>
          <p:cNvPr id="734" name="Google Shape;734;p24"/>
          <p:cNvSpPr txBox="1"/>
          <p:nvPr/>
        </p:nvSpPr>
        <p:spPr>
          <a:xfrm>
            <a:off x="3838921" y="7818279"/>
            <a:ext cx="2627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45.</a:t>
            </a:r>
            <a:endParaRPr/>
          </a:p>
        </p:txBody>
      </p:sp>
      <p:sp>
        <p:nvSpPr>
          <p:cNvPr id="735" name="Google Shape;735;p24"/>
          <p:cNvSpPr txBox="1"/>
          <p:nvPr/>
        </p:nvSpPr>
        <p:spPr>
          <a:xfrm>
            <a:off x="616177" y="8639939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23.</a:t>
            </a:r>
            <a:endParaRPr/>
          </a:p>
        </p:txBody>
      </p:sp>
      <p:sp>
        <p:nvSpPr>
          <p:cNvPr id="736" name="Google Shape;736;p24"/>
          <p:cNvSpPr txBox="1"/>
          <p:nvPr/>
        </p:nvSpPr>
        <p:spPr>
          <a:xfrm>
            <a:off x="3848494" y="8395677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47.</a:t>
            </a:r>
            <a:endParaRPr/>
          </a:p>
        </p:txBody>
      </p:sp>
      <p:sp>
        <p:nvSpPr>
          <p:cNvPr id="737" name="Google Shape;737;p24"/>
          <p:cNvSpPr txBox="1"/>
          <p:nvPr/>
        </p:nvSpPr>
        <p:spPr>
          <a:xfrm>
            <a:off x="616177" y="9213297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25.</a:t>
            </a:r>
            <a:endParaRPr/>
          </a:p>
        </p:txBody>
      </p:sp>
      <p:sp>
        <p:nvSpPr>
          <p:cNvPr id="738" name="Google Shape;738;p24"/>
          <p:cNvSpPr txBox="1"/>
          <p:nvPr/>
        </p:nvSpPr>
        <p:spPr>
          <a:xfrm>
            <a:off x="3848494" y="8973074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49.</a:t>
            </a:r>
            <a:endParaRPr/>
          </a:p>
        </p:txBody>
      </p:sp>
      <p:sp>
        <p:nvSpPr>
          <p:cNvPr id="739" name="Google Shape;739;p24"/>
          <p:cNvSpPr txBox="1"/>
          <p:nvPr/>
        </p:nvSpPr>
        <p:spPr>
          <a:xfrm>
            <a:off x="3848494" y="9261773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50..</a:t>
            </a:r>
            <a:endParaRPr/>
          </a:p>
        </p:txBody>
      </p:sp>
      <p:sp>
        <p:nvSpPr>
          <p:cNvPr id="740" name="Google Shape;740;p24"/>
          <p:cNvSpPr txBox="1"/>
          <p:nvPr/>
        </p:nvSpPr>
        <p:spPr>
          <a:xfrm>
            <a:off x="665588" y="2619682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741" name="Google Shape;741;p24"/>
          <p:cNvSpPr txBox="1"/>
          <p:nvPr/>
        </p:nvSpPr>
        <p:spPr>
          <a:xfrm>
            <a:off x="3873200" y="2621701"/>
            <a:ext cx="194174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27.</a:t>
            </a:r>
            <a:endParaRPr/>
          </a:p>
        </p:txBody>
      </p:sp>
      <p:sp>
        <p:nvSpPr>
          <p:cNvPr id="742" name="Google Shape;742;p24"/>
          <p:cNvSpPr txBox="1"/>
          <p:nvPr/>
        </p:nvSpPr>
        <p:spPr>
          <a:xfrm>
            <a:off x="643971" y="4913113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10.</a:t>
            </a:r>
            <a:endParaRPr/>
          </a:p>
        </p:txBody>
      </p:sp>
      <p:sp>
        <p:nvSpPr>
          <p:cNvPr id="743" name="Google Shape;743;p24"/>
          <p:cNvSpPr txBox="1"/>
          <p:nvPr/>
        </p:nvSpPr>
        <p:spPr>
          <a:xfrm>
            <a:off x="3812980" y="4931291"/>
            <a:ext cx="3146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35.</a:t>
            </a:r>
            <a:endParaRPr/>
          </a:p>
        </p:txBody>
      </p:sp>
      <p:sp>
        <p:nvSpPr>
          <p:cNvPr id="744" name="Google Shape;744;p24"/>
          <p:cNvSpPr txBox="1"/>
          <p:nvPr/>
        </p:nvSpPr>
        <p:spPr>
          <a:xfrm>
            <a:off x="665588" y="3766397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6.</a:t>
            </a:r>
            <a:endParaRPr/>
          </a:p>
        </p:txBody>
      </p:sp>
      <p:sp>
        <p:nvSpPr>
          <p:cNvPr id="745" name="Google Shape;745;p24"/>
          <p:cNvSpPr txBox="1"/>
          <p:nvPr/>
        </p:nvSpPr>
        <p:spPr>
          <a:xfrm>
            <a:off x="3880173" y="3776496"/>
            <a:ext cx="18022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31.</a:t>
            </a:r>
            <a:endParaRPr/>
          </a:p>
        </p:txBody>
      </p:sp>
      <p:sp>
        <p:nvSpPr>
          <p:cNvPr id="746" name="Google Shape;746;p24"/>
          <p:cNvSpPr txBox="1"/>
          <p:nvPr/>
        </p:nvSpPr>
        <p:spPr>
          <a:xfrm>
            <a:off x="616177" y="6059829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14.</a:t>
            </a:r>
            <a:endParaRPr/>
          </a:p>
        </p:txBody>
      </p:sp>
      <p:sp>
        <p:nvSpPr>
          <p:cNvPr id="747" name="Google Shape;747;p24"/>
          <p:cNvSpPr txBox="1"/>
          <p:nvPr/>
        </p:nvSpPr>
        <p:spPr>
          <a:xfrm>
            <a:off x="3848494" y="6086086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39.</a:t>
            </a:r>
            <a:endParaRPr/>
          </a:p>
        </p:txBody>
      </p:sp>
      <p:sp>
        <p:nvSpPr>
          <p:cNvPr id="748" name="Google Shape;748;p24"/>
          <p:cNvSpPr txBox="1"/>
          <p:nvPr/>
        </p:nvSpPr>
        <p:spPr>
          <a:xfrm>
            <a:off x="665588" y="3193039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endParaRPr/>
          </a:p>
        </p:txBody>
      </p:sp>
      <p:sp>
        <p:nvSpPr>
          <p:cNvPr id="749" name="Google Shape;749;p24"/>
          <p:cNvSpPr txBox="1"/>
          <p:nvPr/>
        </p:nvSpPr>
        <p:spPr>
          <a:xfrm>
            <a:off x="3849730" y="3199099"/>
            <a:ext cx="241115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29.</a:t>
            </a:r>
            <a:endParaRPr/>
          </a:p>
        </p:txBody>
      </p:sp>
      <p:sp>
        <p:nvSpPr>
          <p:cNvPr id="750" name="Google Shape;750;p24"/>
          <p:cNvSpPr txBox="1"/>
          <p:nvPr/>
        </p:nvSpPr>
        <p:spPr>
          <a:xfrm>
            <a:off x="643971" y="5486471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12.</a:t>
            </a:r>
            <a:endParaRPr/>
          </a:p>
        </p:txBody>
      </p:sp>
      <p:sp>
        <p:nvSpPr>
          <p:cNvPr id="751" name="Google Shape;751;p24"/>
          <p:cNvSpPr txBox="1"/>
          <p:nvPr/>
        </p:nvSpPr>
        <p:spPr>
          <a:xfrm>
            <a:off x="3838921" y="5508689"/>
            <a:ext cx="2627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37.</a:t>
            </a:r>
            <a:endParaRPr/>
          </a:p>
        </p:txBody>
      </p:sp>
      <p:sp>
        <p:nvSpPr>
          <p:cNvPr id="752" name="Google Shape;752;p24"/>
          <p:cNvSpPr txBox="1"/>
          <p:nvPr/>
        </p:nvSpPr>
        <p:spPr>
          <a:xfrm>
            <a:off x="665588" y="4339755"/>
            <a:ext cx="144762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8.</a:t>
            </a:r>
            <a:endParaRPr/>
          </a:p>
        </p:txBody>
      </p:sp>
      <p:sp>
        <p:nvSpPr>
          <p:cNvPr id="753" name="Google Shape;753;p24"/>
          <p:cNvSpPr txBox="1"/>
          <p:nvPr/>
        </p:nvSpPr>
        <p:spPr>
          <a:xfrm>
            <a:off x="3823788" y="4353894"/>
            <a:ext cx="292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33.</a:t>
            </a:r>
            <a:endParaRPr/>
          </a:p>
        </p:txBody>
      </p:sp>
      <p:sp>
        <p:nvSpPr>
          <p:cNvPr id="754" name="Google Shape;754;p24"/>
          <p:cNvSpPr txBox="1"/>
          <p:nvPr/>
        </p:nvSpPr>
        <p:spPr>
          <a:xfrm>
            <a:off x="643971" y="6346508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15.</a:t>
            </a:r>
            <a:endParaRPr/>
          </a:p>
        </p:txBody>
      </p:sp>
      <p:sp>
        <p:nvSpPr>
          <p:cNvPr id="755" name="Google Shape;755;p24"/>
          <p:cNvSpPr txBox="1"/>
          <p:nvPr/>
        </p:nvSpPr>
        <p:spPr>
          <a:xfrm>
            <a:off x="3838921" y="6374785"/>
            <a:ext cx="2627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40.</a:t>
            </a:r>
            <a:endParaRPr/>
          </a:p>
        </p:txBody>
      </p:sp>
      <p:sp>
        <p:nvSpPr>
          <p:cNvPr id="756" name="Google Shape;756;p24"/>
          <p:cNvSpPr txBox="1"/>
          <p:nvPr/>
        </p:nvSpPr>
        <p:spPr>
          <a:xfrm>
            <a:off x="643971" y="6919866"/>
            <a:ext cx="187997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17.</a:t>
            </a:r>
            <a:endParaRPr/>
          </a:p>
        </p:txBody>
      </p:sp>
      <p:sp>
        <p:nvSpPr>
          <p:cNvPr id="757" name="Google Shape;757;p24"/>
          <p:cNvSpPr txBox="1"/>
          <p:nvPr/>
        </p:nvSpPr>
        <p:spPr>
          <a:xfrm>
            <a:off x="3838921" y="6952183"/>
            <a:ext cx="262733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42.</a:t>
            </a:r>
            <a:endParaRPr/>
          </a:p>
        </p:txBody>
      </p:sp>
      <p:sp>
        <p:nvSpPr>
          <p:cNvPr id="758" name="Google Shape;758;p24"/>
          <p:cNvSpPr txBox="1"/>
          <p:nvPr/>
        </p:nvSpPr>
        <p:spPr>
          <a:xfrm>
            <a:off x="616177" y="7779903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20.</a:t>
            </a:r>
            <a:endParaRPr/>
          </a:p>
        </p:txBody>
      </p:sp>
      <p:sp>
        <p:nvSpPr>
          <p:cNvPr id="759" name="Google Shape;759;p24"/>
          <p:cNvSpPr txBox="1"/>
          <p:nvPr/>
        </p:nvSpPr>
        <p:spPr>
          <a:xfrm>
            <a:off x="3848494" y="7529580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44.</a:t>
            </a:r>
            <a:endParaRPr/>
          </a:p>
        </p:txBody>
      </p:sp>
      <p:sp>
        <p:nvSpPr>
          <p:cNvPr id="760" name="Google Shape;760;p24"/>
          <p:cNvSpPr txBox="1"/>
          <p:nvPr/>
        </p:nvSpPr>
        <p:spPr>
          <a:xfrm>
            <a:off x="616177" y="8353260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22.</a:t>
            </a:r>
            <a:endParaRPr/>
          </a:p>
        </p:txBody>
      </p:sp>
      <p:sp>
        <p:nvSpPr>
          <p:cNvPr id="761" name="Google Shape;761;p24"/>
          <p:cNvSpPr txBox="1"/>
          <p:nvPr/>
        </p:nvSpPr>
        <p:spPr>
          <a:xfrm>
            <a:off x="3848494" y="8106978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46.</a:t>
            </a:r>
            <a:endParaRPr/>
          </a:p>
        </p:txBody>
      </p:sp>
      <p:sp>
        <p:nvSpPr>
          <p:cNvPr id="762" name="Google Shape;762;p24"/>
          <p:cNvSpPr txBox="1"/>
          <p:nvPr/>
        </p:nvSpPr>
        <p:spPr>
          <a:xfrm>
            <a:off x="616177" y="8926618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24.</a:t>
            </a:r>
            <a:endParaRPr/>
          </a:p>
        </p:txBody>
      </p:sp>
      <p:sp>
        <p:nvSpPr>
          <p:cNvPr id="763" name="Google Shape;763;p24"/>
          <p:cNvSpPr txBox="1"/>
          <p:nvPr/>
        </p:nvSpPr>
        <p:spPr>
          <a:xfrm>
            <a:off x="3848494" y="8684375"/>
            <a:ext cx="243586" cy="275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9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48.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" name="Google Shape;768;p25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769" name="Google Shape;769;p25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0" name="Google Shape;770;p25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1" name="Google Shape;771;p25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2" name="Google Shape;772;p25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3" name="Google Shape;773;p25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4" name="Google Shape;774;p25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5" name="Google Shape;775;p25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776" name="Google Shape;776;p25"/>
          <p:cNvSpPr txBox="1"/>
          <p:nvPr/>
        </p:nvSpPr>
        <p:spPr>
          <a:xfrm>
            <a:off x="2769322" y="903180"/>
            <a:ext cx="3566580" cy="7985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89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16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THINGS I WANT TO DO IN</a:t>
            </a:r>
            <a:endParaRPr/>
          </a:p>
        </p:txBody>
      </p:sp>
      <p:sp>
        <p:nvSpPr>
          <p:cNvPr id="777" name="Google Shape;777;p25"/>
          <p:cNvSpPr txBox="1"/>
          <p:nvPr/>
        </p:nvSpPr>
        <p:spPr>
          <a:xfrm>
            <a:off x="469939" y="132836"/>
            <a:ext cx="2217594" cy="1868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926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100</a:t>
            </a:r>
            <a:endParaRPr/>
          </a:p>
        </p:txBody>
      </p:sp>
      <p:sp>
        <p:nvSpPr>
          <p:cNvPr id="778" name="Google Shape;778;p25"/>
          <p:cNvSpPr txBox="1"/>
          <p:nvPr/>
        </p:nvSpPr>
        <p:spPr>
          <a:xfrm>
            <a:off x="4893002" y="1166725"/>
            <a:ext cx="2022175" cy="834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My Life</a:t>
            </a:r>
            <a:endParaRPr/>
          </a:p>
        </p:txBody>
      </p:sp>
      <p:sp>
        <p:nvSpPr>
          <p:cNvPr id="779" name="Google Shape;779;p25"/>
          <p:cNvSpPr txBox="1"/>
          <p:nvPr/>
        </p:nvSpPr>
        <p:spPr>
          <a:xfrm>
            <a:off x="310329" y="2129839"/>
            <a:ext cx="172845" cy="77883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11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12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13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14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15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16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17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18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19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20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21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22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23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24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25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26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27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28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29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30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31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32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33</a:t>
            </a:r>
            <a:endParaRPr/>
          </a:p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34</a:t>
            </a:r>
            <a:endParaRPr/>
          </a:p>
          <a:p>
            <a:pPr indent="0" lvl="0" marL="0" marR="0" rtl="0" algn="l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64" u="none" cap="none" strike="noStrike">
              <a:solidFill>
                <a:srgbClr val="1E605C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780" name="Google Shape;780;p25"/>
          <p:cNvSpPr txBox="1"/>
          <p:nvPr/>
        </p:nvSpPr>
        <p:spPr>
          <a:xfrm>
            <a:off x="2631269" y="2129839"/>
            <a:ext cx="175740" cy="75659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38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41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42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43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44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48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51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52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53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54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58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61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62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63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64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68</a:t>
            </a:r>
            <a:endParaRPr/>
          </a:p>
        </p:txBody>
      </p:sp>
      <p:sp>
        <p:nvSpPr>
          <p:cNvPr id="781" name="Google Shape;781;p25"/>
          <p:cNvSpPr txBox="1"/>
          <p:nvPr/>
        </p:nvSpPr>
        <p:spPr>
          <a:xfrm>
            <a:off x="4955104" y="2129839"/>
            <a:ext cx="256661" cy="73436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6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69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71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72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73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74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78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81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82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83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84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88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91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92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93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94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95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96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97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98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99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100</a:t>
            </a:r>
            <a:endParaRPr/>
          </a:p>
          <a:p>
            <a:pPr indent="0" lvl="0" marL="0" marR="0" rtl="0" algn="ctr">
              <a:lnSpc>
                <a:spcPct val="1516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167" u="none" cap="none" strike="noStrike">
              <a:solidFill>
                <a:srgbClr val="1E605C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grpSp>
        <p:nvGrpSpPr>
          <p:cNvPr id="782" name="Google Shape;782;p25"/>
          <p:cNvGrpSpPr/>
          <p:nvPr/>
        </p:nvGrpSpPr>
        <p:grpSpPr>
          <a:xfrm>
            <a:off x="483174" y="2316441"/>
            <a:ext cx="2050243" cy="7370115"/>
            <a:chOff x="0" y="0"/>
            <a:chExt cx="2733657" cy="9826820"/>
          </a:xfrm>
        </p:grpSpPr>
        <p:cxnSp>
          <p:nvCxnSpPr>
            <p:cNvPr id="783" name="Google Shape;783;p25"/>
            <p:cNvCxnSpPr/>
            <p:nvPr/>
          </p:nvCxnSpPr>
          <p:spPr>
            <a:xfrm>
              <a:off x="0" y="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4" name="Google Shape;784;p25"/>
            <p:cNvCxnSpPr/>
            <p:nvPr/>
          </p:nvCxnSpPr>
          <p:spPr>
            <a:xfrm>
              <a:off x="0" y="119113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5" name="Google Shape;785;p25"/>
            <p:cNvCxnSpPr/>
            <p:nvPr/>
          </p:nvCxnSpPr>
          <p:spPr>
            <a:xfrm>
              <a:off x="0" y="595565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6" name="Google Shape;786;p25"/>
            <p:cNvCxnSpPr/>
            <p:nvPr/>
          </p:nvCxnSpPr>
          <p:spPr>
            <a:xfrm>
              <a:off x="0" y="1786695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7" name="Google Shape;787;p25"/>
            <p:cNvCxnSpPr/>
            <p:nvPr/>
          </p:nvCxnSpPr>
          <p:spPr>
            <a:xfrm>
              <a:off x="0" y="29778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8" name="Google Shape;788;p25"/>
            <p:cNvCxnSpPr/>
            <p:nvPr/>
          </p:nvCxnSpPr>
          <p:spPr>
            <a:xfrm>
              <a:off x="0" y="148891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9" name="Google Shape;789;p25"/>
            <p:cNvCxnSpPr/>
            <p:nvPr/>
          </p:nvCxnSpPr>
          <p:spPr>
            <a:xfrm>
              <a:off x="0" y="89334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0" name="Google Shape;790;p25"/>
            <p:cNvCxnSpPr/>
            <p:nvPr/>
          </p:nvCxnSpPr>
          <p:spPr>
            <a:xfrm>
              <a:off x="0" y="208447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1" name="Google Shape;791;p25"/>
            <p:cNvCxnSpPr/>
            <p:nvPr/>
          </p:nvCxnSpPr>
          <p:spPr>
            <a:xfrm>
              <a:off x="0" y="476451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2" name="Google Shape;792;p25"/>
            <p:cNvCxnSpPr/>
            <p:nvPr/>
          </p:nvCxnSpPr>
          <p:spPr>
            <a:xfrm>
              <a:off x="0" y="595564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3" name="Google Shape;793;p25"/>
            <p:cNvCxnSpPr/>
            <p:nvPr/>
          </p:nvCxnSpPr>
          <p:spPr>
            <a:xfrm>
              <a:off x="0" y="536008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4" name="Google Shape;794;p25"/>
            <p:cNvCxnSpPr/>
            <p:nvPr/>
          </p:nvCxnSpPr>
          <p:spPr>
            <a:xfrm>
              <a:off x="0" y="655121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5" name="Google Shape;795;p25"/>
            <p:cNvCxnSpPr/>
            <p:nvPr/>
          </p:nvCxnSpPr>
          <p:spPr>
            <a:xfrm>
              <a:off x="0" y="506230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6" name="Google Shape;796;p25"/>
            <p:cNvCxnSpPr/>
            <p:nvPr/>
          </p:nvCxnSpPr>
          <p:spPr>
            <a:xfrm>
              <a:off x="0" y="625343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7" name="Google Shape;797;p25"/>
            <p:cNvCxnSpPr/>
            <p:nvPr/>
          </p:nvCxnSpPr>
          <p:spPr>
            <a:xfrm>
              <a:off x="0" y="565786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8" name="Google Shape;798;p25"/>
            <p:cNvCxnSpPr/>
            <p:nvPr/>
          </p:nvCxnSpPr>
          <p:spPr>
            <a:xfrm>
              <a:off x="0" y="684899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9" name="Google Shape;799;p25"/>
            <p:cNvCxnSpPr/>
            <p:nvPr/>
          </p:nvCxnSpPr>
          <p:spPr>
            <a:xfrm>
              <a:off x="0" y="238226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0" name="Google Shape;800;p25"/>
            <p:cNvCxnSpPr/>
            <p:nvPr/>
          </p:nvCxnSpPr>
          <p:spPr>
            <a:xfrm>
              <a:off x="0" y="357338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1" name="Google Shape;801;p25"/>
            <p:cNvCxnSpPr/>
            <p:nvPr/>
          </p:nvCxnSpPr>
          <p:spPr>
            <a:xfrm>
              <a:off x="0" y="297782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2" name="Google Shape;802;p25"/>
            <p:cNvCxnSpPr/>
            <p:nvPr/>
          </p:nvCxnSpPr>
          <p:spPr>
            <a:xfrm>
              <a:off x="0" y="416895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3" name="Google Shape;803;p25"/>
            <p:cNvCxnSpPr/>
            <p:nvPr/>
          </p:nvCxnSpPr>
          <p:spPr>
            <a:xfrm>
              <a:off x="0" y="268004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4" name="Google Shape;804;p25"/>
            <p:cNvCxnSpPr/>
            <p:nvPr/>
          </p:nvCxnSpPr>
          <p:spPr>
            <a:xfrm>
              <a:off x="0" y="387117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5" name="Google Shape;805;p25"/>
            <p:cNvCxnSpPr/>
            <p:nvPr/>
          </p:nvCxnSpPr>
          <p:spPr>
            <a:xfrm>
              <a:off x="0" y="327560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6" name="Google Shape;806;p25"/>
            <p:cNvCxnSpPr/>
            <p:nvPr/>
          </p:nvCxnSpPr>
          <p:spPr>
            <a:xfrm>
              <a:off x="0" y="446673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7" name="Google Shape;807;p25"/>
            <p:cNvCxnSpPr/>
            <p:nvPr/>
          </p:nvCxnSpPr>
          <p:spPr>
            <a:xfrm>
              <a:off x="0" y="714677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8" name="Google Shape;808;p25"/>
            <p:cNvCxnSpPr/>
            <p:nvPr/>
          </p:nvCxnSpPr>
          <p:spPr>
            <a:xfrm>
              <a:off x="0" y="8337908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9" name="Google Shape;809;p25"/>
            <p:cNvCxnSpPr/>
            <p:nvPr/>
          </p:nvCxnSpPr>
          <p:spPr>
            <a:xfrm>
              <a:off x="0" y="7742343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0" name="Google Shape;810;p25"/>
            <p:cNvCxnSpPr/>
            <p:nvPr/>
          </p:nvCxnSpPr>
          <p:spPr>
            <a:xfrm>
              <a:off x="0" y="8933473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1" name="Google Shape;811;p25"/>
            <p:cNvCxnSpPr/>
            <p:nvPr/>
          </p:nvCxnSpPr>
          <p:spPr>
            <a:xfrm>
              <a:off x="0" y="9529038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2" name="Google Shape;812;p25"/>
            <p:cNvCxnSpPr/>
            <p:nvPr/>
          </p:nvCxnSpPr>
          <p:spPr>
            <a:xfrm>
              <a:off x="0" y="744456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3" name="Google Shape;813;p25"/>
            <p:cNvCxnSpPr/>
            <p:nvPr/>
          </p:nvCxnSpPr>
          <p:spPr>
            <a:xfrm>
              <a:off x="0" y="863569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4" name="Google Shape;814;p25"/>
            <p:cNvCxnSpPr/>
            <p:nvPr/>
          </p:nvCxnSpPr>
          <p:spPr>
            <a:xfrm>
              <a:off x="0" y="804012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5" name="Google Shape;815;p25"/>
            <p:cNvCxnSpPr/>
            <p:nvPr/>
          </p:nvCxnSpPr>
          <p:spPr>
            <a:xfrm>
              <a:off x="0" y="923125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6" name="Google Shape;816;p25"/>
            <p:cNvCxnSpPr/>
            <p:nvPr/>
          </p:nvCxnSpPr>
          <p:spPr>
            <a:xfrm>
              <a:off x="0" y="982682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17" name="Google Shape;817;p25"/>
          <p:cNvGrpSpPr/>
          <p:nvPr/>
        </p:nvGrpSpPr>
        <p:grpSpPr>
          <a:xfrm>
            <a:off x="2849274" y="2316441"/>
            <a:ext cx="2050243" cy="7370115"/>
            <a:chOff x="0" y="0"/>
            <a:chExt cx="2733657" cy="9826820"/>
          </a:xfrm>
        </p:grpSpPr>
        <p:cxnSp>
          <p:nvCxnSpPr>
            <p:cNvPr id="818" name="Google Shape;818;p25"/>
            <p:cNvCxnSpPr/>
            <p:nvPr/>
          </p:nvCxnSpPr>
          <p:spPr>
            <a:xfrm>
              <a:off x="0" y="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9" name="Google Shape;819;p25"/>
            <p:cNvCxnSpPr/>
            <p:nvPr/>
          </p:nvCxnSpPr>
          <p:spPr>
            <a:xfrm>
              <a:off x="0" y="119113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0" name="Google Shape;820;p25"/>
            <p:cNvCxnSpPr/>
            <p:nvPr/>
          </p:nvCxnSpPr>
          <p:spPr>
            <a:xfrm>
              <a:off x="0" y="595565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1" name="Google Shape;821;p25"/>
            <p:cNvCxnSpPr/>
            <p:nvPr/>
          </p:nvCxnSpPr>
          <p:spPr>
            <a:xfrm>
              <a:off x="0" y="1786695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2" name="Google Shape;822;p25"/>
            <p:cNvCxnSpPr/>
            <p:nvPr/>
          </p:nvCxnSpPr>
          <p:spPr>
            <a:xfrm>
              <a:off x="0" y="29778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3" name="Google Shape;823;p25"/>
            <p:cNvCxnSpPr/>
            <p:nvPr/>
          </p:nvCxnSpPr>
          <p:spPr>
            <a:xfrm>
              <a:off x="0" y="148891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4" name="Google Shape;824;p25"/>
            <p:cNvCxnSpPr/>
            <p:nvPr/>
          </p:nvCxnSpPr>
          <p:spPr>
            <a:xfrm>
              <a:off x="0" y="89334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5" name="Google Shape;825;p25"/>
            <p:cNvCxnSpPr/>
            <p:nvPr/>
          </p:nvCxnSpPr>
          <p:spPr>
            <a:xfrm>
              <a:off x="0" y="208447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6" name="Google Shape;826;p25"/>
            <p:cNvCxnSpPr/>
            <p:nvPr/>
          </p:nvCxnSpPr>
          <p:spPr>
            <a:xfrm>
              <a:off x="0" y="476451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7" name="Google Shape;827;p25"/>
            <p:cNvCxnSpPr/>
            <p:nvPr/>
          </p:nvCxnSpPr>
          <p:spPr>
            <a:xfrm>
              <a:off x="0" y="595564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8" name="Google Shape;828;p25"/>
            <p:cNvCxnSpPr/>
            <p:nvPr/>
          </p:nvCxnSpPr>
          <p:spPr>
            <a:xfrm>
              <a:off x="0" y="536008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9" name="Google Shape;829;p25"/>
            <p:cNvCxnSpPr/>
            <p:nvPr/>
          </p:nvCxnSpPr>
          <p:spPr>
            <a:xfrm>
              <a:off x="0" y="655121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0" name="Google Shape;830;p25"/>
            <p:cNvCxnSpPr/>
            <p:nvPr/>
          </p:nvCxnSpPr>
          <p:spPr>
            <a:xfrm>
              <a:off x="0" y="506230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1" name="Google Shape;831;p25"/>
            <p:cNvCxnSpPr/>
            <p:nvPr/>
          </p:nvCxnSpPr>
          <p:spPr>
            <a:xfrm>
              <a:off x="0" y="625343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2" name="Google Shape;832;p25"/>
            <p:cNvCxnSpPr/>
            <p:nvPr/>
          </p:nvCxnSpPr>
          <p:spPr>
            <a:xfrm>
              <a:off x="0" y="565786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3" name="Google Shape;833;p25"/>
            <p:cNvCxnSpPr/>
            <p:nvPr/>
          </p:nvCxnSpPr>
          <p:spPr>
            <a:xfrm>
              <a:off x="0" y="684899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4" name="Google Shape;834;p25"/>
            <p:cNvCxnSpPr/>
            <p:nvPr/>
          </p:nvCxnSpPr>
          <p:spPr>
            <a:xfrm>
              <a:off x="0" y="238226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5" name="Google Shape;835;p25"/>
            <p:cNvCxnSpPr/>
            <p:nvPr/>
          </p:nvCxnSpPr>
          <p:spPr>
            <a:xfrm>
              <a:off x="0" y="357338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6" name="Google Shape;836;p25"/>
            <p:cNvCxnSpPr/>
            <p:nvPr/>
          </p:nvCxnSpPr>
          <p:spPr>
            <a:xfrm>
              <a:off x="0" y="297782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7" name="Google Shape;837;p25"/>
            <p:cNvCxnSpPr/>
            <p:nvPr/>
          </p:nvCxnSpPr>
          <p:spPr>
            <a:xfrm>
              <a:off x="0" y="416895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8" name="Google Shape;838;p25"/>
            <p:cNvCxnSpPr/>
            <p:nvPr/>
          </p:nvCxnSpPr>
          <p:spPr>
            <a:xfrm>
              <a:off x="0" y="268004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9" name="Google Shape;839;p25"/>
            <p:cNvCxnSpPr/>
            <p:nvPr/>
          </p:nvCxnSpPr>
          <p:spPr>
            <a:xfrm>
              <a:off x="0" y="387117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0" name="Google Shape;840;p25"/>
            <p:cNvCxnSpPr/>
            <p:nvPr/>
          </p:nvCxnSpPr>
          <p:spPr>
            <a:xfrm>
              <a:off x="0" y="327560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1" name="Google Shape;841;p25"/>
            <p:cNvCxnSpPr/>
            <p:nvPr/>
          </p:nvCxnSpPr>
          <p:spPr>
            <a:xfrm>
              <a:off x="0" y="446673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2" name="Google Shape;842;p25"/>
            <p:cNvCxnSpPr/>
            <p:nvPr/>
          </p:nvCxnSpPr>
          <p:spPr>
            <a:xfrm>
              <a:off x="0" y="714677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3" name="Google Shape;843;p25"/>
            <p:cNvCxnSpPr/>
            <p:nvPr/>
          </p:nvCxnSpPr>
          <p:spPr>
            <a:xfrm>
              <a:off x="0" y="8337908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4" name="Google Shape;844;p25"/>
            <p:cNvCxnSpPr/>
            <p:nvPr/>
          </p:nvCxnSpPr>
          <p:spPr>
            <a:xfrm>
              <a:off x="0" y="7742343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5" name="Google Shape;845;p25"/>
            <p:cNvCxnSpPr/>
            <p:nvPr/>
          </p:nvCxnSpPr>
          <p:spPr>
            <a:xfrm>
              <a:off x="0" y="8933473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6" name="Google Shape;846;p25"/>
            <p:cNvCxnSpPr/>
            <p:nvPr/>
          </p:nvCxnSpPr>
          <p:spPr>
            <a:xfrm>
              <a:off x="0" y="9529038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7" name="Google Shape;847;p25"/>
            <p:cNvCxnSpPr/>
            <p:nvPr/>
          </p:nvCxnSpPr>
          <p:spPr>
            <a:xfrm>
              <a:off x="0" y="744456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8" name="Google Shape;848;p25"/>
            <p:cNvCxnSpPr/>
            <p:nvPr/>
          </p:nvCxnSpPr>
          <p:spPr>
            <a:xfrm>
              <a:off x="0" y="863569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9" name="Google Shape;849;p25"/>
            <p:cNvCxnSpPr/>
            <p:nvPr/>
          </p:nvCxnSpPr>
          <p:spPr>
            <a:xfrm>
              <a:off x="0" y="804012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0" name="Google Shape;850;p25"/>
            <p:cNvCxnSpPr/>
            <p:nvPr/>
          </p:nvCxnSpPr>
          <p:spPr>
            <a:xfrm>
              <a:off x="0" y="923125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1" name="Google Shape;851;p25"/>
            <p:cNvCxnSpPr/>
            <p:nvPr/>
          </p:nvCxnSpPr>
          <p:spPr>
            <a:xfrm>
              <a:off x="0" y="982682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52" name="Google Shape;852;p25"/>
          <p:cNvGrpSpPr/>
          <p:nvPr/>
        </p:nvGrpSpPr>
        <p:grpSpPr>
          <a:xfrm>
            <a:off x="5237593" y="2316441"/>
            <a:ext cx="2050243" cy="6923442"/>
            <a:chOff x="0" y="0"/>
            <a:chExt cx="2733657" cy="9231256"/>
          </a:xfrm>
        </p:grpSpPr>
        <p:cxnSp>
          <p:nvCxnSpPr>
            <p:cNvPr id="853" name="Google Shape;853;p25"/>
            <p:cNvCxnSpPr/>
            <p:nvPr/>
          </p:nvCxnSpPr>
          <p:spPr>
            <a:xfrm>
              <a:off x="0" y="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4" name="Google Shape;854;p25"/>
            <p:cNvCxnSpPr/>
            <p:nvPr/>
          </p:nvCxnSpPr>
          <p:spPr>
            <a:xfrm>
              <a:off x="0" y="119113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5" name="Google Shape;855;p25"/>
            <p:cNvCxnSpPr/>
            <p:nvPr/>
          </p:nvCxnSpPr>
          <p:spPr>
            <a:xfrm>
              <a:off x="0" y="595565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6" name="Google Shape;856;p25"/>
            <p:cNvCxnSpPr/>
            <p:nvPr/>
          </p:nvCxnSpPr>
          <p:spPr>
            <a:xfrm>
              <a:off x="0" y="1786695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7" name="Google Shape;857;p25"/>
            <p:cNvCxnSpPr/>
            <p:nvPr/>
          </p:nvCxnSpPr>
          <p:spPr>
            <a:xfrm>
              <a:off x="0" y="29778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8" name="Google Shape;858;p25"/>
            <p:cNvCxnSpPr/>
            <p:nvPr/>
          </p:nvCxnSpPr>
          <p:spPr>
            <a:xfrm>
              <a:off x="0" y="148891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9" name="Google Shape;859;p25"/>
            <p:cNvCxnSpPr/>
            <p:nvPr/>
          </p:nvCxnSpPr>
          <p:spPr>
            <a:xfrm>
              <a:off x="0" y="89334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0" name="Google Shape;860;p25"/>
            <p:cNvCxnSpPr/>
            <p:nvPr/>
          </p:nvCxnSpPr>
          <p:spPr>
            <a:xfrm>
              <a:off x="0" y="208447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1" name="Google Shape;861;p25"/>
            <p:cNvCxnSpPr/>
            <p:nvPr/>
          </p:nvCxnSpPr>
          <p:spPr>
            <a:xfrm>
              <a:off x="0" y="476451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2" name="Google Shape;862;p25"/>
            <p:cNvCxnSpPr/>
            <p:nvPr/>
          </p:nvCxnSpPr>
          <p:spPr>
            <a:xfrm>
              <a:off x="0" y="595564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3" name="Google Shape;863;p25"/>
            <p:cNvCxnSpPr/>
            <p:nvPr/>
          </p:nvCxnSpPr>
          <p:spPr>
            <a:xfrm>
              <a:off x="0" y="536008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4" name="Google Shape;864;p25"/>
            <p:cNvCxnSpPr/>
            <p:nvPr/>
          </p:nvCxnSpPr>
          <p:spPr>
            <a:xfrm>
              <a:off x="0" y="655121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5" name="Google Shape;865;p25"/>
            <p:cNvCxnSpPr/>
            <p:nvPr/>
          </p:nvCxnSpPr>
          <p:spPr>
            <a:xfrm>
              <a:off x="0" y="506230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6" name="Google Shape;866;p25"/>
            <p:cNvCxnSpPr/>
            <p:nvPr/>
          </p:nvCxnSpPr>
          <p:spPr>
            <a:xfrm>
              <a:off x="0" y="625343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7" name="Google Shape;867;p25"/>
            <p:cNvCxnSpPr/>
            <p:nvPr/>
          </p:nvCxnSpPr>
          <p:spPr>
            <a:xfrm>
              <a:off x="0" y="565786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8" name="Google Shape;868;p25"/>
            <p:cNvCxnSpPr/>
            <p:nvPr/>
          </p:nvCxnSpPr>
          <p:spPr>
            <a:xfrm>
              <a:off x="0" y="684899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9" name="Google Shape;869;p25"/>
            <p:cNvCxnSpPr/>
            <p:nvPr/>
          </p:nvCxnSpPr>
          <p:spPr>
            <a:xfrm>
              <a:off x="0" y="2382260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0" name="Google Shape;870;p25"/>
            <p:cNvCxnSpPr/>
            <p:nvPr/>
          </p:nvCxnSpPr>
          <p:spPr>
            <a:xfrm>
              <a:off x="0" y="357338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1" name="Google Shape;871;p25"/>
            <p:cNvCxnSpPr/>
            <p:nvPr/>
          </p:nvCxnSpPr>
          <p:spPr>
            <a:xfrm>
              <a:off x="0" y="297782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2" name="Google Shape;872;p25"/>
            <p:cNvCxnSpPr/>
            <p:nvPr/>
          </p:nvCxnSpPr>
          <p:spPr>
            <a:xfrm>
              <a:off x="0" y="4168954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3" name="Google Shape;873;p25"/>
            <p:cNvCxnSpPr/>
            <p:nvPr/>
          </p:nvCxnSpPr>
          <p:spPr>
            <a:xfrm>
              <a:off x="0" y="268004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4" name="Google Shape;874;p25"/>
            <p:cNvCxnSpPr/>
            <p:nvPr/>
          </p:nvCxnSpPr>
          <p:spPr>
            <a:xfrm>
              <a:off x="0" y="3871172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5" name="Google Shape;875;p25"/>
            <p:cNvCxnSpPr/>
            <p:nvPr/>
          </p:nvCxnSpPr>
          <p:spPr>
            <a:xfrm>
              <a:off x="0" y="327560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6" name="Google Shape;876;p25"/>
            <p:cNvCxnSpPr/>
            <p:nvPr/>
          </p:nvCxnSpPr>
          <p:spPr>
            <a:xfrm>
              <a:off x="0" y="4466737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7" name="Google Shape;877;p25"/>
            <p:cNvCxnSpPr/>
            <p:nvPr/>
          </p:nvCxnSpPr>
          <p:spPr>
            <a:xfrm>
              <a:off x="0" y="7146779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8" name="Google Shape;878;p25"/>
            <p:cNvCxnSpPr/>
            <p:nvPr/>
          </p:nvCxnSpPr>
          <p:spPr>
            <a:xfrm>
              <a:off x="0" y="8337908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9" name="Google Shape;879;p25"/>
            <p:cNvCxnSpPr/>
            <p:nvPr/>
          </p:nvCxnSpPr>
          <p:spPr>
            <a:xfrm>
              <a:off x="0" y="7742343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0" name="Google Shape;880;p25"/>
            <p:cNvCxnSpPr/>
            <p:nvPr/>
          </p:nvCxnSpPr>
          <p:spPr>
            <a:xfrm>
              <a:off x="0" y="8933473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1" name="Google Shape;881;p25"/>
            <p:cNvCxnSpPr/>
            <p:nvPr/>
          </p:nvCxnSpPr>
          <p:spPr>
            <a:xfrm>
              <a:off x="0" y="744456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2" name="Google Shape;882;p25"/>
            <p:cNvCxnSpPr/>
            <p:nvPr/>
          </p:nvCxnSpPr>
          <p:spPr>
            <a:xfrm>
              <a:off x="0" y="8635691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3" name="Google Shape;883;p25"/>
            <p:cNvCxnSpPr/>
            <p:nvPr/>
          </p:nvCxnSpPr>
          <p:spPr>
            <a:xfrm>
              <a:off x="0" y="804012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4" name="Google Shape;884;p25"/>
            <p:cNvCxnSpPr/>
            <p:nvPr/>
          </p:nvCxnSpPr>
          <p:spPr>
            <a:xfrm>
              <a:off x="0" y="9231256"/>
              <a:ext cx="2733657" cy="0"/>
            </a:xfrm>
            <a:prstGeom prst="straightConnector1">
              <a:avLst/>
            </a:prstGeom>
            <a:noFill/>
            <a:ln cap="rnd" cmpd="sng" w="1235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9" name="Google Shape;889;p26"/>
          <p:cNvGrpSpPr/>
          <p:nvPr/>
        </p:nvGrpSpPr>
        <p:grpSpPr>
          <a:xfrm>
            <a:off x="-346015" y="0"/>
            <a:ext cx="8144650" cy="10691997"/>
            <a:chOff x="0" y="0"/>
            <a:chExt cx="10859534" cy="14255996"/>
          </a:xfrm>
        </p:grpSpPr>
        <p:sp>
          <p:nvSpPr>
            <p:cNvPr id="890" name="Google Shape;890;p26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1" name="Google Shape;891;p26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2" name="Google Shape;892;p26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3" name="Google Shape;893;p26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4" name="Google Shape;894;p26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5" name="Google Shape;895;p26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6" name="Google Shape;896;p26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897" name="Google Shape;897;p26"/>
          <p:cNvSpPr txBox="1"/>
          <p:nvPr/>
        </p:nvSpPr>
        <p:spPr>
          <a:xfrm>
            <a:off x="1151295" y="851800"/>
            <a:ext cx="5257410" cy="834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Appreciation List</a:t>
            </a:r>
            <a:endParaRPr/>
          </a:p>
        </p:txBody>
      </p:sp>
      <p:sp>
        <p:nvSpPr>
          <p:cNvPr id="898" name="Google Shape;898;p26"/>
          <p:cNvSpPr txBox="1"/>
          <p:nvPr/>
        </p:nvSpPr>
        <p:spPr>
          <a:xfrm>
            <a:off x="574473" y="2120314"/>
            <a:ext cx="291654" cy="74972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11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12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13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14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15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16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17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18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19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20</a:t>
            </a:r>
            <a:endParaRPr/>
          </a:p>
        </p:txBody>
      </p:sp>
      <p:sp>
        <p:nvSpPr>
          <p:cNvPr id="899" name="Google Shape;899;p26"/>
          <p:cNvSpPr txBox="1"/>
          <p:nvPr/>
        </p:nvSpPr>
        <p:spPr>
          <a:xfrm>
            <a:off x="3895176" y="2175902"/>
            <a:ext cx="293119" cy="74972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69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4</a:t>
            </a:r>
            <a:r>
              <a:rPr b="1" i="0" lang="en-US" sz="21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endParaRPr/>
          </a:p>
        </p:txBody>
      </p:sp>
      <p:grpSp>
        <p:nvGrpSpPr>
          <p:cNvPr id="900" name="Google Shape;900;p26"/>
          <p:cNvGrpSpPr/>
          <p:nvPr/>
        </p:nvGrpSpPr>
        <p:grpSpPr>
          <a:xfrm>
            <a:off x="1032891" y="2417070"/>
            <a:ext cx="2449673" cy="7160201"/>
            <a:chOff x="0" y="0"/>
            <a:chExt cx="3266231" cy="9546935"/>
          </a:xfrm>
        </p:grpSpPr>
        <p:cxnSp>
          <p:nvCxnSpPr>
            <p:cNvPr id="901" name="Google Shape;901;p26"/>
            <p:cNvCxnSpPr/>
            <p:nvPr/>
          </p:nvCxnSpPr>
          <p:spPr>
            <a:xfrm>
              <a:off x="0" y="0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2" name="Google Shape;902;p26"/>
            <p:cNvCxnSpPr/>
            <p:nvPr/>
          </p:nvCxnSpPr>
          <p:spPr>
            <a:xfrm>
              <a:off x="0" y="200988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3" name="Google Shape;903;p26"/>
            <p:cNvCxnSpPr/>
            <p:nvPr/>
          </p:nvCxnSpPr>
          <p:spPr>
            <a:xfrm>
              <a:off x="0" y="100494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4" name="Google Shape;904;p26"/>
            <p:cNvCxnSpPr/>
            <p:nvPr/>
          </p:nvCxnSpPr>
          <p:spPr>
            <a:xfrm>
              <a:off x="0" y="3014822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5" name="Google Shape;905;p26"/>
            <p:cNvCxnSpPr/>
            <p:nvPr/>
          </p:nvCxnSpPr>
          <p:spPr>
            <a:xfrm>
              <a:off x="0" y="502470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6" name="Google Shape;906;p26"/>
            <p:cNvCxnSpPr/>
            <p:nvPr/>
          </p:nvCxnSpPr>
          <p:spPr>
            <a:xfrm>
              <a:off x="0" y="251235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7" name="Google Shape;907;p26"/>
            <p:cNvCxnSpPr/>
            <p:nvPr/>
          </p:nvCxnSpPr>
          <p:spPr>
            <a:xfrm>
              <a:off x="0" y="150741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8" name="Google Shape;908;p26"/>
            <p:cNvCxnSpPr/>
            <p:nvPr/>
          </p:nvCxnSpPr>
          <p:spPr>
            <a:xfrm>
              <a:off x="0" y="3517292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9" name="Google Shape;909;p26"/>
            <p:cNvCxnSpPr/>
            <p:nvPr/>
          </p:nvCxnSpPr>
          <p:spPr>
            <a:xfrm>
              <a:off x="0" y="803952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0" name="Google Shape;910;p26"/>
            <p:cNvCxnSpPr/>
            <p:nvPr/>
          </p:nvCxnSpPr>
          <p:spPr>
            <a:xfrm>
              <a:off x="0" y="904446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1" name="Google Shape;911;p26"/>
            <p:cNvCxnSpPr/>
            <p:nvPr/>
          </p:nvCxnSpPr>
          <p:spPr>
            <a:xfrm>
              <a:off x="0" y="854199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2" name="Google Shape;912;p26"/>
            <p:cNvCxnSpPr/>
            <p:nvPr/>
          </p:nvCxnSpPr>
          <p:spPr>
            <a:xfrm>
              <a:off x="0" y="954693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3" name="Google Shape;913;p26"/>
            <p:cNvCxnSpPr/>
            <p:nvPr/>
          </p:nvCxnSpPr>
          <p:spPr>
            <a:xfrm>
              <a:off x="0" y="4019762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4" name="Google Shape;914;p26"/>
            <p:cNvCxnSpPr/>
            <p:nvPr/>
          </p:nvCxnSpPr>
          <p:spPr>
            <a:xfrm>
              <a:off x="0" y="602964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5" name="Google Shape;915;p26"/>
            <p:cNvCxnSpPr/>
            <p:nvPr/>
          </p:nvCxnSpPr>
          <p:spPr>
            <a:xfrm>
              <a:off x="0" y="502470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6" name="Google Shape;916;p26"/>
            <p:cNvCxnSpPr/>
            <p:nvPr/>
          </p:nvCxnSpPr>
          <p:spPr>
            <a:xfrm>
              <a:off x="0" y="7034584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7" name="Google Shape;917;p26"/>
            <p:cNvCxnSpPr/>
            <p:nvPr/>
          </p:nvCxnSpPr>
          <p:spPr>
            <a:xfrm>
              <a:off x="0" y="452223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8" name="Google Shape;918;p26"/>
            <p:cNvCxnSpPr/>
            <p:nvPr/>
          </p:nvCxnSpPr>
          <p:spPr>
            <a:xfrm>
              <a:off x="0" y="6532114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9" name="Google Shape;919;p26"/>
            <p:cNvCxnSpPr/>
            <p:nvPr/>
          </p:nvCxnSpPr>
          <p:spPr>
            <a:xfrm>
              <a:off x="0" y="552717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0" name="Google Shape;920;p26"/>
            <p:cNvCxnSpPr/>
            <p:nvPr/>
          </p:nvCxnSpPr>
          <p:spPr>
            <a:xfrm>
              <a:off x="0" y="7537054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21" name="Google Shape;921;p26"/>
          <p:cNvGrpSpPr/>
          <p:nvPr/>
        </p:nvGrpSpPr>
        <p:grpSpPr>
          <a:xfrm>
            <a:off x="4354327" y="2417070"/>
            <a:ext cx="2449673" cy="7160201"/>
            <a:chOff x="0" y="0"/>
            <a:chExt cx="3266231" cy="9546935"/>
          </a:xfrm>
        </p:grpSpPr>
        <p:cxnSp>
          <p:nvCxnSpPr>
            <p:cNvPr id="922" name="Google Shape;922;p26"/>
            <p:cNvCxnSpPr/>
            <p:nvPr/>
          </p:nvCxnSpPr>
          <p:spPr>
            <a:xfrm>
              <a:off x="0" y="0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3" name="Google Shape;923;p26"/>
            <p:cNvCxnSpPr/>
            <p:nvPr/>
          </p:nvCxnSpPr>
          <p:spPr>
            <a:xfrm>
              <a:off x="0" y="200988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4" name="Google Shape;924;p26"/>
            <p:cNvCxnSpPr/>
            <p:nvPr/>
          </p:nvCxnSpPr>
          <p:spPr>
            <a:xfrm>
              <a:off x="0" y="100494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5" name="Google Shape;925;p26"/>
            <p:cNvCxnSpPr/>
            <p:nvPr/>
          </p:nvCxnSpPr>
          <p:spPr>
            <a:xfrm>
              <a:off x="0" y="3014822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6" name="Google Shape;926;p26"/>
            <p:cNvCxnSpPr/>
            <p:nvPr/>
          </p:nvCxnSpPr>
          <p:spPr>
            <a:xfrm>
              <a:off x="0" y="502470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7" name="Google Shape;927;p26"/>
            <p:cNvCxnSpPr/>
            <p:nvPr/>
          </p:nvCxnSpPr>
          <p:spPr>
            <a:xfrm>
              <a:off x="0" y="251235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8" name="Google Shape;928;p26"/>
            <p:cNvCxnSpPr/>
            <p:nvPr/>
          </p:nvCxnSpPr>
          <p:spPr>
            <a:xfrm>
              <a:off x="0" y="1507411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9" name="Google Shape;929;p26"/>
            <p:cNvCxnSpPr/>
            <p:nvPr/>
          </p:nvCxnSpPr>
          <p:spPr>
            <a:xfrm>
              <a:off x="0" y="3517292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0" name="Google Shape;930;p26"/>
            <p:cNvCxnSpPr/>
            <p:nvPr/>
          </p:nvCxnSpPr>
          <p:spPr>
            <a:xfrm>
              <a:off x="0" y="803952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1" name="Google Shape;931;p26"/>
            <p:cNvCxnSpPr/>
            <p:nvPr/>
          </p:nvCxnSpPr>
          <p:spPr>
            <a:xfrm>
              <a:off x="0" y="904446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2" name="Google Shape;932;p26"/>
            <p:cNvCxnSpPr/>
            <p:nvPr/>
          </p:nvCxnSpPr>
          <p:spPr>
            <a:xfrm>
              <a:off x="0" y="854199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3" name="Google Shape;933;p26"/>
            <p:cNvCxnSpPr/>
            <p:nvPr/>
          </p:nvCxnSpPr>
          <p:spPr>
            <a:xfrm>
              <a:off x="0" y="9546935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4" name="Google Shape;934;p26"/>
            <p:cNvCxnSpPr/>
            <p:nvPr/>
          </p:nvCxnSpPr>
          <p:spPr>
            <a:xfrm>
              <a:off x="0" y="4019762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5" name="Google Shape;935;p26"/>
            <p:cNvCxnSpPr/>
            <p:nvPr/>
          </p:nvCxnSpPr>
          <p:spPr>
            <a:xfrm>
              <a:off x="0" y="602964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6" name="Google Shape;936;p26"/>
            <p:cNvCxnSpPr/>
            <p:nvPr/>
          </p:nvCxnSpPr>
          <p:spPr>
            <a:xfrm>
              <a:off x="0" y="502470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7" name="Google Shape;937;p26"/>
            <p:cNvCxnSpPr/>
            <p:nvPr/>
          </p:nvCxnSpPr>
          <p:spPr>
            <a:xfrm>
              <a:off x="0" y="7034584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8" name="Google Shape;938;p26"/>
            <p:cNvCxnSpPr/>
            <p:nvPr/>
          </p:nvCxnSpPr>
          <p:spPr>
            <a:xfrm>
              <a:off x="0" y="452223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9" name="Google Shape;939;p26"/>
            <p:cNvCxnSpPr/>
            <p:nvPr/>
          </p:nvCxnSpPr>
          <p:spPr>
            <a:xfrm>
              <a:off x="0" y="6532114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0" name="Google Shape;940;p26"/>
            <p:cNvCxnSpPr/>
            <p:nvPr/>
          </p:nvCxnSpPr>
          <p:spPr>
            <a:xfrm>
              <a:off x="0" y="5527173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1" name="Google Shape;941;p26"/>
            <p:cNvCxnSpPr/>
            <p:nvPr/>
          </p:nvCxnSpPr>
          <p:spPr>
            <a:xfrm>
              <a:off x="0" y="7537054"/>
              <a:ext cx="3266231" cy="0"/>
            </a:xfrm>
            <a:prstGeom prst="straightConnector1">
              <a:avLst/>
            </a:prstGeom>
            <a:noFill/>
            <a:ln cap="rnd" cmpd="sng" w="24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5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6" name="Google Shape;946;p27"/>
          <p:cNvGrpSpPr/>
          <p:nvPr/>
        </p:nvGrpSpPr>
        <p:grpSpPr>
          <a:xfrm>
            <a:off x="-346015" y="0"/>
            <a:ext cx="8144651" cy="10691997"/>
            <a:chOff x="0" y="0"/>
            <a:chExt cx="10859534" cy="14255996"/>
          </a:xfrm>
        </p:grpSpPr>
        <p:sp>
          <p:nvSpPr>
            <p:cNvPr id="947" name="Google Shape;947;p27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48" name="Google Shape;948;p27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49" name="Google Shape;949;p27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0" name="Google Shape;950;p27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1" name="Google Shape;951;p27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2" name="Google Shape;952;p27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3" name="Google Shape;953;p27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954" name="Google Shape;954;p27"/>
          <p:cNvSpPr/>
          <p:nvPr/>
        </p:nvSpPr>
        <p:spPr>
          <a:xfrm>
            <a:off x="379981" y="844386"/>
            <a:ext cx="6801105" cy="9003228"/>
          </a:xfrm>
          <a:custGeom>
            <a:rect b="b" l="l" r="r" t="t"/>
            <a:pathLst>
              <a:path extrusionOk="0" h="10726624" w="8102971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1043672" y="60960"/>
                </a:lnTo>
                <a:lnTo>
                  <a:pt x="1043672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848225"/>
                </a:lnTo>
                <a:lnTo>
                  <a:pt x="60960" y="848225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1043672" y="196850"/>
                </a:lnTo>
                <a:lnTo>
                  <a:pt x="1043672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848225"/>
                </a:lnTo>
                <a:lnTo>
                  <a:pt x="195580" y="848225"/>
                </a:lnTo>
                <a:lnTo>
                  <a:pt x="196850" y="599440"/>
                </a:lnTo>
                <a:close/>
                <a:moveTo>
                  <a:pt x="0" y="848225"/>
                </a:moveTo>
                <a:lnTo>
                  <a:pt x="60960" y="848225"/>
                </a:lnTo>
                <a:lnTo>
                  <a:pt x="60960" y="9831698"/>
                </a:lnTo>
                <a:lnTo>
                  <a:pt x="0" y="9831698"/>
                </a:lnTo>
                <a:lnTo>
                  <a:pt x="0" y="848225"/>
                </a:lnTo>
                <a:close/>
                <a:moveTo>
                  <a:pt x="181610" y="848225"/>
                </a:moveTo>
                <a:lnTo>
                  <a:pt x="196850" y="848225"/>
                </a:lnTo>
                <a:lnTo>
                  <a:pt x="196850" y="9831698"/>
                </a:lnTo>
                <a:lnTo>
                  <a:pt x="181610" y="9831698"/>
                </a:lnTo>
                <a:lnTo>
                  <a:pt x="181610" y="848225"/>
                </a:lnTo>
                <a:close/>
                <a:moveTo>
                  <a:pt x="1043672" y="10665664"/>
                </a:moveTo>
                <a:lnTo>
                  <a:pt x="7106972" y="10665664"/>
                </a:lnTo>
                <a:lnTo>
                  <a:pt x="7106972" y="10726624"/>
                </a:lnTo>
                <a:lnTo>
                  <a:pt x="1043672" y="10726624"/>
                </a:lnTo>
                <a:lnTo>
                  <a:pt x="1043672" y="10665664"/>
                </a:lnTo>
                <a:close/>
                <a:moveTo>
                  <a:pt x="1043672" y="10529774"/>
                </a:moveTo>
                <a:lnTo>
                  <a:pt x="7106972" y="10529774"/>
                </a:lnTo>
                <a:lnTo>
                  <a:pt x="7106972" y="10545014"/>
                </a:lnTo>
                <a:lnTo>
                  <a:pt x="1043672" y="10545014"/>
                </a:lnTo>
                <a:lnTo>
                  <a:pt x="1043672" y="10529774"/>
                </a:lnTo>
                <a:close/>
                <a:moveTo>
                  <a:pt x="481330" y="10665664"/>
                </a:moveTo>
                <a:cubicBezTo>
                  <a:pt x="480060" y="10431983"/>
                  <a:pt x="293370" y="10242753"/>
                  <a:pt x="60960" y="10235133"/>
                </a:cubicBezTo>
                <a:lnTo>
                  <a:pt x="60960" y="9829322"/>
                </a:lnTo>
                <a:lnTo>
                  <a:pt x="0" y="9829322"/>
                </a:lnTo>
                <a:lnTo>
                  <a:pt x="0" y="10297364"/>
                </a:lnTo>
                <a:lnTo>
                  <a:pt x="35560" y="10296093"/>
                </a:lnTo>
                <a:lnTo>
                  <a:pt x="49530" y="10296093"/>
                </a:lnTo>
                <a:cubicBezTo>
                  <a:pt x="254000" y="10296093"/>
                  <a:pt x="421640" y="10462464"/>
                  <a:pt x="421640" y="10668203"/>
                </a:cubicBezTo>
                <a:cubicBezTo>
                  <a:pt x="421640" y="10675824"/>
                  <a:pt x="421640" y="10683443"/>
                  <a:pt x="420370" y="10693603"/>
                </a:cubicBezTo>
                <a:lnTo>
                  <a:pt x="417830" y="10726624"/>
                </a:lnTo>
                <a:lnTo>
                  <a:pt x="1046928" y="10726624"/>
                </a:lnTo>
                <a:lnTo>
                  <a:pt x="1046928" y="10665664"/>
                </a:lnTo>
                <a:lnTo>
                  <a:pt x="481330" y="10665664"/>
                </a:lnTo>
                <a:close/>
                <a:moveTo>
                  <a:pt x="600710" y="10529774"/>
                </a:moveTo>
                <a:cubicBezTo>
                  <a:pt x="549910" y="10330383"/>
                  <a:pt x="397510" y="10172903"/>
                  <a:pt x="198120" y="10119564"/>
                </a:cubicBezTo>
                <a:lnTo>
                  <a:pt x="198120" y="9831698"/>
                </a:lnTo>
                <a:lnTo>
                  <a:pt x="182880" y="9831698"/>
                </a:lnTo>
                <a:lnTo>
                  <a:pt x="182880" y="10132264"/>
                </a:lnTo>
                <a:lnTo>
                  <a:pt x="189230" y="10133533"/>
                </a:lnTo>
                <a:cubicBezTo>
                  <a:pt x="387350" y="10185603"/>
                  <a:pt x="541020" y="10340543"/>
                  <a:pt x="588010" y="10539933"/>
                </a:cubicBezTo>
                <a:lnTo>
                  <a:pt x="589280" y="10546283"/>
                </a:lnTo>
                <a:lnTo>
                  <a:pt x="1046928" y="10546283"/>
                </a:lnTo>
                <a:lnTo>
                  <a:pt x="1046928" y="10531043"/>
                </a:lnTo>
                <a:lnTo>
                  <a:pt x="600710" y="10529774"/>
                </a:lnTo>
                <a:close/>
                <a:moveTo>
                  <a:pt x="8040741" y="10235133"/>
                </a:moveTo>
                <a:cubicBezTo>
                  <a:pt x="7805791" y="10238943"/>
                  <a:pt x="7615291" y="10429443"/>
                  <a:pt x="7614021" y="10665664"/>
                </a:cubicBezTo>
                <a:lnTo>
                  <a:pt x="7103715" y="10665664"/>
                </a:lnTo>
                <a:lnTo>
                  <a:pt x="7103715" y="10726624"/>
                </a:lnTo>
                <a:lnTo>
                  <a:pt x="7678791" y="10726624"/>
                </a:lnTo>
                <a:lnTo>
                  <a:pt x="7676251" y="10693603"/>
                </a:lnTo>
                <a:cubicBezTo>
                  <a:pt x="7674981" y="10683443"/>
                  <a:pt x="7674981" y="10674553"/>
                  <a:pt x="7674981" y="10668203"/>
                </a:cubicBezTo>
                <a:cubicBezTo>
                  <a:pt x="7674981" y="10463733"/>
                  <a:pt x="7841351" y="10296093"/>
                  <a:pt x="8047091" y="10296093"/>
                </a:cubicBezTo>
                <a:cubicBezTo>
                  <a:pt x="8054711" y="10296093"/>
                  <a:pt x="8062331" y="10296093"/>
                  <a:pt x="8069951" y="10297364"/>
                </a:cubicBezTo>
                <a:lnTo>
                  <a:pt x="8102971" y="10299903"/>
                </a:lnTo>
                <a:lnTo>
                  <a:pt x="8102971" y="9831698"/>
                </a:lnTo>
                <a:lnTo>
                  <a:pt x="8042011" y="9831698"/>
                </a:lnTo>
                <a:lnTo>
                  <a:pt x="8040741" y="10235133"/>
                </a:lnTo>
                <a:close/>
                <a:moveTo>
                  <a:pt x="7904852" y="10117024"/>
                </a:moveTo>
                <a:cubicBezTo>
                  <a:pt x="7705461" y="10169093"/>
                  <a:pt x="7545441" y="10329114"/>
                  <a:pt x="7495911" y="10528503"/>
                </a:cubicBezTo>
                <a:lnTo>
                  <a:pt x="7106972" y="10528503"/>
                </a:lnTo>
                <a:lnTo>
                  <a:pt x="7106972" y="10543743"/>
                </a:lnTo>
                <a:lnTo>
                  <a:pt x="7508611" y="10543743"/>
                </a:lnTo>
                <a:lnTo>
                  <a:pt x="7509881" y="10537393"/>
                </a:lnTo>
                <a:cubicBezTo>
                  <a:pt x="7558141" y="10338003"/>
                  <a:pt x="7716891" y="10177983"/>
                  <a:pt x="7915011" y="10129724"/>
                </a:cubicBezTo>
                <a:lnTo>
                  <a:pt x="7921361" y="10128453"/>
                </a:lnTo>
                <a:lnTo>
                  <a:pt x="7921361" y="9826945"/>
                </a:lnTo>
                <a:lnTo>
                  <a:pt x="7906121" y="9826945"/>
                </a:lnTo>
                <a:lnTo>
                  <a:pt x="7904852" y="10117024"/>
                </a:lnTo>
                <a:close/>
                <a:moveTo>
                  <a:pt x="8040741" y="848225"/>
                </a:moveTo>
                <a:lnTo>
                  <a:pt x="8101702" y="848225"/>
                </a:lnTo>
                <a:lnTo>
                  <a:pt x="8101702" y="9831698"/>
                </a:lnTo>
                <a:lnTo>
                  <a:pt x="8040741" y="9831698"/>
                </a:lnTo>
                <a:lnTo>
                  <a:pt x="8040741" y="848225"/>
                </a:lnTo>
                <a:close/>
                <a:moveTo>
                  <a:pt x="7904852" y="848225"/>
                </a:moveTo>
                <a:lnTo>
                  <a:pt x="7920091" y="848225"/>
                </a:lnTo>
                <a:lnTo>
                  <a:pt x="7920091" y="9831698"/>
                </a:lnTo>
                <a:lnTo>
                  <a:pt x="7904852" y="9831698"/>
                </a:lnTo>
                <a:lnTo>
                  <a:pt x="7904852" y="848225"/>
                </a:lnTo>
                <a:close/>
                <a:moveTo>
                  <a:pt x="7614021" y="60960"/>
                </a:moveTo>
                <a:cubicBezTo>
                  <a:pt x="7620371" y="292100"/>
                  <a:pt x="7808331" y="480060"/>
                  <a:pt x="8040741" y="482600"/>
                </a:cubicBezTo>
                <a:lnTo>
                  <a:pt x="8040741" y="845848"/>
                </a:lnTo>
                <a:lnTo>
                  <a:pt x="8101701" y="845848"/>
                </a:lnTo>
                <a:lnTo>
                  <a:pt x="8101701" y="419100"/>
                </a:lnTo>
                <a:lnTo>
                  <a:pt x="8068681" y="421640"/>
                </a:lnTo>
                <a:cubicBezTo>
                  <a:pt x="8061061" y="421640"/>
                  <a:pt x="8053441" y="422910"/>
                  <a:pt x="8045821" y="422910"/>
                </a:cubicBezTo>
                <a:cubicBezTo>
                  <a:pt x="7841351" y="422910"/>
                  <a:pt x="7673711" y="256540"/>
                  <a:pt x="7673711" y="50800"/>
                </a:cubicBezTo>
                <a:lnTo>
                  <a:pt x="7673711" y="33020"/>
                </a:lnTo>
                <a:lnTo>
                  <a:pt x="7674981" y="1270"/>
                </a:lnTo>
                <a:lnTo>
                  <a:pt x="7097202" y="1270"/>
                </a:lnTo>
                <a:lnTo>
                  <a:pt x="7097202" y="62230"/>
                </a:lnTo>
                <a:lnTo>
                  <a:pt x="7614021" y="60960"/>
                </a:lnTo>
                <a:close/>
                <a:moveTo>
                  <a:pt x="7497181" y="196850"/>
                </a:moveTo>
                <a:cubicBezTo>
                  <a:pt x="7550521" y="394970"/>
                  <a:pt x="7705461" y="549910"/>
                  <a:pt x="7904851" y="600710"/>
                </a:cubicBezTo>
                <a:lnTo>
                  <a:pt x="7904851" y="845848"/>
                </a:lnTo>
                <a:lnTo>
                  <a:pt x="7920091" y="845848"/>
                </a:lnTo>
                <a:lnTo>
                  <a:pt x="7920091" y="589280"/>
                </a:lnTo>
                <a:lnTo>
                  <a:pt x="7913741" y="588010"/>
                </a:lnTo>
                <a:cubicBezTo>
                  <a:pt x="7715621" y="539750"/>
                  <a:pt x="7560681" y="386080"/>
                  <a:pt x="7509881" y="187960"/>
                </a:cubicBezTo>
                <a:lnTo>
                  <a:pt x="7508611" y="181610"/>
                </a:lnTo>
                <a:lnTo>
                  <a:pt x="7103715" y="181610"/>
                </a:lnTo>
                <a:lnTo>
                  <a:pt x="7103715" y="196850"/>
                </a:lnTo>
                <a:lnTo>
                  <a:pt x="7497181" y="196850"/>
                </a:lnTo>
                <a:close/>
                <a:moveTo>
                  <a:pt x="1043672" y="0"/>
                </a:moveTo>
                <a:lnTo>
                  <a:pt x="7106972" y="0"/>
                </a:lnTo>
                <a:lnTo>
                  <a:pt x="7106972" y="60960"/>
                </a:lnTo>
                <a:lnTo>
                  <a:pt x="1043672" y="60960"/>
                </a:lnTo>
                <a:lnTo>
                  <a:pt x="1043672" y="0"/>
                </a:lnTo>
                <a:close/>
                <a:moveTo>
                  <a:pt x="1043672" y="181610"/>
                </a:moveTo>
                <a:lnTo>
                  <a:pt x="7106972" y="181610"/>
                </a:lnTo>
                <a:lnTo>
                  <a:pt x="7106972" y="196850"/>
                </a:lnTo>
                <a:lnTo>
                  <a:pt x="1043672" y="196850"/>
                </a:lnTo>
                <a:lnTo>
                  <a:pt x="1043672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27"/>
          <p:cNvSpPr/>
          <p:nvPr/>
        </p:nvSpPr>
        <p:spPr>
          <a:xfrm>
            <a:off x="379981" y="1476208"/>
            <a:ext cx="6800039" cy="863770"/>
          </a:xfrm>
          <a:custGeom>
            <a:rect b="b" l="l" r="r" t="t"/>
            <a:pathLst>
              <a:path extrusionOk="0" h="397586" w="3129997">
                <a:moveTo>
                  <a:pt x="0" y="0"/>
                </a:moveTo>
                <a:lnTo>
                  <a:pt x="3129997" y="0"/>
                </a:lnTo>
                <a:lnTo>
                  <a:pt x="3129997" y="397586"/>
                </a:lnTo>
                <a:lnTo>
                  <a:pt x="0" y="397586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956" name="Google Shape;956;p27"/>
          <p:cNvSpPr txBox="1"/>
          <p:nvPr/>
        </p:nvSpPr>
        <p:spPr>
          <a:xfrm>
            <a:off x="1184240" y="1638695"/>
            <a:ext cx="51915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Positive Words &amp; Quotes</a:t>
            </a:r>
            <a:endParaRPr sz="35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1" name="Google Shape;961;p28"/>
          <p:cNvGrpSpPr/>
          <p:nvPr/>
        </p:nvGrpSpPr>
        <p:grpSpPr>
          <a:xfrm>
            <a:off x="-450490" y="0"/>
            <a:ext cx="8144651" cy="10691997"/>
            <a:chOff x="0" y="0"/>
            <a:chExt cx="10859534" cy="14255996"/>
          </a:xfrm>
        </p:grpSpPr>
        <p:sp>
          <p:nvSpPr>
            <p:cNvPr id="962" name="Google Shape;962;p28"/>
            <p:cNvSpPr/>
            <p:nvPr/>
          </p:nvSpPr>
          <p:spPr>
            <a:xfrm>
              <a:off x="0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3" name="Google Shape;963;p28"/>
            <p:cNvSpPr/>
            <p:nvPr/>
          </p:nvSpPr>
          <p:spPr>
            <a:xfrm>
              <a:off x="3364245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4" name="Google Shape;964;p28"/>
            <p:cNvSpPr/>
            <p:nvPr/>
          </p:nvSpPr>
          <p:spPr>
            <a:xfrm>
              <a:off x="8410611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5" name="Google Shape;965;p28"/>
            <p:cNvSpPr/>
            <p:nvPr/>
          </p:nvSpPr>
          <p:spPr>
            <a:xfrm>
              <a:off x="10092734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6" name="Google Shape;966;p28"/>
            <p:cNvSpPr/>
            <p:nvPr/>
          </p:nvSpPr>
          <p:spPr>
            <a:xfrm>
              <a:off x="1682122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7" name="Google Shape;967;p28"/>
            <p:cNvSpPr/>
            <p:nvPr/>
          </p:nvSpPr>
          <p:spPr>
            <a:xfrm>
              <a:off x="6728489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8" name="Google Shape;968;p28"/>
            <p:cNvSpPr/>
            <p:nvPr/>
          </p:nvSpPr>
          <p:spPr>
            <a:xfrm>
              <a:off x="5046367" y="0"/>
              <a:ext cx="766800" cy="14255996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969" name="Google Shape;969;p28"/>
          <p:cNvSpPr/>
          <p:nvPr/>
        </p:nvSpPr>
        <p:spPr>
          <a:xfrm>
            <a:off x="395187" y="884118"/>
            <a:ext cx="6807792" cy="8923765"/>
          </a:xfrm>
          <a:custGeom>
            <a:rect b="b" l="l" r="r" t="t"/>
            <a:pathLst>
              <a:path extrusionOk="0" h="27392610" w="20897365">
                <a:moveTo>
                  <a:pt x="66040" y="5534547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5534547"/>
                </a:lnTo>
                <a:lnTo>
                  <a:pt x="66040" y="5534547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4966213" y="63500"/>
                </a:lnTo>
                <a:lnTo>
                  <a:pt x="4966213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4966213" y="429260"/>
                </a:lnTo>
                <a:lnTo>
                  <a:pt x="4966213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5534547"/>
                </a:lnTo>
                <a:lnTo>
                  <a:pt x="429260" y="5534547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4966213" y="0"/>
                </a:moveTo>
                <a:lnTo>
                  <a:pt x="16032824" y="0"/>
                </a:lnTo>
                <a:lnTo>
                  <a:pt x="16032824" y="63500"/>
                </a:lnTo>
                <a:lnTo>
                  <a:pt x="4966213" y="63500"/>
                </a:lnTo>
                <a:lnTo>
                  <a:pt x="4966213" y="0"/>
                </a:lnTo>
                <a:close/>
                <a:moveTo>
                  <a:pt x="4966213" y="364490"/>
                </a:moveTo>
                <a:lnTo>
                  <a:pt x="16032824" y="364490"/>
                </a:lnTo>
                <a:lnTo>
                  <a:pt x="16032824" y="427990"/>
                </a:lnTo>
                <a:lnTo>
                  <a:pt x="4966213" y="427990"/>
                </a:lnTo>
                <a:lnTo>
                  <a:pt x="4966213" y="364490"/>
                </a:lnTo>
                <a:close/>
                <a:moveTo>
                  <a:pt x="20104884" y="63500"/>
                </a:moveTo>
                <a:lnTo>
                  <a:pt x="20104884" y="361950"/>
                </a:lnTo>
                <a:lnTo>
                  <a:pt x="20168384" y="361950"/>
                </a:lnTo>
                <a:lnTo>
                  <a:pt x="20168384" y="0"/>
                </a:lnTo>
                <a:lnTo>
                  <a:pt x="16032824" y="0"/>
                </a:lnTo>
                <a:lnTo>
                  <a:pt x="16032824" y="63500"/>
                </a:lnTo>
                <a:lnTo>
                  <a:pt x="20104884" y="63500"/>
                </a:lnTo>
                <a:close/>
                <a:moveTo>
                  <a:pt x="20104884" y="1460500"/>
                </a:moveTo>
                <a:lnTo>
                  <a:pt x="19793734" y="1460500"/>
                </a:lnTo>
                <a:lnTo>
                  <a:pt x="19793734" y="1524000"/>
                </a:lnTo>
                <a:lnTo>
                  <a:pt x="20104884" y="1524000"/>
                </a:lnTo>
                <a:lnTo>
                  <a:pt x="20104884" y="1889760"/>
                </a:lnTo>
                <a:lnTo>
                  <a:pt x="20507474" y="1889760"/>
                </a:lnTo>
                <a:lnTo>
                  <a:pt x="20507474" y="1460500"/>
                </a:lnTo>
                <a:lnTo>
                  <a:pt x="20168384" y="1460500"/>
                </a:lnTo>
                <a:lnTo>
                  <a:pt x="20168384" y="1153160"/>
                </a:lnTo>
                <a:lnTo>
                  <a:pt x="20104884" y="1153160"/>
                </a:lnTo>
                <a:lnTo>
                  <a:pt x="20104884" y="1460500"/>
                </a:lnTo>
                <a:close/>
                <a:moveTo>
                  <a:pt x="20443974" y="1524000"/>
                </a:moveTo>
                <a:lnTo>
                  <a:pt x="20443974" y="1826260"/>
                </a:lnTo>
                <a:lnTo>
                  <a:pt x="20168384" y="1826260"/>
                </a:lnTo>
                <a:lnTo>
                  <a:pt x="20168384" y="1524000"/>
                </a:lnTo>
                <a:lnTo>
                  <a:pt x="20443974" y="1524000"/>
                </a:lnTo>
                <a:close/>
                <a:moveTo>
                  <a:pt x="19435594" y="792480"/>
                </a:moveTo>
                <a:lnTo>
                  <a:pt x="19730234" y="792480"/>
                </a:lnTo>
                <a:lnTo>
                  <a:pt x="19730234" y="728980"/>
                </a:lnTo>
                <a:lnTo>
                  <a:pt x="19435594" y="728980"/>
                </a:lnTo>
                <a:lnTo>
                  <a:pt x="19435594" y="368300"/>
                </a:lnTo>
                <a:lnTo>
                  <a:pt x="19003794" y="368300"/>
                </a:lnTo>
                <a:lnTo>
                  <a:pt x="19003794" y="792480"/>
                </a:lnTo>
                <a:lnTo>
                  <a:pt x="19372094" y="792480"/>
                </a:lnTo>
                <a:lnTo>
                  <a:pt x="19372094" y="1089660"/>
                </a:lnTo>
                <a:lnTo>
                  <a:pt x="19435594" y="1089660"/>
                </a:lnTo>
                <a:lnTo>
                  <a:pt x="19435594" y="792480"/>
                </a:lnTo>
                <a:close/>
                <a:moveTo>
                  <a:pt x="19067294" y="728980"/>
                </a:moveTo>
                <a:lnTo>
                  <a:pt x="19067294" y="431800"/>
                </a:lnTo>
                <a:lnTo>
                  <a:pt x="19372094" y="431800"/>
                </a:lnTo>
                <a:lnTo>
                  <a:pt x="19372094" y="728980"/>
                </a:lnTo>
                <a:lnTo>
                  <a:pt x="19067294" y="728980"/>
                </a:lnTo>
                <a:close/>
                <a:moveTo>
                  <a:pt x="20104884" y="728980"/>
                </a:moveTo>
                <a:lnTo>
                  <a:pt x="19793734" y="728980"/>
                </a:lnTo>
                <a:lnTo>
                  <a:pt x="19793734" y="792480"/>
                </a:lnTo>
                <a:lnTo>
                  <a:pt x="20104884" y="792480"/>
                </a:lnTo>
                <a:lnTo>
                  <a:pt x="20104884" y="1089660"/>
                </a:lnTo>
                <a:lnTo>
                  <a:pt x="20168384" y="1089660"/>
                </a:lnTo>
                <a:lnTo>
                  <a:pt x="20168384" y="792480"/>
                </a:lnTo>
                <a:lnTo>
                  <a:pt x="20473184" y="792480"/>
                </a:lnTo>
                <a:lnTo>
                  <a:pt x="20473184" y="728980"/>
                </a:lnTo>
                <a:lnTo>
                  <a:pt x="20168384" y="728980"/>
                </a:lnTo>
                <a:lnTo>
                  <a:pt x="20168384" y="425450"/>
                </a:lnTo>
                <a:lnTo>
                  <a:pt x="20104884" y="425450"/>
                </a:lnTo>
                <a:lnTo>
                  <a:pt x="20104884" y="728980"/>
                </a:lnTo>
                <a:close/>
                <a:moveTo>
                  <a:pt x="20536684" y="792480"/>
                </a:moveTo>
                <a:lnTo>
                  <a:pt x="20833865" y="792480"/>
                </a:lnTo>
                <a:lnTo>
                  <a:pt x="20833865" y="5534547"/>
                </a:lnTo>
                <a:lnTo>
                  <a:pt x="20897365" y="5534547"/>
                </a:lnTo>
                <a:lnTo>
                  <a:pt x="20897365" y="728980"/>
                </a:lnTo>
                <a:lnTo>
                  <a:pt x="20536684" y="728980"/>
                </a:lnTo>
                <a:lnTo>
                  <a:pt x="20536684" y="792480"/>
                </a:lnTo>
                <a:close/>
                <a:moveTo>
                  <a:pt x="19372095" y="1524000"/>
                </a:moveTo>
                <a:lnTo>
                  <a:pt x="19730234" y="1524000"/>
                </a:lnTo>
                <a:lnTo>
                  <a:pt x="19730234" y="1460500"/>
                </a:lnTo>
                <a:lnTo>
                  <a:pt x="19435595" y="1460500"/>
                </a:lnTo>
                <a:lnTo>
                  <a:pt x="19435595" y="1153160"/>
                </a:lnTo>
                <a:lnTo>
                  <a:pt x="19372095" y="1153160"/>
                </a:lnTo>
                <a:lnTo>
                  <a:pt x="19372095" y="1524000"/>
                </a:lnTo>
                <a:close/>
                <a:moveTo>
                  <a:pt x="20473184" y="0"/>
                </a:moveTo>
                <a:lnTo>
                  <a:pt x="20473184" y="361950"/>
                </a:lnTo>
                <a:lnTo>
                  <a:pt x="20168384" y="361950"/>
                </a:lnTo>
                <a:lnTo>
                  <a:pt x="20168384" y="425450"/>
                </a:lnTo>
                <a:lnTo>
                  <a:pt x="20473184" y="425450"/>
                </a:lnTo>
                <a:lnTo>
                  <a:pt x="20473184" y="727710"/>
                </a:lnTo>
                <a:lnTo>
                  <a:pt x="20536684" y="727710"/>
                </a:lnTo>
                <a:lnTo>
                  <a:pt x="20536684" y="425450"/>
                </a:lnTo>
                <a:lnTo>
                  <a:pt x="20897365" y="425450"/>
                </a:lnTo>
                <a:lnTo>
                  <a:pt x="20897365" y="0"/>
                </a:lnTo>
                <a:lnTo>
                  <a:pt x="20473184" y="0"/>
                </a:lnTo>
                <a:close/>
                <a:moveTo>
                  <a:pt x="20833865" y="361950"/>
                </a:moveTo>
                <a:lnTo>
                  <a:pt x="20536684" y="361950"/>
                </a:lnTo>
                <a:lnTo>
                  <a:pt x="20536684" y="63500"/>
                </a:lnTo>
                <a:lnTo>
                  <a:pt x="20833865" y="63500"/>
                </a:lnTo>
                <a:lnTo>
                  <a:pt x="20833865" y="361950"/>
                </a:lnTo>
                <a:close/>
                <a:moveTo>
                  <a:pt x="20473184" y="1089660"/>
                </a:moveTo>
                <a:lnTo>
                  <a:pt x="20168384" y="1089660"/>
                </a:lnTo>
                <a:lnTo>
                  <a:pt x="20168384" y="1153160"/>
                </a:lnTo>
                <a:lnTo>
                  <a:pt x="20536684" y="1153160"/>
                </a:lnTo>
                <a:lnTo>
                  <a:pt x="20536684" y="792480"/>
                </a:lnTo>
                <a:lnTo>
                  <a:pt x="20473184" y="792480"/>
                </a:lnTo>
                <a:lnTo>
                  <a:pt x="20473184" y="1089660"/>
                </a:lnTo>
                <a:close/>
                <a:moveTo>
                  <a:pt x="19730234" y="1089660"/>
                </a:moveTo>
                <a:lnTo>
                  <a:pt x="19435594" y="1089660"/>
                </a:lnTo>
                <a:lnTo>
                  <a:pt x="19435594" y="1153160"/>
                </a:lnTo>
                <a:lnTo>
                  <a:pt x="19730234" y="1153160"/>
                </a:lnTo>
                <a:lnTo>
                  <a:pt x="19730234" y="1460500"/>
                </a:lnTo>
                <a:lnTo>
                  <a:pt x="19793734" y="1460500"/>
                </a:lnTo>
                <a:lnTo>
                  <a:pt x="19793734" y="1153160"/>
                </a:lnTo>
                <a:lnTo>
                  <a:pt x="20104884" y="1153160"/>
                </a:lnTo>
                <a:lnTo>
                  <a:pt x="20104884" y="1089660"/>
                </a:lnTo>
                <a:lnTo>
                  <a:pt x="19793734" y="1089660"/>
                </a:lnTo>
                <a:lnTo>
                  <a:pt x="19793734" y="792480"/>
                </a:lnTo>
                <a:lnTo>
                  <a:pt x="19730234" y="792480"/>
                </a:lnTo>
                <a:lnTo>
                  <a:pt x="19730234" y="1089660"/>
                </a:lnTo>
                <a:close/>
                <a:moveTo>
                  <a:pt x="17209284" y="425450"/>
                </a:moveTo>
                <a:lnTo>
                  <a:pt x="18643115" y="425450"/>
                </a:lnTo>
                <a:lnTo>
                  <a:pt x="18643115" y="1153160"/>
                </a:lnTo>
                <a:lnTo>
                  <a:pt x="19372094" y="1153160"/>
                </a:lnTo>
                <a:lnTo>
                  <a:pt x="19372094" y="1089660"/>
                </a:lnTo>
                <a:lnTo>
                  <a:pt x="18706615" y="1089660"/>
                </a:lnTo>
                <a:lnTo>
                  <a:pt x="18706615" y="361950"/>
                </a:lnTo>
                <a:lnTo>
                  <a:pt x="17209284" y="361950"/>
                </a:lnTo>
                <a:lnTo>
                  <a:pt x="16032824" y="363220"/>
                </a:lnTo>
                <a:lnTo>
                  <a:pt x="16032824" y="426720"/>
                </a:lnTo>
                <a:lnTo>
                  <a:pt x="17209284" y="425450"/>
                </a:lnTo>
                <a:close/>
                <a:moveTo>
                  <a:pt x="19730234" y="728980"/>
                </a:moveTo>
                <a:lnTo>
                  <a:pt x="19793734" y="728980"/>
                </a:lnTo>
                <a:lnTo>
                  <a:pt x="19793734" y="425450"/>
                </a:lnTo>
                <a:lnTo>
                  <a:pt x="20104884" y="425450"/>
                </a:lnTo>
                <a:lnTo>
                  <a:pt x="20104884" y="361950"/>
                </a:lnTo>
                <a:lnTo>
                  <a:pt x="19730234" y="361950"/>
                </a:lnTo>
                <a:lnTo>
                  <a:pt x="19730234" y="728980"/>
                </a:lnTo>
                <a:close/>
                <a:moveTo>
                  <a:pt x="19730234" y="2255520"/>
                </a:moveTo>
                <a:lnTo>
                  <a:pt x="20468104" y="2255520"/>
                </a:lnTo>
                <a:lnTo>
                  <a:pt x="20468104" y="5534547"/>
                </a:lnTo>
                <a:lnTo>
                  <a:pt x="20531604" y="5534547"/>
                </a:lnTo>
                <a:lnTo>
                  <a:pt x="20531604" y="2192020"/>
                </a:lnTo>
                <a:lnTo>
                  <a:pt x="19793734" y="2192020"/>
                </a:lnTo>
                <a:lnTo>
                  <a:pt x="19793734" y="1524000"/>
                </a:lnTo>
                <a:lnTo>
                  <a:pt x="19730234" y="1524000"/>
                </a:lnTo>
                <a:lnTo>
                  <a:pt x="19730234" y="2255520"/>
                </a:lnTo>
                <a:close/>
                <a:moveTo>
                  <a:pt x="20104884" y="1089660"/>
                </a:moveTo>
                <a:lnTo>
                  <a:pt x="20168384" y="1089660"/>
                </a:lnTo>
                <a:lnTo>
                  <a:pt x="20168384" y="1153160"/>
                </a:lnTo>
                <a:lnTo>
                  <a:pt x="20104884" y="1153160"/>
                </a:lnTo>
                <a:lnTo>
                  <a:pt x="20104884" y="1089660"/>
                </a:lnTo>
                <a:close/>
                <a:moveTo>
                  <a:pt x="19730234" y="1460500"/>
                </a:moveTo>
                <a:lnTo>
                  <a:pt x="19793734" y="1460500"/>
                </a:lnTo>
                <a:lnTo>
                  <a:pt x="19793734" y="1524000"/>
                </a:lnTo>
                <a:lnTo>
                  <a:pt x="19730234" y="1524000"/>
                </a:lnTo>
                <a:lnTo>
                  <a:pt x="19730234" y="1460500"/>
                </a:lnTo>
                <a:close/>
                <a:moveTo>
                  <a:pt x="20104884" y="361950"/>
                </a:moveTo>
                <a:lnTo>
                  <a:pt x="20168384" y="361950"/>
                </a:lnTo>
                <a:lnTo>
                  <a:pt x="20168384" y="425450"/>
                </a:lnTo>
                <a:lnTo>
                  <a:pt x="20104884" y="425450"/>
                </a:lnTo>
                <a:lnTo>
                  <a:pt x="20104884" y="361950"/>
                </a:lnTo>
                <a:close/>
                <a:moveTo>
                  <a:pt x="20473184" y="728980"/>
                </a:moveTo>
                <a:lnTo>
                  <a:pt x="20536684" y="728980"/>
                </a:lnTo>
                <a:lnTo>
                  <a:pt x="20536684" y="792480"/>
                </a:lnTo>
                <a:lnTo>
                  <a:pt x="20473184" y="792480"/>
                </a:lnTo>
                <a:lnTo>
                  <a:pt x="20473184" y="728980"/>
                </a:lnTo>
                <a:close/>
                <a:moveTo>
                  <a:pt x="19372094" y="1089660"/>
                </a:moveTo>
                <a:lnTo>
                  <a:pt x="19435594" y="1089660"/>
                </a:lnTo>
                <a:lnTo>
                  <a:pt x="19435594" y="1153160"/>
                </a:lnTo>
                <a:lnTo>
                  <a:pt x="19372094" y="1153160"/>
                </a:lnTo>
                <a:lnTo>
                  <a:pt x="19372094" y="1089660"/>
                </a:lnTo>
                <a:close/>
                <a:moveTo>
                  <a:pt x="19730234" y="728980"/>
                </a:moveTo>
                <a:lnTo>
                  <a:pt x="19793734" y="728980"/>
                </a:lnTo>
                <a:lnTo>
                  <a:pt x="19793734" y="792480"/>
                </a:lnTo>
                <a:lnTo>
                  <a:pt x="19730234" y="792480"/>
                </a:lnTo>
                <a:lnTo>
                  <a:pt x="19730234" y="728980"/>
                </a:lnTo>
                <a:close/>
                <a:moveTo>
                  <a:pt x="66040" y="5534547"/>
                </a:moveTo>
                <a:lnTo>
                  <a:pt x="2540" y="5534547"/>
                </a:lnTo>
                <a:lnTo>
                  <a:pt x="24130" y="22040926"/>
                </a:lnTo>
                <a:lnTo>
                  <a:pt x="87630" y="22040926"/>
                </a:lnTo>
                <a:lnTo>
                  <a:pt x="66040" y="5534547"/>
                </a:lnTo>
                <a:close/>
                <a:moveTo>
                  <a:pt x="429260" y="5534547"/>
                </a:moveTo>
                <a:lnTo>
                  <a:pt x="365760" y="5534547"/>
                </a:lnTo>
                <a:lnTo>
                  <a:pt x="388620" y="22040926"/>
                </a:lnTo>
                <a:lnTo>
                  <a:pt x="452120" y="22040926"/>
                </a:lnTo>
                <a:lnTo>
                  <a:pt x="429260" y="5534547"/>
                </a:lnTo>
                <a:close/>
                <a:moveTo>
                  <a:pt x="20833865" y="5534547"/>
                </a:moveTo>
                <a:lnTo>
                  <a:pt x="20897365" y="5534547"/>
                </a:lnTo>
                <a:lnTo>
                  <a:pt x="20897365" y="22040926"/>
                </a:lnTo>
                <a:lnTo>
                  <a:pt x="20833865" y="22040926"/>
                </a:lnTo>
                <a:lnTo>
                  <a:pt x="20833865" y="5534547"/>
                </a:lnTo>
                <a:close/>
                <a:moveTo>
                  <a:pt x="20469375" y="5534547"/>
                </a:moveTo>
                <a:lnTo>
                  <a:pt x="20532875" y="5534547"/>
                </a:lnTo>
                <a:lnTo>
                  <a:pt x="20532875" y="22040926"/>
                </a:lnTo>
                <a:lnTo>
                  <a:pt x="20469375" y="22040926"/>
                </a:lnTo>
                <a:lnTo>
                  <a:pt x="20469375" y="5534547"/>
                </a:lnTo>
                <a:close/>
                <a:moveTo>
                  <a:pt x="817880" y="27329110"/>
                </a:moveTo>
                <a:lnTo>
                  <a:pt x="817880" y="27030660"/>
                </a:lnTo>
                <a:lnTo>
                  <a:pt x="754380" y="27030660"/>
                </a:lnTo>
                <a:lnTo>
                  <a:pt x="754380" y="27392610"/>
                </a:lnTo>
                <a:lnTo>
                  <a:pt x="4966213" y="27392610"/>
                </a:lnTo>
                <a:lnTo>
                  <a:pt x="4966213" y="27329110"/>
                </a:lnTo>
                <a:lnTo>
                  <a:pt x="817880" y="27329110"/>
                </a:lnTo>
                <a:close/>
                <a:moveTo>
                  <a:pt x="88900" y="26600128"/>
                </a:moveTo>
                <a:lnTo>
                  <a:pt x="88900" y="23652460"/>
                </a:lnTo>
                <a:lnTo>
                  <a:pt x="87630" y="22040926"/>
                </a:lnTo>
                <a:lnTo>
                  <a:pt x="24130" y="22040926"/>
                </a:lnTo>
                <a:lnTo>
                  <a:pt x="25400" y="23652460"/>
                </a:lnTo>
                <a:lnTo>
                  <a:pt x="25400" y="26663628"/>
                </a:lnTo>
                <a:lnTo>
                  <a:pt x="387350" y="26663628"/>
                </a:lnTo>
                <a:lnTo>
                  <a:pt x="387350" y="26600128"/>
                </a:lnTo>
                <a:lnTo>
                  <a:pt x="88900" y="26600128"/>
                </a:lnTo>
                <a:close/>
                <a:moveTo>
                  <a:pt x="817880" y="25868610"/>
                </a:moveTo>
                <a:lnTo>
                  <a:pt x="817880" y="25502850"/>
                </a:lnTo>
                <a:lnTo>
                  <a:pt x="415290" y="25502850"/>
                </a:lnTo>
                <a:lnTo>
                  <a:pt x="415290" y="25932110"/>
                </a:lnTo>
                <a:lnTo>
                  <a:pt x="754380" y="25932110"/>
                </a:lnTo>
                <a:lnTo>
                  <a:pt x="754380" y="26239450"/>
                </a:lnTo>
                <a:lnTo>
                  <a:pt x="817880" y="26239450"/>
                </a:lnTo>
                <a:lnTo>
                  <a:pt x="817880" y="25932110"/>
                </a:lnTo>
                <a:lnTo>
                  <a:pt x="1129030" y="25932110"/>
                </a:lnTo>
                <a:lnTo>
                  <a:pt x="1129030" y="25868610"/>
                </a:lnTo>
                <a:lnTo>
                  <a:pt x="817880" y="25868610"/>
                </a:lnTo>
                <a:close/>
                <a:moveTo>
                  <a:pt x="754380" y="25868610"/>
                </a:moveTo>
                <a:lnTo>
                  <a:pt x="478790" y="25868610"/>
                </a:lnTo>
                <a:lnTo>
                  <a:pt x="478790" y="25566350"/>
                </a:lnTo>
                <a:lnTo>
                  <a:pt x="754380" y="25566350"/>
                </a:lnTo>
                <a:lnTo>
                  <a:pt x="754380" y="25868610"/>
                </a:lnTo>
                <a:close/>
                <a:moveTo>
                  <a:pt x="817880" y="26663628"/>
                </a:moveTo>
                <a:lnTo>
                  <a:pt x="1129030" y="26663628"/>
                </a:lnTo>
                <a:lnTo>
                  <a:pt x="1129030" y="26600128"/>
                </a:lnTo>
                <a:lnTo>
                  <a:pt x="817880" y="26600128"/>
                </a:lnTo>
                <a:lnTo>
                  <a:pt x="817880" y="26302950"/>
                </a:lnTo>
                <a:lnTo>
                  <a:pt x="754380" y="26302950"/>
                </a:lnTo>
                <a:lnTo>
                  <a:pt x="754380" y="26600128"/>
                </a:lnTo>
                <a:lnTo>
                  <a:pt x="450850" y="26600128"/>
                </a:lnTo>
                <a:lnTo>
                  <a:pt x="450850" y="26663628"/>
                </a:lnTo>
                <a:lnTo>
                  <a:pt x="754380" y="26663628"/>
                </a:lnTo>
                <a:lnTo>
                  <a:pt x="754380" y="26967160"/>
                </a:lnTo>
                <a:lnTo>
                  <a:pt x="817880" y="26967160"/>
                </a:lnTo>
                <a:lnTo>
                  <a:pt x="817880" y="26663628"/>
                </a:lnTo>
                <a:close/>
                <a:moveTo>
                  <a:pt x="1487170" y="26600128"/>
                </a:moveTo>
                <a:lnTo>
                  <a:pt x="1192530" y="26600128"/>
                </a:lnTo>
                <a:lnTo>
                  <a:pt x="1192530" y="26663628"/>
                </a:lnTo>
                <a:lnTo>
                  <a:pt x="1487170" y="26663628"/>
                </a:lnTo>
                <a:lnTo>
                  <a:pt x="1487170" y="27024310"/>
                </a:lnTo>
                <a:lnTo>
                  <a:pt x="1918970" y="27024310"/>
                </a:lnTo>
                <a:lnTo>
                  <a:pt x="1918970" y="26600128"/>
                </a:lnTo>
                <a:lnTo>
                  <a:pt x="1550670" y="26600128"/>
                </a:lnTo>
                <a:lnTo>
                  <a:pt x="1550670" y="26302950"/>
                </a:lnTo>
                <a:lnTo>
                  <a:pt x="1487170" y="26302950"/>
                </a:lnTo>
                <a:lnTo>
                  <a:pt x="1487170" y="26600128"/>
                </a:lnTo>
                <a:close/>
                <a:moveTo>
                  <a:pt x="1855470" y="26663628"/>
                </a:moveTo>
                <a:lnTo>
                  <a:pt x="1855470" y="26960810"/>
                </a:lnTo>
                <a:lnTo>
                  <a:pt x="1550670" y="26960810"/>
                </a:lnTo>
                <a:lnTo>
                  <a:pt x="1550670" y="26663628"/>
                </a:lnTo>
                <a:lnTo>
                  <a:pt x="1855470" y="26663628"/>
                </a:lnTo>
                <a:close/>
                <a:moveTo>
                  <a:pt x="1192530" y="25868610"/>
                </a:moveTo>
                <a:lnTo>
                  <a:pt x="1192530" y="25932110"/>
                </a:lnTo>
                <a:lnTo>
                  <a:pt x="1487170" y="25932110"/>
                </a:lnTo>
                <a:lnTo>
                  <a:pt x="1487170" y="26239450"/>
                </a:lnTo>
                <a:lnTo>
                  <a:pt x="1550670" y="26239450"/>
                </a:lnTo>
                <a:lnTo>
                  <a:pt x="1550670" y="25868610"/>
                </a:lnTo>
                <a:lnTo>
                  <a:pt x="1192530" y="25868610"/>
                </a:lnTo>
                <a:close/>
                <a:moveTo>
                  <a:pt x="1192530" y="26663628"/>
                </a:moveTo>
                <a:lnTo>
                  <a:pt x="1129030" y="26663628"/>
                </a:lnTo>
                <a:lnTo>
                  <a:pt x="1129030" y="26967160"/>
                </a:lnTo>
                <a:lnTo>
                  <a:pt x="817880" y="26967160"/>
                </a:lnTo>
                <a:lnTo>
                  <a:pt x="817880" y="27030660"/>
                </a:lnTo>
                <a:lnTo>
                  <a:pt x="1192530" y="27030660"/>
                </a:lnTo>
                <a:lnTo>
                  <a:pt x="1192530" y="26663628"/>
                </a:lnTo>
                <a:close/>
                <a:moveTo>
                  <a:pt x="387350" y="26239450"/>
                </a:moveTo>
                <a:lnTo>
                  <a:pt x="387350" y="26600128"/>
                </a:lnTo>
                <a:lnTo>
                  <a:pt x="450850" y="26600128"/>
                </a:lnTo>
                <a:lnTo>
                  <a:pt x="450850" y="26302950"/>
                </a:lnTo>
                <a:lnTo>
                  <a:pt x="754380" y="26302950"/>
                </a:lnTo>
                <a:lnTo>
                  <a:pt x="754380" y="26239450"/>
                </a:lnTo>
                <a:lnTo>
                  <a:pt x="387350" y="26239450"/>
                </a:lnTo>
                <a:close/>
                <a:moveTo>
                  <a:pt x="754380" y="27030660"/>
                </a:moveTo>
                <a:lnTo>
                  <a:pt x="754380" y="26967160"/>
                </a:lnTo>
                <a:lnTo>
                  <a:pt x="449580" y="26967160"/>
                </a:lnTo>
                <a:lnTo>
                  <a:pt x="449580" y="26664900"/>
                </a:lnTo>
                <a:lnTo>
                  <a:pt x="386080" y="26664900"/>
                </a:lnTo>
                <a:lnTo>
                  <a:pt x="386080" y="26967160"/>
                </a:lnTo>
                <a:lnTo>
                  <a:pt x="25400" y="26967160"/>
                </a:lnTo>
                <a:lnTo>
                  <a:pt x="25400" y="27392610"/>
                </a:lnTo>
                <a:lnTo>
                  <a:pt x="449580" y="27392610"/>
                </a:lnTo>
                <a:lnTo>
                  <a:pt x="449580" y="27030660"/>
                </a:lnTo>
                <a:lnTo>
                  <a:pt x="754380" y="27030660"/>
                </a:lnTo>
                <a:close/>
                <a:moveTo>
                  <a:pt x="387350" y="27329110"/>
                </a:moveTo>
                <a:lnTo>
                  <a:pt x="88900" y="27329110"/>
                </a:lnTo>
                <a:lnTo>
                  <a:pt x="88900" y="27030660"/>
                </a:lnTo>
                <a:lnTo>
                  <a:pt x="386080" y="27030660"/>
                </a:lnTo>
                <a:lnTo>
                  <a:pt x="386080" y="27329110"/>
                </a:lnTo>
                <a:lnTo>
                  <a:pt x="387350" y="27329110"/>
                </a:lnTo>
                <a:close/>
                <a:moveTo>
                  <a:pt x="392430" y="25200589"/>
                </a:moveTo>
                <a:lnTo>
                  <a:pt x="1129030" y="25200589"/>
                </a:lnTo>
                <a:lnTo>
                  <a:pt x="1129030" y="25868610"/>
                </a:lnTo>
                <a:lnTo>
                  <a:pt x="1192530" y="25868610"/>
                </a:lnTo>
                <a:lnTo>
                  <a:pt x="1192530" y="25137089"/>
                </a:lnTo>
                <a:lnTo>
                  <a:pt x="455930" y="25137089"/>
                </a:lnTo>
                <a:lnTo>
                  <a:pt x="455930" y="23652460"/>
                </a:lnTo>
                <a:lnTo>
                  <a:pt x="452120" y="22040926"/>
                </a:lnTo>
                <a:lnTo>
                  <a:pt x="388620" y="22040926"/>
                </a:lnTo>
                <a:lnTo>
                  <a:pt x="392430" y="23652460"/>
                </a:lnTo>
                <a:lnTo>
                  <a:pt x="392430" y="25200589"/>
                </a:lnTo>
                <a:close/>
                <a:moveTo>
                  <a:pt x="1192530" y="26302950"/>
                </a:moveTo>
                <a:lnTo>
                  <a:pt x="1487170" y="26302950"/>
                </a:lnTo>
                <a:lnTo>
                  <a:pt x="1487170" y="26239450"/>
                </a:lnTo>
                <a:lnTo>
                  <a:pt x="1192530" y="26239450"/>
                </a:lnTo>
                <a:lnTo>
                  <a:pt x="1192530" y="25932110"/>
                </a:lnTo>
                <a:lnTo>
                  <a:pt x="1129030" y="25932110"/>
                </a:lnTo>
                <a:lnTo>
                  <a:pt x="1129030" y="26239450"/>
                </a:lnTo>
                <a:lnTo>
                  <a:pt x="817880" y="26239450"/>
                </a:lnTo>
                <a:lnTo>
                  <a:pt x="817880" y="26302950"/>
                </a:lnTo>
                <a:lnTo>
                  <a:pt x="1129030" y="26302950"/>
                </a:lnTo>
                <a:lnTo>
                  <a:pt x="1129030" y="26600128"/>
                </a:lnTo>
                <a:lnTo>
                  <a:pt x="1192530" y="26600128"/>
                </a:lnTo>
                <a:lnTo>
                  <a:pt x="1192530" y="26302950"/>
                </a:lnTo>
                <a:close/>
                <a:moveTo>
                  <a:pt x="3713480" y="26967160"/>
                </a:moveTo>
                <a:lnTo>
                  <a:pt x="3714750" y="26967160"/>
                </a:lnTo>
                <a:lnTo>
                  <a:pt x="2279650" y="26967160"/>
                </a:lnTo>
                <a:lnTo>
                  <a:pt x="2279650" y="26239450"/>
                </a:lnTo>
                <a:lnTo>
                  <a:pt x="1550670" y="26239450"/>
                </a:lnTo>
                <a:lnTo>
                  <a:pt x="1550670" y="26302950"/>
                </a:lnTo>
                <a:lnTo>
                  <a:pt x="2216150" y="26302950"/>
                </a:lnTo>
                <a:lnTo>
                  <a:pt x="2216150" y="27030660"/>
                </a:lnTo>
                <a:lnTo>
                  <a:pt x="3714750" y="27030660"/>
                </a:lnTo>
                <a:lnTo>
                  <a:pt x="4966213" y="27029389"/>
                </a:lnTo>
                <a:lnTo>
                  <a:pt x="4966213" y="26965889"/>
                </a:lnTo>
                <a:lnTo>
                  <a:pt x="3713480" y="26967160"/>
                </a:lnTo>
                <a:close/>
                <a:moveTo>
                  <a:pt x="754380" y="26967160"/>
                </a:moveTo>
                <a:lnTo>
                  <a:pt x="817880" y="26967160"/>
                </a:lnTo>
                <a:lnTo>
                  <a:pt x="817880" y="27030660"/>
                </a:lnTo>
                <a:lnTo>
                  <a:pt x="754380" y="27030660"/>
                </a:lnTo>
                <a:lnTo>
                  <a:pt x="754380" y="26967160"/>
                </a:lnTo>
                <a:close/>
                <a:moveTo>
                  <a:pt x="754380" y="26239450"/>
                </a:moveTo>
                <a:lnTo>
                  <a:pt x="817880" y="26239450"/>
                </a:lnTo>
                <a:lnTo>
                  <a:pt x="817880" y="26302950"/>
                </a:lnTo>
                <a:lnTo>
                  <a:pt x="754380" y="26302950"/>
                </a:lnTo>
                <a:lnTo>
                  <a:pt x="754380" y="26239450"/>
                </a:lnTo>
                <a:close/>
                <a:moveTo>
                  <a:pt x="387350" y="26600128"/>
                </a:moveTo>
                <a:lnTo>
                  <a:pt x="450850" y="26600128"/>
                </a:lnTo>
                <a:lnTo>
                  <a:pt x="450850" y="26663628"/>
                </a:lnTo>
                <a:lnTo>
                  <a:pt x="387350" y="26663628"/>
                </a:lnTo>
                <a:lnTo>
                  <a:pt x="387350" y="26600128"/>
                </a:lnTo>
                <a:close/>
                <a:moveTo>
                  <a:pt x="1487170" y="26239450"/>
                </a:moveTo>
                <a:lnTo>
                  <a:pt x="1550670" y="26239450"/>
                </a:lnTo>
                <a:lnTo>
                  <a:pt x="1550670" y="26302950"/>
                </a:lnTo>
                <a:lnTo>
                  <a:pt x="1487170" y="26302950"/>
                </a:lnTo>
                <a:lnTo>
                  <a:pt x="1487170" y="26239450"/>
                </a:lnTo>
                <a:close/>
                <a:moveTo>
                  <a:pt x="1129030" y="25868610"/>
                </a:moveTo>
                <a:lnTo>
                  <a:pt x="1192530" y="25868610"/>
                </a:lnTo>
                <a:lnTo>
                  <a:pt x="1192530" y="25932110"/>
                </a:lnTo>
                <a:lnTo>
                  <a:pt x="1129030" y="25932110"/>
                </a:lnTo>
                <a:lnTo>
                  <a:pt x="1129030" y="25868610"/>
                </a:lnTo>
                <a:close/>
                <a:moveTo>
                  <a:pt x="1129030" y="26600128"/>
                </a:moveTo>
                <a:lnTo>
                  <a:pt x="1192530" y="26600128"/>
                </a:lnTo>
                <a:lnTo>
                  <a:pt x="1192530" y="26663628"/>
                </a:lnTo>
                <a:lnTo>
                  <a:pt x="1129030" y="26663628"/>
                </a:lnTo>
                <a:lnTo>
                  <a:pt x="1129030" y="26600128"/>
                </a:lnTo>
                <a:close/>
                <a:moveTo>
                  <a:pt x="4966213" y="27329110"/>
                </a:moveTo>
                <a:lnTo>
                  <a:pt x="16032824" y="27329110"/>
                </a:lnTo>
                <a:lnTo>
                  <a:pt x="16032824" y="27392610"/>
                </a:lnTo>
                <a:lnTo>
                  <a:pt x="4966213" y="27392610"/>
                </a:lnTo>
                <a:lnTo>
                  <a:pt x="4966213" y="27329110"/>
                </a:lnTo>
                <a:close/>
                <a:moveTo>
                  <a:pt x="4966213" y="26964621"/>
                </a:moveTo>
                <a:lnTo>
                  <a:pt x="16032824" y="26964621"/>
                </a:lnTo>
                <a:lnTo>
                  <a:pt x="16032824" y="27028121"/>
                </a:lnTo>
                <a:lnTo>
                  <a:pt x="4966213" y="27028121"/>
                </a:lnTo>
                <a:lnTo>
                  <a:pt x="4966213" y="26964621"/>
                </a:lnTo>
                <a:close/>
                <a:moveTo>
                  <a:pt x="20104884" y="27031928"/>
                </a:moveTo>
                <a:lnTo>
                  <a:pt x="20104884" y="27329110"/>
                </a:lnTo>
                <a:lnTo>
                  <a:pt x="16032824" y="27329110"/>
                </a:lnTo>
                <a:lnTo>
                  <a:pt x="16032824" y="27392610"/>
                </a:lnTo>
                <a:lnTo>
                  <a:pt x="20168384" y="27392610"/>
                </a:lnTo>
                <a:lnTo>
                  <a:pt x="20168384" y="27031928"/>
                </a:lnTo>
                <a:lnTo>
                  <a:pt x="20104884" y="27031928"/>
                </a:lnTo>
                <a:close/>
                <a:moveTo>
                  <a:pt x="19436865" y="26600128"/>
                </a:moveTo>
                <a:lnTo>
                  <a:pt x="19436865" y="26288978"/>
                </a:lnTo>
                <a:lnTo>
                  <a:pt x="19373365" y="26288978"/>
                </a:lnTo>
                <a:lnTo>
                  <a:pt x="19373365" y="26600128"/>
                </a:lnTo>
                <a:lnTo>
                  <a:pt x="19007604" y="26600128"/>
                </a:lnTo>
                <a:lnTo>
                  <a:pt x="19007604" y="27002721"/>
                </a:lnTo>
                <a:lnTo>
                  <a:pt x="19436865" y="27002721"/>
                </a:lnTo>
                <a:lnTo>
                  <a:pt x="19436865" y="26663628"/>
                </a:lnTo>
                <a:lnTo>
                  <a:pt x="19744204" y="26663628"/>
                </a:lnTo>
                <a:lnTo>
                  <a:pt x="19744204" y="26600128"/>
                </a:lnTo>
                <a:lnTo>
                  <a:pt x="19436865" y="26600128"/>
                </a:lnTo>
                <a:close/>
                <a:moveTo>
                  <a:pt x="19373365" y="26939221"/>
                </a:moveTo>
                <a:lnTo>
                  <a:pt x="19071104" y="26939221"/>
                </a:lnTo>
                <a:lnTo>
                  <a:pt x="19071104" y="26663628"/>
                </a:lnTo>
                <a:lnTo>
                  <a:pt x="19373365" y="26663628"/>
                </a:lnTo>
                <a:lnTo>
                  <a:pt x="19373365" y="26939221"/>
                </a:lnTo>
                <a:close/>
                <a:moveTo>
                  <a:pt x="19373365" y="26225478"/>
                </a:moveTo>
                <a:lnTo>
                  <a:pt x="19436865" y="26225478"/>
                </a:lnTo>
                <a:lnTo>
                  <a:pt x="19436865" y="25930839"/>
                </a:lnTo>
                <a:lnTo>
                  <a:pt x="19744204" y="25930839"/>
                </a:lnTo>
                <a:lnTo>
                  <a:pt x="19744204" y="25867339"/>
                </a:lnTo>
                <a:lnTo>
                  <a:pt x="19373365" y="25867339"/>
                </a:lnTo>
                <a:lnTo>
                  <a:pt x="19373365" y="26225478"/>
                </a:lnTo>
                <a:close/>
                <a:moveTo>
                  <a:pt x="20168384" y="26600128"/>
                </a:moveTo>
                <a:lnTo>
                  <a:pt x="20168384" y="26288978"/>
                </a:lnTo>
                <a:lnTo>
                  <a:pt x="20104884" y="26288978"/>
                </a:lnTo>
                <a:lnTo>
                  <a:pt x="20104884" y="26600128"/>
                </a:lnTo>
                <a:lnTo>
                  <a:pt x="19807704" y="26600128"/>
                </a:lnTo>
                <a:lnTo>
                  <a:pt x="19807704" y="26663628"/>
                </a:lnTo>
                <a:lnTo>
                  <a:pt x="20104884" y="26663628"/>
                </a:lnTo>
                <a:lnTo>
                  <a:pt x="20104884" y="26968428"/>
                </a:lnTo>
                <a:lnTo>
                  <a:pt x="20168384" y="26968428"/>
                </a:lnTo>
                <a:lnTo>
                  <a:pt x="20168384" y="26663628"/>
                </a:lnTo>
                <a:lnTo>
                  <a:pt x="20471915" y="26663628"/>
                </a:lnTo>
                <a:lnTo>
                  <a:pt x="20471915" y="26600128"/>
                </a:lnTo>
                <a:lnTo>
                  <a:pt x="20168384" y="26600128"/>
                </a:lnTo>
                <a:close/>
                <a:moveTo>
                  <a:pt x="20833865" y="26600128"/>
                </a:moveTo>
                <a:lnTo>
                  <a:pt x="20535415" y="26600128"/>
                </a:lnTo>
                <a:lnTo>
                  <a:pt x="20535415" y="26663628"/>
                </a:lnTo>
                <a:lnTo>
                  <a:pt x="20897365" y="26663628"/>
                </a:lnTo>
                <a:lnTo>
                  <a:pt x="20897365" y="22040926"/>
                </a:lnTo>
                <a:lnTo>
                  <a:pt x="20833865" y="22040926"/>
                </a:lnTo>
                <a:lnTo>
                  <a:pt x="20833865" y="26600128"/>
                </a:lnTo>
                <a:close/>
                <a:moveTo>
                  <a:pt x="20104884" y="25930839"/>
                </a:moveTo>
                <a:lnTo>
                  <a:pt x="20104884" y="26225478"/>
                </a:lnTo>
                <a:lnTo>
                  <a:pt x="20168384" y="26225478"/>
                </a:lnTo>
                <a:lnTo>
                  <a:pt x="20168384" y="25930839"/>
                </a:lnTo>
                <a:lnTo>
                  <a:pt x="20529065" y="25930839"/>
                </a:lnTo>
                <a:lnTo>
                  <a:pt x="20529065" y="25499039"/>
                </a:lnTo>
                <a:lnTo>
                  <a:pt x="20104884" y="25499039"/>
                </a:lnTo>
                <a:lnTo>
                  <a:pt x="20104884" y="25867339"/>
                </a:lnTo>
                <a:lnTo>
                  <a:pt x="19807704" y="25867339"/>
                </a:lnTo>
                <a:lnTo>
                  <a:pt x="19807704" y="25930839"/>
                </a:lnTo>
                <a:lnTo>
                  <a:pt x="20104884" y="25930839"/>
                </a:lnTo>
                <a:close/>
                <a:moveTo>
                  <a:pt x="20168384" y="25562539"/>
                </a:moveTo>
                <a:lnTo>
                  <a:pt x="20465565" y="25562539"/>
                </a:lnTo>
                <a:lnTo>
                  <a:pt x="20465565" y="25867339"/>
                </a:lnTo>
                <a:lnTo>
                  <a:pt x="20168384" y="25867339"/>
                </a:lnTo>
                <a:lnTo>
                  <a:pt x="20168384" y="25562539"/>
                </a:lnTo>
                <a:close/>
                <a:moveTo>
                  <a:pt x="20535415" y="26663628"/>
                </a:moveTo>
                <a:lnTo>
                  <a:pt x="20471915" y="26663628"/>
                </a:lnTo>
                <a:lnTo>
                  <a:pt x="20471915" y="26968428"/>
                </a:lnTo>
                <a:lnTo>
                  <a:pt x="20169654" y="26968428"/>
                </a:lnTo>
                <a:lnTo>
                  <a:pt x="20169654" y="27031928"/>
                </a:lnTo>
                <a:lnTo>
                  <a:pt x="20471915" y="27031928"/>
                </a:lnTo>
                <a:lnTo>
                  <a:pt x="20471915" y="27392610"/>
                </a:lnTo>
                <a:lnTo>
                  <a:pt x="20897365" y="27392610"/>
                </a:lnTo>
                <a:lnTo>
                  <a:pt x="20897365" y="26968428"/>
                </a:lnTo>
                <a:lnTo>
                  <a:pt x="20535415" y="26968428"/>
                </a:lnTo>
                <a:lnTo>
                  <a:pt x="20535415" y="26663628"/>
                </a:lnTo>
                <a:close/>
                <a:moveTo>
                  <a:pt x="20833865" y="27031928"/>
                </a:moveTo>
                <a:lnTo>
                  <a:pt x="20833865" y="27329110"/>
                </a:lnTo>
                <a:lnTo>
                  <a:pt x="20535415" y="27329110"/>
                </a:lnTo>
                <a:lnTo>
                  <a:pt x="20535415" y="27031928"/>
                </a:lnTo>
                <a:lnTo>
                  <a:pt x="20833865" y="27031928"/>
                </a:lnTo>
                <a:close/>
                <a:moveTo>
                  <a:pt x="20168384" y="26225478"/>
                </a:moveTo>
                <a:lnTo>
                  <a:pt x="20168384" y="26288978"/>
                </a:lnTo>
                <a:lnTo>
                  <a:pt x="20471915" y="26288978"/>
                </a:lnTo>
                <a:lnTo>
                  <a:pt x="20471915" y="26600128"/>
                </a:lnTo>
                <a:lnTo>
                  <a:pt x="20535415" y="26600128"/>
                </a:lnTo>
                <a:lnTo>
                  <a:pt x="20535415" y="26225478"/>
                </a:lnTo>
                <a:lnTo>
                  <a:pt x="20168384" y="26225478"/>
                </a:lnTo>
                <a:close/>
                <a:moveTo>
                  <a:pt x="18641844" y="26225478"/>
                </a:moveTo>
                <a:lnTo>
                  <a:pt x="18641844" y="26963350"/>
                </a:lnTo>
                <a:lnTo>
                  <a:pt x="16032824" y="26963350"/>
                </a:lnTo>
                <a:lnTo>
                  <a:pt x="16032824" y="27026850"/>
                </a:lnTo>
                <a:lnTo>
                  <a:pt x="18705345" y="27026850"/>
                </a:lnTo>
                <a:lnTo>
                  <a:pt x="18705345" y="26288978"/>
                </a:lnTo>
                <a:lnTo>
                  <a:pt x="19373365" y="26288978"/>
                </a:lnTo>
                <a:lnTo>
                  <a:pt x="19373365" y="26225478"/>
                </a:lnTo>
                <a:lnTo>
                  <a:pt x="18641845" y="26225478"/>
                </a:lnTo>
                <a:close/>
                <a:moveTo>
                  <a:pt x="19807704" y="26225478"/>
                </a:moveTo>
                <a:lnTo>
                  <a:pt x="19807704" y="25930839"/>
                </a:lnTo>
                <a:lnTo>
                  <a:pt x="19744204" y="25930839"/>
                </a:lnTo>
                <a:lnTo>
                  <a:pt x="19744204" y="26225478"/>
                </a:lnTo>
                <a:lnTo>
                  <a:pt x="19436865" y="26225478"/>
                </a:lnTo>
                <a:lnTo>
                  <a:pt x="19436865" y="26288978"/>
                </a:lnTo>
                <a:lnTo>
                  <a:pt x="19744204" y="26288978"/>
                </a:lnTo>
                <a:lnTo>
                  <a:pt x="19744204" y="26600128"/>
                </a:lnTo>
                <a:lnTo>
                  <a:pt x="19807704" y="26600128"/>
                </a:lnTo>
                <a:lnTo>
                  <a:pt x="19807704" y="26288978"/>
                </a:lnTo>
                <a:lnTo>
                  <a:pt x="20104884" y="26288978"/>
                </a:lnTo>
                <a:lnTo>
                  <a:pt x="20104884" y="26225478"/>
                </a:lnTo>
                <a:lnTo>
                  <a:pt x="19807704" y="26225478"/>
                </a:lnTo>
                <a:close/>
                <a:moveTo>
                  <a:pt x="19807704" y="26968428"/>
                </a:moveTo>
                <a:lnTo>
                  <a:pt x="19807704" y="26663628"/>
                </a:lnTo>
                <a:lnTo>
                  <a:pt x="19744204" y="26663628"/>
                </a:lnTo>
                <a:lnTo>
                  <a:pt x="19744204" y="27031928"/>
                </a:lnTo>
                <a:lnTo>
                  <a:pt x="20104884" y="27031928"/>
                </a:lnTo>
                <a:lnTo>
                  <a:pt x="20104884" y="26968428"/>
                </a:lnTo>
                <a:lnTo>
                  <a:pt x="19807704" y="26968428"/>
                </a:lnTo>
                <a:close/>
                <a:moveTo>
                  <a:pt x="20471915" y="23704530"/>
                </a:moveTo>
                <a:lnTo>
                  <a:pt x="20471915" y="25138360"/>
                </a:lnTo>
                <a:lnTo>
                  <a:pt x="19744204" y="25138360"/>
                </a:lnTo>
                <a:lnTo>
                  <a:pt x="19744204" y="25867339"/>
                </a:lnTo>
                <a:lnTo>
                  <a:pt x="19807704" y="25867339"/>
                </a:lnTo>
                <a:lnTo>
                  <a:pt x="19807704" y="25201860"/>
                </a:lnTo>
                <a:lnTo>
                  <a:pt x="20535415" y="25201860"/>
                </a:lnTo>
                <a:lnTo>
                  <a:pt x="20535415" y="23704530"/>
                </a:lnTo>
                <a:lnTo>
                  <a:pt x="20534144" y="22040926"/>
                </a:lnTo>
                <a:lnTo>
                  <a:pt x="20470644" y="22040926"/>
                </a:lnTo>
                <a:lnTo>
                  <a:pt x="20471915" y="23704530"/>
                </a:lnTo>
                <a:close/>
                <a:moveTo>
                  <a:pt x="19744204" y="26600128"/>
                </a:moveTo>
                <a:lnTo>
                  <a:pt x="19807704" y="26600128"/>
                </a:lnTo>
                <a:lnTo>
                  <a:pt x="19807704" y="26663628"/>
                </a:lnTo>
                <a:lnTo>
                  <a:pt x="19744204" y="26663628"/>
                </a:lnTo>
                <a:lnTo>
                  <a:pt x="19744204" y="26600128"/>
                </a:lnTo>
                <a:close/>
                <a:moveTo>
                  <a:pt x="19373365" y="26225478"/>
                </a:moveTo>
                <a:lnTo>
                  <a:pt x="19436865" y="26225478"/>
                </a:lnTo>
                <a:lnTo>
                  <a:pt x="19436865" y="26288978"/>
                </a:lnTo>
                <a:lnTo>
                  <a:pt x="19373365" y="26288978"/>
                </a:lnTo>
                <a:lnTo>
                  <a:pt x="19373365" y="26225478"/>
                </a:lnTo>
                <a:close/>
                <a:moveTo>
                  <a:pt x="20104884" y="26968428"/>
                </a:moveTo>
                <a:lnTo>
                  <a:pt x="20168384" y="26968428"/>
                </a:lnTo>
                <a:lnTo>
                  <a:pt x="20168384" y="27031928"/>
                </a:lnTo>
                <a:lnTo>
                  <a:pt x="20104884" y="27031928"/>
                </a:lnTo>
                <a:lnTo>
                  <a:pt x="20104884" y="26968428"/>
                </a:lnTo>
                <a:close/>
                <a:moveTo>
                  <a:pt x="20471915" y="26600128"/>
                </a:moveTo>
                <a:lnTo>
                  <a:pt x="20535415" y="26600128"/>
                </a:lnTo>
                <a:lnTo>
                  <a:pt x="20535415" y="26663628"/>
                </a:lnTo>
                <a:lnTo>
                  <a:pt x="20471915" y="26663628"/>
                </a:lnTo>
                <a:lnTo>
                  <a:pt x="20471915" y="26600128"/>
                </a:lnTo>
                <a:close/>
                <a:moveTo>
                  <a:pt x="20104884" y="26225478"/>
                </a:moveTo>
                <a:lnTo>
                  <a:pt x="20168384" y="26225478"/>
                </a:lnTo>
                <a:lnTo>
                  <a:pt x="20168384" y="26288978"/>
                </a:lnTo>
                <a:lnTo>
                  <a:pt x="20104884" y="26288978"/>
                </a:lnTo>
                <a:lnTo>
                  <a:pt x="20104884" y="26225478"/>
                </a:lnTo>
                <a:close/>
                <a:moveTo>
                  <a:pt x="19744204" y="25867339"/>
                </a:moveTo>
                <a:lnTo>
                  <a:pt x="19807704" y="25867339"/>
                </a:lnTo>
                <a:lnTo>
                  <a:pt x="19807704" y="25930839"/>
                </a:lnTo>
                <a:lnTo>
                  <a:pt x="19744204" y="25930839"/>
                </a:lnTo>
                <a:lnTo>
                  <a:pt x="19744204" y="25867339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pic>
        <p:nvPicPr>
          <p:cNvPr id="970" name="Google Shape;97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87854">
            <a:off x="4689506" y="5951449"/>
            <a:ext cx="3067249" cy="4304912"/>
          </a:xfrm>
          <a:prstGeom prst="rect">
            <a:avLst/>
          </a:prstGeom>
          <a:noFill/>
          <a:ln>
            <a:noFill/>
          </a:ln>
        </p:spPr>
      </p:pic>
      <p:sp>
        <p:nvSpPr>
          <p:cNvPr id="971" name="Google Shape;971;p28"/>
          <p:cNvSpPr/>
          <p:nvPr/>
        </p:nvSpPr>
        <p:spPr>
          <a:xfrm>
            <a:off x="2099281" y="635931"/>
            <a:ext cx="3361438" cy="574305"/>
          </a:xfrm>
          <a:custGeom>
            <a:rect b="b" l="l" r="r" t="t"/>
            <a:pathLst>
              <a:path extrusionOk="0" h="264347" w="1547240">
                <a:moveTo>
                  <a:pt x="0" y="0"/>
                </a:moveTo>
                <a:lnTo>
                  <a:pt x="1547240" y="0"/>
                </a:lnTo>
                <a:lnTo>
                  <a:pt x="1547240" y="264347"/>
                </a:lnTo>
                <a:lnTo>
                  <a:pt x="0" y="2643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72" name="Google Shape;972;p28"/>
          <p:cNvSpPr txBox="1"/>
          <p:nvPr/>
        </p:nvSpPr>
        <p:spPr>
          <a:xfrm>
            <a:off x="2340062" y="540681"/>
            <a:ext cx="2880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Vision Board</a:t>
            </a:r>
            <a:endParaRPr sz="3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3"/>
          <p:cNvGrpSpPr/>
          <p:nvPr/>
        </p:nvGrpSpPr>
        <p:grpSpPr>
          <a:xfrm>
            <a:off x="-2053143" y="-1375541"/>
            <a:ext cx="11810621" cy="13013929"/>
            <a:chOff x="0" y="0"/>
            <a:chExt cx="15747496" cy="17351905"/>
          </a:xfrm>
        </p:grpSpPr>
        <p:pic>
          <p:nvPicPr>
            <p:cNvPr id="120" name="Google Shape;120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-8612998">
              <a:off x="9853361" y="6317861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2468675">
              <a:off x="1511400" y="5826441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-4290210">
              <a:off x="5892993" y="11102811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6816935">
              <a:off x="5585042" y="167533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3"/>
            <p:cNvSpPr/>
            <p:nvPr/>
          </p:nvSpPr>
          <p:spPr>
            <a:xfrm>
              <a:off x="3467563" y="3229030"/>
              <a:ext cx="8619923" cy="11466050"/>
            </a:xfrm>
            <a:custGeom>
              <a:rect b="b" l="l" r="r" t="t"/>
              <a:pathLst>
                <a:path extrusionOk="0" h="3958290" w="2975755">
                  <a:moveTo>
                    <a:pt x="0" y="0"/>
                  </a:moveTo>
                  <a:lnTo>
                    <a:pt x="2975755" y="0"/>
                  </a:lnTo>
                  <a:lnTo>
                    <a:pt x="2975755" y="3958290"/>
                  </a:lnTo>
                  <a:lnTo>
                    <a:pt x="0" y="395829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</p:spPr>
        </p:sp>
        <p:pic>
          <p:nvPicPr>
            <p:cNvPr id="125" name="Google Shape;125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-628676">
              <a:off x="9575400" y="10167413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10171323">
              <a:off x="1460915" y="1092747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564461">
              <a:off x="1511400" y="10198404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-10235538">
              <a:off x="9853361" y="1473709"/>
              <a:ext cx="4468250" cy="6271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3"/>
            <p:cNvSpPr/>
            <p:nvPr/>
          </p:nvSpPr>
          <p:spPr>
            <a:xfrm>
              <a:off x="2341555" y="11748620"/>
              <a:ext cx="10871939" cy="1342069"/>
            </a:xfrm>
            <a:custGeom>
              <a:rect b="b" l="l" r="r" t="t"/>
              <a:pathLst>
                <a:path extrusionOk="0" h="463307" w="3753192">
                  <a:moveTo>
                    <a:pt x="0" y="0"/>
                  </a:moveTo>
                  <a:lnTo>
                    <a:pt x="3753192" y="0"/>
                  </a:lnTo>
                  <a:lnTo>
                    <a:pt x="3753192" y="463307"/>
                  </a:lnTo>
                  <a:lnTo>
                    <a:pt x="0" y="463307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130" name="Google Shape;130;p3"/>
            <p:cNvSpPr txBox="1"/>
            <p:nvPr/>
          </p:nvSpPr>
          <p:spPr>
            <a:xfrm>
              <a:off x="4617681" y="9391991"/>
              <a:ext cx="6319687" cy="17373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5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691" u="none" cap="none" strike="noStrike">
                  <a:solidFill>
                    <a:srgbClr val="0D907E"/>
                  </a:solidFill>
                  <a:latin typeface="Alice"/>
                  <a:ea typeface="Alice"/>
                  <a:cs typeface="Alice"/>
                  <a:sym typeface="Alice"/>
                </a:rPr>
                <a:t>Difficulty</a:t>
              </a:r>
              <a:endParaRPr/>
            </a:p>
          </p:txBody>
        </p:sp>
        <p:sp>
          <p:nvSpPr>
            <p:cNvPr id="131" name="Google Shape;131;p3"/>
            <p:cNvSpPr txBox="1"/>
            <p:nvPr/>
          </p:nvSpPr>
          <p:spPr>
            <a:xfrm>
              <a:off x="5595590" y="11918865"/>
              <a:ext cx="4363869" cy="9102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4103" u="none" cap="none" strike="noStrike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PLANNER</a:t>
              </a:r>
              <a:endParaRPr/>
            </a:p>
          </p:txBody>
        </p:sp>
        <p:sp>
          <p:nvSpPr>
            <p:cNvPr id="132" name="Google Shape;132;p3"/>
            <p:cNvSpPr txBox="1"/>
            <p:nvPr/>
          </p:nvSpPr>
          <p:spPr>
            <a:xfrm>
              <a:off x="4576472" y="4848195"/>
              <a:ext cx="6402105" cy="34297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5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691" u="none" cap="none" strike="noStrike">
                  <a:solidFill>
                    <a:srgbClr val="1E605C"/>
                  </a:solidFill>
                  <a:latin typeface="Alice"/>
                  <a:ea typeface="Alice"/>
                  <a:cs typeface="Alice"/>
                  <a:sym typeface="Alice"/>
                </a:rPr>
                <a:t>Express</a:t>
              </a:r>
              <a:endParaRPr/>
            </a:p>
            <a:p>
              <a:pPr indent="0" lvl="0" marL="0" marR="0" rtl="0" algn="ctr">
                <a:lnSpc>
                  <a:spcPct val="11500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691" u="none" cap="none" strike="noStrike">
                  <a:solidFill>
                    <a:srgbClr val="0D907E"/>
                  </a:solidFill>
                  <a:latin typeface="Alice"/>
                  <a:ea typeface="Alice"/>
                  <a:cs typeface="Alice"/>
                  <a:sym typeface="Alice"/>
                </a:rPr>
                <a:t>Gratitude</a:t>
              </a:r>
              <a:endParaRPr/>
            </a:p>
          </p:txBody>
        </p:sp>
        <p:sp>
          <p:nvSpPr>
            <p:cNvPr id="133" name="Google Shape;133;p3"/>
            <p:cNvSpPr txBox="1"/>
            <p:nvPr/>
          </p:nvSpPr>
          <p:spPr>
            <a:xfrm>
              <a:off x="3745524" y="8540589"/>
              <a:ext cx="8064000" cy="604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649" u="none" cap="none" strike="noStrike">
                  <a:solidFill>
                    <a:srgbClr val="1E605C"/>
                  </a:solidFill>
                  <a:latin typeface="Raleway"/>
                  <a:ea typeface="Raleway"/>
                  <a:cs typeface="Raleway"/>
                  <a:sym typeface="Raleway"/>
                </a:rPr>
                <a:t>DURING TIMES OF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/>
          <p:nvPr/>
        </p:nvSpPr>
        <p:spPr>
          <a:xfrm>
            <a:off x="924512" y="1119601"/>
            <a:ext cx="5712438" cy="8452799"/>
          </a:xfrm>
          <a:custGeom>
            <a:rect b="b" l="l" r="r" t="t"/>
            <a:pathLst>
              <a:path extrusionOk="0" h="7341184" w="4961204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1219" y="60960"/>
                </a:lnTo>
                <a:lnTo>
                  <a:pt x="88121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93537"/>
                </a:lnTo>
                <a:lnTo>
                  <a:pt x="60960" y="793537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1219" y="196850"/>
                </a:lnTo>
                <a:lnTo>
                  <a:pt x="88121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93537"/>
                </a:lnTo>
                <a:lnTo>
                  <a:pt x="195580" y="793537"/>
                </a:lnTo>
                <a:lnTo>
                  <a:pt x="196850" y="599440"/>
                </a:lnTo>
                <a:close/>
                <a:moveTo>
                  <a:pt x="0" y="793537"/>
                </a:moveTo>
                <a:lnTo>
                  <a:pt x="60960" y="793537"/>
                </a:lnTo>
                <a:lnTo>
                  <a:pt x="60960" y="6495739"/>
                </a:lnTo>
                <a:lnTo>
                  <a:pt x="0" y="6495739"/>
                </a:lnTo>
                <a:lnTo>
                  <a:pt x="0" y="793537"/>
                </a:lnTo>
                <a:close/>
                <a:moveTo>
                  <a:pt x="181610" y="793537"/>
                </a:moveTo>
                <a:lnTo>
                  <a:pt x="196850" y="793537"/>
                </a:lnTo>
                <a:lnTo>
                  <a:pt x="196850" y="6495739"/>
                </a:lnTo>
                <a:lnTo>
                  <a:pt x="181610" y="6495739"/>
                </a:lnTo>
                <a:lnTo>
                  <a:pt x="181610" y="793537"/>
                </a:lnTo>
                <a:close/>
                <a:moveTo>
                  <a:pt x="881219" y="7280225"/>
                </a:moveTo>
                <a:lnTo>
                  <a:pt x="4090875" y="7280225"/>
                </a:lnTo>
                <a:lnTo>
                  <a:pt x="4090875" y="7341184"/>
                </a:lnTo>
                <a:lnTo>
                  <a:pt x="881219" y="7341184"/>
                </a:lnTo>
                <a:lnTo>
                  <a:pt x="881219" y="7280225"/>
                </a:lnTo>
                <a:close/>
                <a:moveTo>
                  <a:pt x="881219" y="7144334"/>
                </a:moveTo>
                <a:lnTo>
                  <a:pt x="4090875" y="7144334"/>
                </a:lnTo>
                <a:lnTo>
                  <a:pt x="4090875" y="7159575"/>
                </a:lnTo>
                <a:lnTo>
                  <a:pt x="881219" y="7159575"/>
                </a:lnTo>
                <a:lnTo>
                  <a:pt x="881219" y="7144334"/>
                </a:lnTo>
                <a:close/>
                <a:moveTo>
                  <a:pt x="481330" y="7280225"/>
                </a:moveTo>
                <a:cubicBezTo>
                  <a:pt x="480060" y="7046544"/>
                  <a:pt x="293370" y="6857314"/>
                  <a:pt x="60960" y="6849694"/>
                </a:cubicBezTo>
                <a:lnTo>
                  <a:pt x="60960" y="6494230"/>
                </a:lnTo>
                <a:lnTo>
                  <a:pt x="0" y="6494230"/>
                </a:lnTo>
                <a:lnTo>
                  <a:pt x="0" y="6911925"/>
                </a:lnTo>
                <a:lnTo>
                  <a:pt x="35560" y="6910654"/>
                </a:lnTo>
                <a:lnTo>
                  <a:pt x="49530" y="6910654"/>
                </a:lnTo>
                <a:cubicBezTo>
                  <a:pt x="254000" y="6910654"/>
                  <a:pt x="421640" y="7077025"/>
                  <a:pt x="421640" y="7282764"/>
                </a:cubicBezTo>
                <a:cubicBezTo>
                  <a:pt x="421640" y="7290384"/>
                  <a:pt x="421640" y="7298004"/>
                  <a:pt x="420370" y="7308164"/>
                </a:cubicBezTo>
                <a:lnTo>
                  <a:pt x="417830" y="7341184"/>
                </a:lnTo>
                <a:lnTo>
                  <a:pt x="882943" y="7341184"/>
                </a:lnTo>
                <a:lnTo>
                  <a:pt x="882943" y="7280225"/>
                </a:lnTo>
                <a:lnTo>
                  <a:pt x="481330" y="7280225"/>
                </a:lnTo>
                <a:close/>
                <a:moveTo>
                  <a:pt x="600710" y="7144334"/>
                </a:moveTo>
                <a:cubicBezTo>
                  <a:pt x="549910" y="6944944"/>
                  <a:pt x="397510" y="6787464"/>
                  <a:pt x="198120" y="6734125"/>
                </a:cubicBezTo>
                <a:lnTo>
                  <a:pt x="198120" y="6495739"/>
                </a:lnTo>
                <a:lnTo>
                  <a:pt x="182880" y="6495739"/>
                </a:lnTo>
                <a:lnTo>
                  <a:pt x="182880" y="6746825"/>
                </a:lnTo>
                <a:lnTo>
                  <a:pt x="189230" y="6748094"/>
                </a:lnTo>
                <a:cubicBezTo>
                  <a:pt x="387350" y="6800164"/>
                  <a:pt x="541020" y="6955104"/>
                  <a:pt x="588010" y="7154494"/>
                </a:cubicBezTo>
                <a:lnTo>
                  <a:pt x="589280" y="7160844"/>
                </a:lnTo>
                <a:lnTo>
                  <a:pt x="882943" y="7160844"/>
                </a:lnTo>
                <a:lnTo>
                  <a:pt x="882943" y="7145604"/>
                </a:lnTo>
                <a:lnTo>
                  <a:pt x="600710" y="7144334"/>
                </a:lnTo>
                <a:close/>
                <a:moveTo>
                  <a:pt x="4898975" y="6849694"/>
                </a:moveTo>
                <a:cubicBezTo>
                  <a:pt x="4664025" y="6853504"/>
                  <a:pt x="4473525" y="7044004"/>
                  <a:pt x="4472255" y="7280225"/>
                </a:cubicBezTo>
                <a:lnTo>
                  <a:pt x="4089152" y="7280225"/>
                </a:lnTo>
                <a:lnTo>
                  <a:pt x="4089152" y="7341184"/>
                </a:lnTo>
                <a:lnTo>
                  <a:pt x="4537024" y="7341184"/>
                </a:lnTo>
                <a:lnTo>
                  <a:pt x="4534484" y="7308164"/>
                </a:lnTo>
                <a:cubicBezTo>
                  <a:pt x="4533214" y="7298004"/>
                  <a:pt x="4533214" y="7289114"/>
                  <a:pt x="4533214" y="7282764"/>
                </a:cubicBezTo>
                <a:cubicBezTo>
                  <a:pt x="4533214" y="7078294"/>
                  <a:pt x="4699584" y="6910654"/>
                  <a:pt x="4905324" y="6910654"/>
                </a:cubicBezTo>
                <a:cubicBezTo>
                  <a:pt x="4912944" y="6910654"/>
                  <a:pt x="4920564" y="6910654"/>
                  <a:pt x="4928184" y="6911925"/>
                </a:cubicBezTo>
                <a:lnTo>
                  <a:pt x="4961204" y="6914464"/>
                </a:lnTo>
                <a:lnTo>
                  <a:pt x="4961204" y="6495739"/>
                </a:lnTo>
                <a:lnTo>
                  <a:pt x="4900244" y="6495739"/>
                </a:lnTo>
                <a:lnTo>
                  <a:pt x="4898974" y="6849694"/>
                </a:lnTo>
                <a:close/>
                <a:moveTo>
                  <a:pt x="4763084" y="6731584"/>
                </a:moveTo>
                <a:cubicBezTo>
                  <a:pt x="4563695" y="6783654"/>
                  <a:pt x="4403675" y="6943675"/>
                  <a:pt x="4354144" y="7143064"/>
                </a:cubicBezTo>
                <a:lnTo>
                  <a:pt x="4090875" y="7143064"/>
                </a:lnTo>
                <a:lnTo>
                  <a:pt x="4090875" y="7158304"/>
                </a:lnTo>
                <a:lnTo>
                  <a:pt x="4366844" y="7158304"/>
                </a:lnTo>
                <a:lnTo>
                  <a:pt x="4368114" y="7151954"/>
                </a:lnTo>
                <a:cubicBezTo>
                  <a:pt x="4416375" y="6952564"/>
                  <a:pt x="4575125" y="6792544"/>
                  <a:pt x="4773244" y="6744284"/>
                </a:cubicBezTo>
                <a:lnTo>
                  <a:pt x="4779594" y="6743014"/>
                </a:lnTo>
                <a:lnTo>
                  <a:pt x="4779594" y="6492722"/>
                </a:lnTo>
                <a:lnTo>
                  <a:pt x="4764355" y="6492722"/>
                </a:lnTo>
                <a:lnTo>
                  <a:pt x="4763084" y="6731584"/>
                </a:lnTo>
                <a:close/>
                <a:moveTo>
                  <a:pt x="4898975" y="793537"/>
                </a:moveTo>
                <a:lnTo>
                  <a:pt x="4959934" y="793537"/>
                </a:lnTo>
                <a:lnTo>
                  <a:pt x="4959934" y="6495739"/>
                </a:lnTo>
                <a:lnTo>
                  <a:pt x="4898975" y="6495739"/>
                </a:lnTo>
                <a:lnTo>
                  <a:pt x="4898975" y="793537"/>
                </a:lnTo>
                <a:close/>
                <a:moveTo>
                  <a:pt x="4763084" y="793537"/>
                </a:moveTo>
                <a:lnTo>
                  <a:pt x="4778325" y="793537"/>
                </a:lnTo>
                <a:lnTo>
                  <a:pt x="4778325" y="6495739"/>
                </a:lnTo>
                <a:lnTo>
                  <a:pt x="4763084" y="6495739"/>
                </a:lnTo>
                <a:lnTo>
                  <a:pt x="4763084" y="793537"/>
                </a:lnTo>
                <a:close/>
                <a:moveTo>
                  <a:pt x="4472254" y="60960"/>
                </a:moveTo>
                <a:cubicBezTo>
                  <a:pt x="4478604" y="292100"/>
                  <a:pt x="4666564" y="480060"/>
                  <a:pt x="4898974" y="482600"/>
                </a:cubicBezTo>
                <a:lnTo>
                  <a:pt x="4898974" y="792028"/>
                </a:lnTo>
                <a:lnTo>
                  <a:pt x="4959934" y="792028"/>
                </a:lnTo>
                <a:lnTo>
                  <a:pt x="4959934" y="419100"/>
                </a:lnTo>
                <a:lnTo>
                  <a:pt x="4926914" y="421640"/>
                </a:lnTo>
                <a:cubicBezTo>
                  <a:pt x="4919294" y="421640"/>
                  <a:pt x="4911674" y="422910"/>
                  <a:pt x="4904054" y="422910"/>
                </a:cubicBezTo>
                <a:cubicBezTo>
                  <a:pt x="4699584" y="422910"/>
                  <a:pt x="4531944" y="256540"/>
                  <a:pt x="4531944" y="50800"/>
                </a:cubicBezTo>
                <a:lnTo>
                  <a:pt x="4531944" y="33020"/>
                </a:lnTo>
                <a:lnTo>
                  <a:pt x="4533214" y="1270"/>
                </a:lnTo>
                <a:lnTo>
                  <a:pt x="4085704" y="1270"/>
                </a:lnTo>
                <a:lnTo>
                  <a:pt x="4085704" y="62230"/>
                </a:lnTo>
                <a:lnTo>
                  <a:pt x="4472254" y="60960"/>
                </a:lnTo>
                <a:close/>
                <a:moveTo>
                  <a:pt x="4355414" y="196850"/>
                </a:moveTo>
                <a:cubicBezTo>
                  <a:pt x="4408754" y="394970"/>
                  <a:pt x="4563694" y="549910"/>
                  <a:pt x="4763084" y="600710"/>
                </a:cubicBezTo>
                <a:lnTo>
                  <a:pt x="4763084" y="792028"/>
                </a:lnTo>
                <a:lnTo>
                  <a:pt x="4778324" y="792028"/>
                </a:lnTo>
                <a:lnTo>
                  <a:pt x="4778324" y="589280"/>
                </a:lnTo>
                <a:lnTo>
                  <a:pt x="4771974" y="588010"/>
                </a:lnTo>
                <a:cubicBezTo>
                  <a:pt x="4573854" y="539750"/>
                  <a:pt x="4418914" y="386080"/>
                  <a:pt x="4368114" y="187960"/>
                </a:cubicBezTo>
                <a:lnTo>
                  <a:pt x="4366844" y="181610"/>
                </a:lnTo>
                <a:lnTo>
                  <a:pt x="4089152" y="181610"/>
                </a:lnTo>
                <a:lnTo>
                  <a:pt x="4089152" y="196850"/>
                </a:lnTo>
                <a:lnTo>
                  <a:pt x="4355414" y="196850"/>
                </a:lnTo>
                <a:close/>
                <a:moveTo>
                  <a:pt x="881219" y="0"/>
                </a:moveTo>
                <a:lnTo>
                  <a:pt x="4090875" y="0"/>
                </a:lnTo>
                <a:lnTo>
                  <a:pt x="4090875" y="60960"/>
                </a:lnTo>
                <a:lnTo>
                  <a:pt x="881219" y="60960"/>
                </a:lnTo>
                <a:lnTo>
                  <a:pt x="881219" y="0"/>
                </a:lnTo>
                <a:close/>
                <a:moveTo>
                  <a:pt x="881219" y="181610"/>
                </a:moveTo>
                <a:lnTo>
                  <a:pt x="4090875" y="181610"/>
                </a:lnTo>
                <a:lnTo>
                  <a:pt x="4090875" y="196850"/>
                </a:lnTo>
                <a:lnTo>
                  <a:pt x="881219" y="196850"/>
                </a:lnTo>
                <a:lnTo>
                  <a:pt x="881219" y="18161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05314" y="5771331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9" y="454235"/>
            <a:ext cx="3351187" cy="47034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1" name="Google Shape;141;p4"/>
          <p:cNvGrpSpPr/>
          <p:nvPr/>
        </p:nvGrpSpPr>
        <p:grpSpPr>
          <a:xfrm>
            <a:off x="-682203" y="-61025"/>
            <a:ext cx="8238693" cy="10815453"/>
            <a:chOff x="0" y="0"/>
            <a:chExt cx="10984924" cy="14420604"/>
          </a:xfrm>
        </p:grpSpPr>
        <p:sp>
          <p:nvSpPr>
            <p:cNvPr id="142" name="Google Shape;142;p4"/>
            <p:cNvSpPr/>
            <p:nvPr/>
          </p:nvSpPr>
          <p:spPr>
            <a:xfrm>
              <a:off x="0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3" name="Google Shape;143;p4"/>
            <p:cNvSpPr/>
            <p:nvPr/>
          </p:nvSpPr>
          <p:spPr>
            <a:xfrm>
              <a:off x="3403090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4" name="Google Shape;144;p4"/>
            <p:cNvSpPr/>
            <p:nvPr/>
          </p:nvSpPr>
          <p:spPr>
            <a:xfrm>
              <a:off x="8507725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5" name="Google Shape;145;p4"/>
            <p:cNvSpPr/>
            <p:nvPr/>
          </p:nvSpPr>
          <p:spPr>
            <a:xfrm>
              <a:off x="10209270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6" name="Google Shape;146;p4"/>
            <p:cNvSpPr/>
            <p:nvPr/>
          </p:nvSpPr>
          <p:spPr>
            <a:xfrm>
              <a:off x="1701545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7" name="Google Shape;147;p4"/>
            <p:cNvSpPr/>
            <p:nvPr/>
          </p:nvSpPr>
          <p:spPr>
            <a:xfrm>
              <a:off x="6806180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8" name="Google Shape;148;p4"/>
            <p:cNvSpPr/>
            <p:nvPr/>
          </p:nvSpPr>
          <p:spPr>
            <a:xfrm>
              <a:off x="5104635" y="0"/>
              <a:ext cx="775654" cy="1442060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49" name="Google Shape;149;p4"/>
          <p:cNvSpPr txBox="1"/>
          <p:nvPr/>
        </p:nvSpPr>
        <p:spPr>
          <a:xfrm>
            <a:off x="2613509" y="1357719"/>
            <a:ext cx="3583415" cy="988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18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Give Thanks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/>
          <p:nvPr/>
        </p:nvSpPr>
        <p:spPr>
          <a:xfrm>
            <a:off x="402686" y="885971"/>
            <a:ext cx="6755694" cy="8921125"/>
          </a:xfrm>
          <a:custGeom>
            <a:rect b="b" l="l" r="r" t="t"/>
            <a:pathLst>
              <a:path extrusionOk="0" h="10628805" w="8048868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711144" y="62230"/>
                </a:lnTo>
                <a:lnTo>
                  <a:pt x="711144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638304"/>
                </a:lnTo>
                <a:lnTo>
                  <a:pt x="60960" y="638304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711144" y="157480"/>
                </a:lnTo>
                <a:lnTo>
                  <a:pt x="711144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636018"/>
                </a:lnTo>
                <a:lnTo>
                  <a:pt x="157480" y="636018"/>
                </a:lnTo>
                <a:lnTo>
                  <a:pt x="157480" y="387350"/>
                </a:lnTo>
                <a:close/>
                <a:moveTo>
                  <a:pt x="0" y="636018"/>
                </a:moveTo>
                <a:lnTo>
                  <a:pt x="60960" y="636018"/>
                </a:lnTo>
                <a:lnTo>
                  <a:pt x="60960" y="10020475"/>
                </a:lnTo>
                <a:lnTo>
                  <a:pt x="0" y="10020475"/>
                </a:lnTo>
                <a:lnTo>
                  <a:pt x="0" y="636018"/>
                </a:lnTo>
                <a:close/>
                <a:moveTo>
                  <a:pt x="142240" y="636018"/>
                </a:moveTo>
                <a:lnTo>
                  <a:pt x="158750" y="636018"/>
                </a:lnTo>
                <a:lnTo>
                  <a:pt x="158750" y="10020475"/>
                </a:lnTo>
                <a:lnTo>
                  <a:pt x="142240" y="10020475"/>
                </a:lnTo>
                <a:lnTo>
                  <a:pt x="142240" y="636018"/>
                </a:lnTo>
                <a:close/>
                <a:moveTo>
                  <a:pt x="269240" y="10566575"/>
                </a:moveTo>
                <a:cubicBezTo>
                  <a:pt x="154940" y="10566575"/>
                  <a:pt x="62230" y="10473865"/>
                  <a:pt x="62230" y="10359565"/>
                </a:cubicBezTo>
                <a:lnTo>
                  <a:pt x="62230" y="10020475"/>
                </a:lnTo>
                <a:lnTo>
                  <a:pt x="0" y="10020475"/>
                </a:lnTo>
                <a:lnTo>
                  <a:pt x="0" y="10359565"/>
                </a:lnTo>
                <a:cubicBezTo>
                  <a:pt x="0" y="10508155"/>
                  <a:pt x="120650" y="10628805"/>
                  <a:pt x="269240" y="10628805"/>
                </a:cubicBezTo>
                <a:lnTo>
                  <a:pt x="714088" y="10628805"/>
                </a:lnTo>
                <a:lnTo>
                  <a:pt x="714088" y="10566575"/>
                </a:lnTo>
                <a:lnTo>
                  <a:pt x="269240" y="10566575"/>
                </a:lnTo>
                <a:close/>
                <a:moveTo>
                  <a:pt x="387350" y="10470055"/>
                </a:moveTo>
                <a:cubicBezTo>
                  <a:pt x="260350" y="10470055"/>
                  <a:pt x="157480" y="10367185"/>
                  <a:pt x="157480" y="10240185"/>
                </a:cubicBezTo>
                <a:lnTo>
                  <a:pt x="157480" y="10020475"/>
                </a:lnTo>
                <a:lnTo>
                  <a:pt x="140970" y="10020475"/>
                </a:lnTo>
                <a:lnTo>
                  <a:pt x="140970" y="10240185"/>
                </a:lnTo>
                <a:cubicBezTo>
                  <a:pt x="140970" y="10376075"/>
                  <a:pt x="251460" y="10486565"/>
                  <a:pt x="387350" y="10486565"/>
                </a:cubicBezTo>
                <a:lnTo>
                  <a:pt x="711144" y="10486565"/>
                </a:lnTo>
                <a:lnTo>
                  <a:pt x="711144" y="10470055"/>
                </a:lnTo>
                <a:lnTo>
                  <a:pt x="387350" y="10470055"/>
                </a:lnTo>
                <a:close/>
                <a:moveTo>
                  <a:pt x="711144" y="10566575"/>
                </a:moveTo>
                <a:lnTo>
                  <a:pt x="7026282" y="10566575"/>
                </a:lnTo>
                <a:lnTo>
                  <a:pt x="7026282" y="10627535"/>
                </a:lnTo>
                <a:lnTo>
                  <a:pt x="711144" y="10627535"/>
                </a:lnTo>
                <a:lnTo>
                  <a:pt x="711144" y="10566575"/>
                </a:lnTo>
                <a:close/>
                <a:moveTo>
                  <a:pt x="711144" y="10470055"/>
                </a:moveTo>
                <a:lnTo>
                  <a:pt x="7026282" y="10470055"/>
                </a:lnTo>
                <a:lnTo>
                  <a:pt x="7026282" y="10486565"/>
                </a:lnTo>
                <a:lnTo>
                  <a:pt x="711144" y="10486565"/>
                </a:lnTo>
                <a:lnTo>
                  <a:pt x="711144" y="10470055"/>
                </a:lnTo>
                <a:close/>
                <a:moveTo>
                  <a:pt x="7986638" y="10020475"/>
                </a:moveTo>
                <a:lnTo>
                  <a:pt x="7986638" y="10359565"/>
                </a:lnTo>
                <a:cubicBezTo>
                  <a:pt x="7986638" y="10473865"/>
                  <a:pt x="7893928" y="10566575"/>
                  <a:pt x="7779628" y="10566575"/>
                </a:cubicBezTo>
                <a:lnTo>
                  <a:pt x="7026282" y="10566575"/>
                </a:lnTo>
                <a:lnTo>
                  <a:pt x="7026282" y="10627535"/>
                </a:lnTo>
                <a:lnTo>
                  <a:pt x="7779628" y="10627535"/>
                </a:lnTo>
                <a:cubicBezTo>
                  <a:pt x="7928218" y="10627535"/>
                  <a:pt x="8048868" y="10506885"/>
                  <a:pt x="8048868" y="10358295"/>
                </a:cubicBezTo>
                <a:lnTo>
                  <a:pt x="8048868" y="10020475"/>
                </a:lnTo>
                <a:lnTo>
                  <a:pt x="7986638" y="10020475"/>
                </a:lnTo>
                <a:close/>
                <a:moveTo>
                  <a:pt x="7890118" y="10240185"/>
                </a:moveTo>
                <a:cubicBezTo>
                  <a:pt x="7890118" y="10367185"/>
                  <a:pt x="7787248" y="10470055"/>
                  <a:pt x="7660248" y="10470055"/>
                </a:cubicBezTo>
                <a:lnTo>
                  <a:pt x="7026282" y="10470055"/>
                </a:lnTo>
                <a:lnTo>
                  <a:pt x="7026282" y="10486565"/>
                </a:lnTo>
                <a:lnTo>
                  <a:pt x="7660248" y="10486565"/>
                </a:lnTo>
                <a:cubicBezTo>
                  <a:pt x="7796138" y="10486565"/>
                  <a:pt x="7906628" y="10376075"/>
                  <a:pt x="7906628" y="10240185"/>
                </a:cubicBezTo>
                <a:lnTo>
                  <a:pt x="7906628" y="10020475"/>
                </a:lnTo>
                <a:lnTo>
                  <a:pt x="7890118" y="10020475"/>
                </a:lnTo>
                <a:lnTo>
                  <a:pt x="7890118" y="10240185"/>
                </a:lnTo>
                <a:close/>
                <a:moveTo>
                  <a:pt x="7986638" y="636018"/>
                </a:moveTo>
                <a:lnTo>
                  <a:pt x="8047598" y="636018"/>
                </a:lnTo>
                <a:lnTo>
                  <a:pt x="8047598" y="10020475"/>
                </a:lnTo>
                <a:lnTo>
                  <a:pt x="7986638" y="10020475"/>
                </a:lnTo>
                <a:lnTo>
                  <a:pt x="7986638" y="636018"/>
                </a:lnTo>
                <a:close/>
                <a:moveTo>
                  <a:pt x="7890118" y="636018"/>
                </a:moveTo>
                <a:lnTo>
                  <a:pt x="7906628" y="636018"/>
                </a:lnTo>
                <a:lnTo>
                  <a:pt x="7906628" y="10020475"/>
                </a:lnTo>
                <a:lnTo>
                  <a:pt x="7890118" y="10020475"/>
                </a:lnTo>
                <a:lnTo>
                  <a:pt x="7890118" y="636018"/>
                </a:lnTo>
                <a:close/>
                <a:moveTo>
                  <a:pt x="7779628" y="60960"/>
                </a:moveTo>
                <a:cubicBezTo>
                  <a:pt x="7893928" y="60960"/>
                  <a:pt x="7986638" y="153670"/>
                  <a:pt x="7986638" y="267970"/>
                </a:cubicBezTo>
                <a:lnTo>
                  <a:pt x="7986638" y="636018"/>
                </a:lnTo>
                <a:lnTo>
                  <a:pt x="8047598" y="636018"/>
                </a:lnTo>
                <a:lnTo>
                  <a:pt x="8047598" y="269240"/>
                </a:lnTo>
                <a:cubicBezTo>
                  <a:pt x="8047598" y="120650"/>
                  <a:pt x="7926948" y="0"/>
                  <a:pt x="7778358" y="0"/>
                </a:cubicBezTo>
                <a:lnTo>
                  <a:pt x="7023338" y="0"/>
                </a:lnTo>
                <a:lnTo>
                  <a:pt x="7023338" y="60960"/>
                </a:lnTo>
                <a:lnTo>
                  <a:pt x="7779628" y="60960"/>
                </a:lnTo>
                <a:close/>
                <a:moveTo>
                  <a:pt x="7660248" y="142240"/>
                </a:moveTo>
                <a:lnTo>
                  <a:pt x="7026282" y="142240"/>
                </a:lnTo>
                <a:lnTo>
                  <a:pt x="7026282" y="158750"/>
                </a:lnTo>
                <a:lnTo>
                  <a:pt x="7660248" y="158750"/>
                </a:lnTo>
                <a:cubicBezTo>
                  <a:pt x="7787248" y="158750"/>
                  <a:pt x="7890118" y="261620"/>
                  <a:pt x="7890118" y="388620"/>
                </a:cubicBezTo>
                <a:lnTo>
                  <a:pt x="7890118" y="638304"/>
                </a:lnTo>
                <a:lnTo>
                  <a:pt x="7906628" y="638304"/>
                </a:lnTo>
                <a:lnTo>
                  <a:pt x="7906628" y="387350"/>
                </a:lnTo>
                <a:cubicBezTo>
                  <a:pt x="7906628" y="251460"/>
                  <a:pt x="7796138" y="142240"/>
                  <a:pt x="7660248" y="142240"/>
                </a:cubicBezTo>
                <a:close/>
                <a:moveTo>
                  <a:pt x="711144" y="0"/>
                </a:moveTo>
                <a:lnTo>
                  <a:pt x="7026282" y="0"/>
                </a:lnTo>
                <a:lnTo>
                  <a:pt x="7026282" y="60960"/>
                </a:lnTo>
                <a:lnTo>
                  <a:pt x="711144" y="60960"/>
                </a:lnTo>
                <a:lnTo>
                  <a:pt x="711144" y="0"/>
                </a:lnTo>
                <a:close/>
                <a:moveTo>
                  <a:pt x="711144" y="142240"/>
                </a:moveTo>
                <a:lnTo>
                  <a:pt x="7026282" y="142240"/>
                </a:lnTo>
                <a:lnTo>
                  <a:pt x="7026282" y="158750"/>
                </a:lnTo>
                <a:lnTo>
                  <a:pt x="711144" y="158750"/>
                </a:lnTo>
                <a:lnTo>
                  <a:pt x="711144" y="14224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87854">
            <a:off x="4391131" y="6002174"/>
            <a:ext cx="3067249" cy="430491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5"/>
          <p:cNvSpPr/>
          <p:nvPr/>
        </p:nvSpPr>
        <p:spPr>
          <a:xfrm>
            <a:off x="756000" y="635931"/>
            <a:ext cx="3843000" cy="574305"/>
          </a:xfrm>
          <a:custGeom>
            <a:rect b="b" l="l" r="r" t="t"/>
            <a:pathLst>
              <a:path extrusionOk="0" h="264347" w="1768898">
                <a:moveTo>
                  <a:pt x="0" y="0"/>
                </a:moveTo>
                <a:lnTo>
                  <a:pt x="1768898" y="0"/>
                </a:lnTo>
                <a:lnTo>
                  <a:pt x="1768898" y="264347"/>
                </a:lnTo>
                <a:lnTo>
                  <a:pt x="0" y="2643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grpSp>
        <p:nvGrpSpPr>
          <p:cNvPr id="157" name="Google Shape;157;p5"/>
          <p:cNvGrpSpPr/>
          <p:nvPr/>
        </p:nvGrpSpPr>
        <p:grpSpPr>
          <a:xfrm>
            <a:off x="-1341658" y="0"/>
            <a:ext cx="8939823" cy="11735871"/>
            <a:chOff x="0" y="0"/>
            <a:chExt cx="11919764" cy="15647828"/>
          </a:xfrm>
        </p:grpSpPr>
        <p:sp>
          <p:nvSpPr>
            <p:cNvPr id="158" name="Google Shape;158;p5"/>
            <p:cNvSpPr/>
            <p:nvPr/>
          </p:nvSpPr>
          <p:spPr>
            <a:xfrm>
              <a:off x="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59" name="Google Shape;159;p5"/>
            <p:cNvSpPr/>
            <p:nvPr/>
          </p:nvSpPr>
          <p:spPr>
            <a:xfrm>
              <a:off x="369270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923175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1" name="Google Shape;161;p5"/>
            <p:cNvSpPr/>
            <p:nvPr/>
          </p:nvSpPr>
          <p:spPr>
            <a:xfrm>
              <a:off x="1107810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2" name="Google Shape;162;p5"/>
            <p:cNvSpPr/>
            <p:nvPr/>
          </p:nvSpPr>
          <p:spPr>
            <a:xfrm>
              <a:off x="184635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3" name="Google Shape;163;p5"/>
            <p:cNvSpPr/>
            <p:nvPr/>
          </p:nvSpPr>
          <p:spPr>
            <a:xfrm>
              <a:off x="738540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4" name="Google Shape;164;p5"/>
            <p:cNvSpPr/>
            <p:nvPr/>
          </p:nvSpPr>
          <p:spPr>
            <a:xfrm>
              <a:off x="5539050" y="0"/>
              <a:ext cx="841664" cy="156478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65" name="Google Shape;165;p5"/>
          <p:cNvSpPr txBox="1"/>
          <p:nvPr/>
        </p:nvSpPr>
        <p:spPr>
          <a:xfrm>
            <a:off x="907217" y="540681"/>
            <a:ext cx="3540565" cy="7383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25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Daily Gratitude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oogle Shape;170;p6"/>
          <p:cNvGrpSpPr/>
          <p:nvPr/>
        </p:nvGrpSpPr>
        <p:grpSpPr>
          <a:xfrm>
            <a:off x="-339415" y="0"/>
            <a:ext cx="8283594" cy="10874401"/>
            <a:chOff x="0" y="0"/>
            <a:chExt cx="11044793" cy="14499200"/>
          </a:xfrm>
        </p:grpSpPr>
        <p:sp>
          <p:nvSpPr>
            <p:cNvPr id="171" name="Google Shape;171;p6"/>
            <p:cNvSpPr/>
            <p:nvPr/>
          </p:nvSpPr>
          <p:spPr>
            <a:xfrm>
              <a:off x="0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2" name="Google Shape;172;p6"/>
            <p:cNvSpPr/>
            <p:nvPr/>
          </p:nvSpPr>
          <p:spPr>
            <a:xfrm>
              <a:off x="3421637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3" name="Google Shape;173;p6"/>
            <p:cNvSpPr/>
            <p:nvPr/>
          </p:nvSpPr>
          <p:spPr>
            <a:xfrm>
              <a:off x="8554094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10264912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5" name="Google Shape;175;p6"/>
            <p:cNvSpPr/>
            <p:nvPr/>
          </p:nvSpPr>
          <p:spPr>
            <a:xfrm>
              <a:off x="1710819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6" name="Google Shape;176;p6"/>
            <p:cNvSpPr/>
            <p:nvPr/>
          </p:nvSpPr>
          <p:spPr>
            <a:xfrm>
              <a:off x="6843275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7" name="Google Shape;177;p6"/>
            <p:cNvSpPr/>
            <p:nvPr/>
          </p:nvSpPr>
          <p:spPr>
            <a:xfrm>
              <a:off x="5132456" y="0"/>
              <a:ext cx="779881" cy="14499200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78" name="Google Shape;178;p6"/>
          <p:cNvSpPr/>
          <p:nvPr/>
        </p:nvSpPr>
        <p:spPr>
          <a:xfrm>
            <a:off x="485736" y="2213512"/>
            <a:ext cx="6588527" cy="7597816"/>
          </a:xfrm>
          <a:custGeom>
            <a:rect b="b" l="l" r="r" t="t"/>
            <a:pathLst>
              <a:path extrusionOk="0" h="3497206" w="3032640">
                <a:moveTo>
                  <a:pt x="0" y="0"/>
                </a:moveTo>
                <a:lnTo>
                  <a:pt x="3032640" y="0"/>
                </a:lnTo>
                <a:lnTo>
                  <a:pt x="3032640" y="3497206"/>
                </a:lnTo>
                <a:lnTo>
                  <a:pt x="0" y="3497206"/>
                </a:lnTo>
                <a:close/>
              </a:path>
            </a:pathLst>
          </a:custGeom>
          <a:solidFill>
            <a:srgbClr val="D6FAF4"/>
          </a:solidFill>
          <a:ln>
            <a:noFill/>
          </a:ln>
        </p:spPr>
      </p:sp>
      <p:sp>
        <p:nvSpPr>
          <p:cNvPr id="179" name="Google Shape;179;p6"/>
          <p:cNvSpPr txBox="1"/>
          <p:nvPr/>
        </p:nvSpPr>
        <p:spPr>
          <a:xfrm>
            <a:off x="907833" y="2327659"/>
            <a:ext cx="5789100" cy="75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75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42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Search for opportunities 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Create a list of gratitude affirmations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Forgive somebody who has hurt you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Switch off from technology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Take up yoga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Light a scented candle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Start and end your day with gratitude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Practice meditation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Remind yourself that you have more than enough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The alphabet gratitude game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Post positive notes around the home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Read something inspiring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Listen to an inspiring podcast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Create a vision board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Smile often</a:t>
            </a:r>
            <a:endParaRPr/>
          </a:p>
          <a:p>
            <a:pPr indent="0" lvl="0" marL="0" marR="0" rtl="0" algn="ctr">
              <a:lnSpc>
                <a:spcPct val="3551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8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Join a gratitude group</a:t>
            </a:r>
            <a:endParaRPr/>
          </a:p>
        </p:txBody>
      </p:sp>
      <p:pic>
        <p:nvPicPr>
          <p:cNvPr id="180" name="Google Shape;18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628676">
            <a:off x="4962400" y="6236937"/>
            <a:ext cx="3351187" cy="470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9949575">
            <a:off x="-771011" y="-508787"/>
            <a:ext cx="3351187" cy="470342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6"/>
          <p:cNvSpPr txBox="1"/>
          <p:nvPr/>
        </p:nvSpPr>
        <p:spPr>
          <a:xfrm>
            <a:off x="1808406" y="611707"/>
            <a:ext cx="3981300" cy="12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Gratitud</a:t>
            </a:r>
            <a:r>
              <a:rPr b="0" i="0" lang="en-US" sz="798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endParaRPr sz="7500"/>
          </a:p>
        </p:txBody>
      </p:sp>
      <p:sp>
        <p:nvSpPr>
          <p:cNvPr id="183" name="Google Shape;183;p6"/>
          <p:cNvSpPr txBox="1"/>
          <p:nvPr/>
        </p:nvSpPr>
        <p:spPr>
          <a:xfrm>
            <a:off x="1560485" y="1753893"/>
            <a:ext cx="4483800" cy="4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85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SCAVENGER HUNT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7"/>
          <p:cNvGrpSpPr/>
          <p:nvPr/>
        </p:nvGrpSpPr>
        <p:grpSpPr>
          <a:xfrm>
            <a:off x="-441985" y="-125986"/>
            <a:ext cx="8299647" cy="10895470"/>
            <a:chOff x="0" y="0"/>
            <a:chExt cx="11066196" cy="14527294"/>
          </a:xfrm>
        </p:grpSpPr>
        <p:sp>
          <p:nvSpPr>
            <p:cNvPr id="189" name="Google Shape;189;p7"/>
            <p:cNvSpPr/>
            <p:nvPr/>
          </p:nvSpPr>
          <p:spPr>
            <a:xfrm>
              <a:off x="0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0" name="Google Shape;190;p7"/>
            <p:cNvSpPr/>
            <p:nvPr/>
          </p:nvSpPr>
          <p:spPr>
            <a:xfrm>
              <a:off x="3428268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1" name="Google Shape;191;p7"/>
            <p:cNvSpPr/>
            <p:nvPr/>
          </p:nvSpPr>
          <p:spPr>
            <a:xfrm>
              <a:off x="8570669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2" name="Google Shape;192;p7"/>
            <p:cNvSpPr/>
            <p:nvPr/>
          </p:nvSpPr>
          <p:spPr>
            <a:xfrm>
              <a:off x="10284803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3" name="Google Shape;193;p7"/>
            <p:cNvSpPr/>
            <p:nvPr/>
          </p:nvSpPr>
          <p:spPr>
            <a:xfrm>
              <a:off x="1714134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4" name="Google Shape;194;p7"/>
            <p:cNvSpPr/>
            <p:nvPr/>
          </p:nvSpPr>
          <p:spPr>
            <a:xfrm>
              <a:off x="6856535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5" name="Google Shape;195;p7"/>
            <p:cNvSpPr/>
            <p:nvPr/>
          </p:nvSpPr>
          <p:spPr>
            <a:xfrm>
              <a:off x="5142401" y="0"/>
              <a:ext cx="781393" cy="14527294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96" name="Google Shape;196;p7"/>
          <p:cNvSpPr/>
          <p:nvPr/>
        </p:nvSpPr>
        <p:spPr>
          <a:xfrm>
            <a:off x="699517" y="163072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7"/>
          <p:cNvSpPr/>
          <p:nvPr/>
        </p:nvSpPr>
        <p:spPr>
          <a:xfrm>
            <a:off x="699517" y="3288842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7"/>
          <p:cNvSpPr/>
          <p:nvPr/>
        </p:nvSpPr>
        <p:spPr>
          <a:xfrm>
            <a:off x="699517" y="494695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"/>
          <p:cNvSpPr/>
          <p:nvPr/>
        </p:nvSpPr>
        <p:spPr>
          <a:xfrm>
            <a:off x="699517" y="6605072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7"/>
          <p:cNvSpPr/>
          <p:nvPr/>
        </p:nvSpPr>
        <p:spPr>
          <a:xfrm>
            <a:off x="699517" y="826318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7"/>
          <p:cNvSpPr/>
          <p:nvPr/>
        </p:nvSpPr>
        <p:spPr>
          <a:xfrm>
            <a:off x="2800483" y="163072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7"/>
          <p:cNvSpPr/>
          <p:nvPr/>
        </p:nvSpPr>
        <p:spPr>
          <a:xfrm>
            <a:off x="2800483" y="3288842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7"/>
          <p:cNvSpPr/>
          <p:nvPr/>
        </p:nvSpPr>
        <p:spPr>
          <a:xfrm>
            <a:off x="2800483" y="494695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7"/>
          <p:cNvSpPr/>
          <p:nvPr/>
        </p:nvSpPr>
        <p:spPr>
          <a:xfrm>
            <a:off x="2800483" y="6605072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7"/>
          <p:cNvSpPr/>
          <p:nvPr/>
        </p:nvSpPr>
        <p:spPr>
          <a:xfrm>
            <a:off x="2800483" y="826318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7"/>
          <p:cNvSpPr/>
          <p:nvPr/>
        </p:nvSpPr>
        <p:spPr>
          <a:xfrm>
            <a:off x="4901448" y="163072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7"/>
          <p:cNvSpPr/>
          <p:nvPr/>
        </p:nvSpPr>
        <p:spPr>
          <a:xfrm>
            <a:off x="4901448" y="3288842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7"/>
          <p:cNvSpPr/>
          <p:nvPr/>
        </p:nvSpPr>
        <p:spPr>
          <a:xfrm>
            <a:off x="4901448" y="494695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7"/>
          <p:cNvSpPr/>
          <p:nvPr/>
        </p:nvSpPr>
        <p:spPr>
          <a:xfrm>
            <a:off x="4901448" y="6605072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7"/>
          <p:cNvSpPr/>
          <p:nvPr/>
        </p:nvSpPr>
        <p:spPr>
          <a:xfrm>
            <a:off x="4901448" y="8263187"/>
            <a:ext cx="1902552" cy="1490598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7"/>
          <p:cNvSpPr txBox="1"/>
          <p:nvPr/>
        </p:nvSpPr>
        <p:spPr>
          <a:xfrm>
            <a:off x="661079" y="769132"/>
            <a:ext cx="6237842" cy="6038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6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Things To Be Grateful For...</a:t>
            </a:r>
            <a:endParaRPr/>
          </a:p>
        </p:txBody>
      </p:sp>
      <p:sp>
        <p:nvSpPr>
          <p:cNvPr id="212" name="Google Shape;212;p7"/>
          <p:cNvSpPr txBox="1"/>
          <p:nvPr/>
        </p:nvSpPr>
        <p:spPr>
          <a:xfrm>
            <a:off x="857331" y="1710929"/>
            <a:ext cx="1623982" cy="176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Beauty that I saw today...</a:t>
            </a:r>
            <a:endParaRPr/>
          </a:p>
        </p:txBody>
      </p:sp>
      <p:sp>
        <p:nvSpPr>
          <p:cNvPr id="213" name="Google Shape;213;p7"/>
          <p:cNvSpPr txBox="1"/>
          <p:nvPr/>
        </p:nvSpPr>
        <p:spPr>
          <a:xfrm>
            <a:off x="857331" y="3369311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I'm looking forward to...</a:t>
            </a:r>
            <a:endParaRPr/>
          </a:p>
        </p:txBody>
      </p:sp>
      <p:sp>
        <p:nvSpPr>
          <p:cNvPr id="214" name="Google Shape;214;p7"/>
          <p:cNvSpPr txBox="1"/>
          <p:nvPr/>
        </p:nvSpPr>
        <p:spPr>
          <a:xfrm>
            <a:off x="857331" y="5036958"/>
            <a:ext cx="1623982" cy="3373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The best part of today was...</a:t>
            </a:r>
            <a:endParaRPr/>
          </a:p>
        </p:txBody>
      </p:sp>
      <p:sp>
        <p:nvSpPr>
          <p:cNvPr id="215" name="Google Shape;215;p7"/>
          <p:cNvSpPr txBox="1"/>
          <p:nvPr/>
        </p:nvSpPr>
        <p:spPr>
          <a:xfrm>
            <a:off x="838802" y="8344458"/>
            <a:ext cx="1623982" cy="3373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 am grateful for is...</a:t>
            </a:r>
            <a:endParaRPr/>
          </a:p>
        </p:txBody>
      </p:sp>
      <p:sp>
        <p:nvSpPr>
          <p:cNvPr id="216" name="Google Shape;216;p7"/>
          <p:cNvSpPr txBox="1"/>
          <p:nvPr/>
        </p:nvSpPr>
        <p:spPr>
          <a:xfrm>
            <a:off x="857331" y="6707693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insight did I gain today...</a:t>
            </a:r>
            <a:endParaRPr/>
          </a:p>
        </p:txBody>
      </p:sp>
      <p:sp>
        <p:nvSpPr>
          <p:cNvPr id="217" name="Google Shape;217;p7"/>
          <p:cNvSpPr txBox="1"/>
          <p:nvPr/>
        </p:nvSpPr>
        <p:spPr>
          <a:xfrm>
            <a:off x="2939768" y="1710929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How am I better today than I was yesterday...</a:t>
            </a:r>
            <a:endParaRPr/>
          </a:p>
        </p:txBody>
      </p:sp>
      <p:sp>
        <p:nvSpPr>
          <p:cNvPr id="218" name="Google Shape;218;p7"/>
          <p:cNvSpPr txBox="1"/>
          <p:nvPr/>
        </p:nvSpPr>
        <p:spPr>
          <a:xfrm>
            <a:off x="2939768" y="3369311"/>
            <a:ext cx="1623982" cy="176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 am good at...</a:t>
            </a:r>
            <a:endParaRPr/>
          </a:p>
        </p:txBody>
      </p:sp>
      <p:sp>
        <p:nvSpPr>
          <p:cNvPr id="219" name="Google Shape;219;p7"/>
          <p:cNvSpPr txBox="1"/>
          <p:nvPr/>
        </p:nvSpPr>
        <p:spPr>
          <a:xfrm>
            <a:off x="2977827" y="5036958"/>
            <a:ext cx="1623982" cy="176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 smiled today when...</a:t>
            </a:r>
            <a:endParaRPr/>
          </a:p>
        </p:txBody>
      </p:sp>
      <p:sp>
        <p:nvSpPr>
          <p:cNvPr id="220" name="Google Shape;220;p7"/>
          <p:cNvSpPr txBox="1"/>
          <p:nvPr/>
        </p:nvSpPr>
        <p:spPr>
          <a:xfrm>
            <a:off x="2949532" y="6695340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 heard that I enjoyed today...</a:t>
            </a:r>
            <a:endParaRPr/>
          </a:p>
        </p:txBody>
      </p:sp>
      <p:sp>
        <p:nvSpPr>
          <p:cNvPr id="221" name="Google Shape;221;p7"/>
          <p:cNvSpPr txBox="1"/>
          <p:nvPr/>
        </p:nvSpPr>
        <p:spPr>
          <a:xfrm>
            <a:off x="2959297" y="8344458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 love about my life is...</a:t>
            </a:r>
            <a:endParaRPr/>
          </a:p>
        </p:txBody>
      </p:sp>
      <p:sp>
        <p:nvSpPr>
          <p:cNvPr id="222" name="Google Shape;222;p7"/>
          <p:cNvSpPr txBox="1"/>
          <p:nvPr/>
        </p:nvSpPr>
        <p:spPr>
          <a:xfrm>
            <a:off x="5040733" y="1698576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Someone who really listens when I talk....</a:t>
            </a:r>
            <a:endParaRPr/>
          </a:p>
        </p:txBody>
      </p:sp>
      <p:sp>
        <p:nvSpPr>
          <p:cNvPr id="223" name="Google Shape;223;p7"/>
          <p:cNvSpPr txBox="1"/>
          <p:nvPr/>
        </p:nvSpPr>
        <p:spPr>
          <a:xfrm>
            <a:off x="5040733" y="3356958"/>
            <a:ext cx="1623982" cy="176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Nature inspires me when...</a:t>
            </a:r>
            <a:endParaRPr/>
          </a:p>
        </p:txBody>
      </p:sp>
      <p:sp>
        <p:nvSpPr>
          <p:cNvPr id="224" name="Google Shape;224;p7"/>
          <p:cNvSpPr txBox="1"/>
          <p:nvPr/>
        </p:nvSpPr>
        <p:spPr>
          <a:xfrm>
            <a:off x="5078792" y="5024605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How I helped someone today...</a:t>
            </a:r>
            <a:endParaRPr/>
          </a:p>
        </p:txBody>
      </p:sp>
      <p:sp>
        <p:nvSpPr>
          <p:cNvPr id="225" name="Google Shape;225;p7"/>
          <p:cNvSpPr txBox="1"/>
          <p:nvPr/>
        </p:nvSpPr>
        <p:spPr>
          <a:xfrm>
            <a:off x="5050498" y="6682987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One small victory from today or this week...</a:t>
            </a:r>
            <a:endParaRPr/>
          </a:p>
        </p:txBody>
      </p:sp>
      <p:sp>
        <p:nvSpPr>
          <p:cNvPr id="226" name="Google Shape;226;p7"/>
          <p:cNvSpPr txBox="1"/>
          <p:nvPr/>
        </p:nvSpPr>
        <p:spPr>
          <a:xfrm>
            <a:off x="5060263" y="8332105"/>
            <a:ext cx="1623982" cy="3497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7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An act of kindness I witnessed...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oogle Shape;231;p8"/>
          <p:cNvGrpSpPr/>
          <p:nvPr/>
        </p:nvGrpSpPr>
        <p:grpSpPr>
          <a:xfrm>
            <a:off x="-639894" y="0"/>
            <a:ext cx="8238059" cy="10814621"/>
            <a:chOff x="0" y="0"/>
            <a:chExt cx="10984079" cy="14419495"/>
          </a:xfrm>
        </p:grpSpPr>
        <p:sp>
          <p:nvSpPr>
            <p:cNvPr id="232" name="Google Shape;232;p8"/>
            <p:cNvSpPr/>
            <p:nvPr/>
          </p:nvSpPr>
          <p:spPr>
            <a:xfrm>
              <a:off x="0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3" name="Google Shape;233;p8"/>
            <p:cNvSpPr/>
            <p:nvPr/>
          </p:nvSpPr>
          <p:spPr>
            <a:xfrm>
              <a:off x="3402828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4" name="Google Shape;234;p8"/>
            <p:cNvSpPr/>
            <p:nvPr/>
          </p:nvSpPr>
          <p:spPr>
            <a:xfrm>
              <a:off x="8507071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5" name="Google Shape;235;p8"/>
            <p:cNvSpPr/>
            <p:nvPr/>
          </p:nvSpPr>
          <p:spPr>
            <a:xfrm>
              <a:off x="10208485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6" name="Google Shape;236;p8"/>
            <p:cNvSpPr/>
            <p:nvPr/>
          </p:nvSpPr>
          <p:spPr>
            <a:xfrm>
              <a:off x="1701414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7" name="Google Shape;237;p8"/>
            <p:cNvSpPr/>
            <p:nvPr/>
          </p:nvSpPr>
          <p:spPr>
            <a:xfrm>
              <a:off x="6805657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5104242" y="0"/>
              <a:ext cx="775594" cy="14419495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239" name="Google Shape;239;p8"/>
          <p:cNvSpPr txBox="1"/>
          <p:nvPr/>
        </p:nvSpPr>
        <p:spPr>
          <a:xfrm>
            <a:off x="1749509" y="737836"/>
            <a:ext cx="4061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Gratitude Journal</a:t>
            </a:r>
            <a:endParaRPr sz="4000"/>
          </a:p>
        </p:txBody>
      </p:sp>
      <p:sp>
        <p:nvSpPr>
          <p:cNvPr id="240" name="Google Shape;240;p8"/>
          <p:cNvSpPr/>
          <p:nvPr/>
        </p:nvSpPr>
        <p:spPr>
          <a:xfrm>
            <a:off x="387245" y="1701265"/>
            <a:ext cx="3315400" cy="4270242"/>
          </a:xfrm>
          <a:custGeom>
            <a:rect b="b" l="l" r="r" t="t"/>
            <a:pathLst>
              <a:path extrusionOk="0" h="5087651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62197"/>
                </a:lnTo>
                <a:lnTo>
                  <a:pt x="60960" y="56219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61246"/>
                </a:lnTo>
                <a:lnTo>
                  <a:pt x="157480" y="561246"/>
                </a:lnTo>
                <a:lnTo>
                  <a:pt x="157480" y="387350"/>
                </a:lnTo>
                <a:close/>
                <a:moveTo>
                  <a:pt x="0" y="561246"/>
                </a:moveTo>
                <a:lnTo>
                  <a:pt x="60960" y="561246"/>
                </a:lnTo>
                <a:lnTo>
                  <a:pt x="60960" y="4479322"/>
                </a:lnTo>
                <a:lnTo>
                  <a:pt x="0" y="4479322"/>
                </a:lnTo>
                <a:lnTo>
                  <a:pt x="0" y="561246"/>
                </a:lnTo>
                <a:close/>
                <a:moveTo>
                  <a:pt x="142240" y="561246"/>
                </a:moveTo>
                <a:lnTo>
                  <a:pt x="158750" y="561246"/>
                </a:lnTo>
                <a:lnTo>
                  <a:pt x="158750" y="4479322"/>
                </a:lnTo>
                <a:lnTo>
                  <a:pt x="142240" y="4479322"/>
                </a:lnTo>
                <a:lnTo>
                  <a:pt x="142240" y="561246"/>
                </a:lnTo>
                <a:close/>
                <a:moveTo>
                  <a:pt x="269240" y="5025422"/>
                </a:moveTo>
                <a:cubicBezTo>
                  <a:pt x="154940" y="5025422"/>
                  <a:pt x="62230" y="4932711"/>
                  <a:pt x="62230" y="4818411"/>
                </a:cubicBezTo>
                <a:lnTo>
                  <a:pt x="62230" y="4479322"/>
                </a:lnTo>
                <a:lnTo>
                  <a:pt x="0" y="4479322"/>
                </a:lnTo>
                <a:lnTo>
                  <a:pt x="0" y="4818411"/>
                </a:lnTo>
                <a:cubicBezTo>
                  <a:pt x="0" y="4967001"/>
                  <a:pt x="120650" y="5087651"/>
                  <a:pt x="269240" y="5087651"/>
                </a:cubicBezTo>
                <a:lnTo>
                  <a:pt x="594539" y="5087651"/>
                </a:lnTo>
                <a:lnTo>
                  <a:pt x="594539" y="5025422"/>
                </a:lnTo>
                <a:lnTo>
                  <a:pt x="269240" y="5025422"/>
                </a:lnTo>
                <a:close/>
                <a:moveTo>
                  <a:pt x="387350" y="4928901"/>
                </a:moveTo>
                <a:cubicBezTo>
                  <a:pt x="260350" y="4928901"/>
                  <a:pt x="157480" y="4826031"/>
                  <a:pt x="157480" y="4699031"/>
                </a:cubicBezTo>
                <a:lnTo>
                  <a:pt x="157480" y="4479322"/>
                </a:lnTo>
                <a:lnTo>
                  <a:pt x="140970" y="4479322"/>
                </a:lnTo>
                <a:lnTo>
                  <a:pt x="140970" y="4699031"/>
                </a:lnTo>
                <a:cubicBezTo>
                  <a:pt x="140970" y="4834922"/>
                  <a:pt x="251460" y="4945411"/>
                  <a:pt x="387350" y="4945411"/>
                </a:cubicBezTo>
                <a:lnTo>
                  <a:pt x="593303" y="4945411"/>
                </a:lnTo>
                <a:lnTo>
                  <a:pt x="593303" y="4928901"/>
                </a:lnTo>
                <a:lnTo>
                  <a:pt x="387350" y="4928901"/>
                </a:lnTo>
                <a:close/>
                <a:moveTo>
                  <a:pt x="593303" y="5025422"/>
                </a:moveTo>
                <a:lnTo>
                  <a:pt x="3245107" y="5025422"/>
                </a:lnTo>
                <a:lnTo>
                  <a:pt x="3245107" y="5086381"/>
                </a:lnTo>
                <a:lnTo>
                  <a:pt x="593303" y="5086381"/>
                </a:lnTo>
                <a:lnTo>
                  <a:pt x="593303" y="5025422"/>
                </a:lnTo>
                <a:close/>
                <a:moveTo>
                  <a:pt x="593303" y="4928901"/>
                </a:moveTo>
                <a:lnTo>
                  <a:pt x="3245107" y="4928901"/>
                </a:lnTo>
                <a:lnTo>
                  <a:pt x="3245107" y="4945411"/>
                </a:lnTo>
                <a:lnTo>
                  <a:pt x="593303" y="4945411"/>
                </a:lnTo>
                <a:lnTo>
                  <a:pt x="593303" y="4928901"/>
                </a:lnTo>
                <a:close/>
                <a:moveTo>
                  <a:pt x="3887803" y="4479322"/>
                </a:moveTo>
                <a:lnTo>
                  <a:pt x="3887803" y="4818411"/>
                </a:lnTo>
                <a:cubicBezTo>
                  <a:pt x="3887803" y="4932711"/>
                  <a:pt x="3795094" y="5025422"/>
                  <a:pt x="3680794" y="5025422"/>
                </a:cubicBezTo>
                <a:lnTo>
                  <a:pt x="3245107" y="5025422"/>
                </a:lnTo>
                <a:lnTo>
                  <a:pt x="3245107" y="5086381"/>
                </a:lnTo>
                <a:lnTo>
                  <a:pt x="3680794" y="5086381"/>
                </a:lnTo>
                <a:cubicBezTo>
                  <a:pt x="3829384" y="5086381"/>
                  <a:pt x="3950034" y="4965731"/>
                  <a:pt x="3950034" y="4817142"/>
                </a:cubicBezTo>
                <a:lnTo>
                  <a:pt x="3950034" y="4479322"/>
                </a:lnTo>
                <a:lnTo>
                  <a:pt x="3887803" y="4479322"/>
                </a:lnTo>
                <a:close/>
                <a:moveTo>
                  <a:pt x="3791284" y="4699031"/>
                </a:moveTo>
                <a:cubicBezTo>
                  <a:pt x="3791284" y="4826031"/>
                  <a:pt x="3688414" y="4928901"/>
                  <a:pt x="3561414" y="4928901"/>
                </a:cubicBezTo>
                <a:lnTo>
                  <a:pt x="3245107" y="4928901"/>
                </a:lnTo>
                <a:lnTo>
                  <a:pt x="3245107" y="4945411"/>
                </a:lnTo>
                <a:lnTo>
                  <a:pt x="3561414" y="4945411"/>
                </a:lnTo>
                <a:cubicBezTo>
                  <a:pt x="3697303" y="4945411"/>
                  <a:pt x="3807794" y="4834922"/>
                  <a:pt x="3807794" y="4699031"/>
                </a:cubicBezTo>
                <a:lnTo>
                  <a:pt x="3807794" y="4479322"/>
                </a:lnTo>
                <a:lnTo>
                  <a:pt x="3791284" y="4479322"/>
                </a:lnTo>
                <a:lnTo>
                  <a:pt x="3791284" y="4699031"/>
                </a:lnTo>
                <a:close/>
                <a:moveTo>
                  <a:pt x="3887803" y="561246"/>
                </a:moveTo>
                <a:lnTo>
                  <a:pt x="3948764" y="561246"/>
                </a:lnTo>
                <a:lnTo>
                  <a:pt x="3948764" y="4479322"/>
                </a:lnTo>
                <a:lnTo>
                  <a:pt x="3887803" y="4479322"/>
                </a:lnTo>
                <a:lnTo>
                  <a:pt x="3887803" y="561246"/>
                </a:lnTo>
                <a:close/>
                <a:moveTo>
                  <a:pt x="3791284" y="561246"/>
                </a:moveTo>
                <a:lnTo>
                  <a:pt x="3807794" y="561246"/>
                </a:lnTo>
                <a:lnTo>
                  <a:pt x="3807794" y="4479322"/>
                </a:lnTo>
                <a:lnTo>
                  <a:pt x="3791284" y="4479322"/>
                </a:lnTo>
                <a:lnTo>
                  <a:pt x="3791284" y="561246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61246"/>
                </a:lnTo>
                <a:lnTo>
                  <a:pt x="3948764" y="561246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62197"/>
                </a:lnTo>
                <a:lnTo>
                  <a:pt x="3807794" y="56219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8"/>
          <p:cNvSpPr/>
          <p:nvPr/>
        </p:nvSpPr>
        <p:spPr>
          <a:xfrm>
            <a:off x="387245" y="6104065"/>
            <a:ext cx="3315400" cy="3751419"/>
          </a:xfrm>
          <a:custGeom>
            <a:rect b="b" l="l" r="r" t="t"/>
            <a:pathLst>
              <a:path extrusionOk="0" h="4469515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53707"/>
                </a:lnTo>
                <a:lnTo>
                  <a:pt x="60960" y="55370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52905"/>
                </a:lnTo>
                <a:lnTo>
                  <a:pt x="157480" y="552905"/>
                </a:lnTo>
                <a:lnTo>
                  <a:pt x="157480" y="387350"/>
                </a:lnTo>
                <a:close/>
                <a:moveTo>
                  <a:pt x="0" y="552905"/>
                </a:moveTo>
                <a:lnTo>
                  <a:pt x="60960" y="552905"/>
                </a:lnTo>
                <a:lnTo>
                  <a:pt x="60960" y="3861185"/>
                </a:lnTo>
                <a:lnTo>
                  <a:pt x="0" y="3861185"/>
                </a:lnTo>
                <a:lnTo>
                  <a:pt x="0" y="552905"/>
                </a:lnTo>
                <a:close/>
                <a:moveTo>
                  <a:pt x="142240" y="552905"/>
                </a:moveTo>
                <a:lnTo>
                  <a:pt x="158750" y="552905"/>
                </a:lnTo>
                <a:lnTo>
                  <a:pt x="158750" y="3861185"/>
                </a:lnTo>
                <a:lnTo>
                  <a:pt x="142240" y="3861185"/>
                </a:lnTo>
                <a:lnTo>
                  <a:pt x="142240" y="552905"/>
                </a:lnTo>
                <a:close/>
                <a:moveTo>
                  <a:pt x="269240" y="4407285"/>
                </a:moveTo>
                <a:cubicBezTo>
                  <a:pt x="154940" y="4407285"/>
                  <a:pt x="62230" y="4314575"/>
                  <a:pt x="62230" y="4200275"/>
                </a:cubicBezTo>
                <a:lnTo>
                  <a:pt x="62230" y="3861185"/>
                </a:lnTo>
                <a:lnTo>
                  <a:pt x="0" y="3861185"/>
                </a:lnTo>
                <a:lnTo>
                  <a:pt x="0" y="4200275"/>
                </a:lnTo>
                <a:cubicBezTo>
                  <a:pt x="0" y="4348865"/>
                  <a:pt x="120650" y="4469515"/>
                  <a:pt x="269240" y="4469515"/>
                </a:cubicBezTo>
                <a:lnTo>
                  <a:pt x="594539" y="4469515"/>
                </a:lnTo>
                <a:lnTo>
                  <a:pt x="594539" y="4407285"/>
                </a:lnTo>
                <a:lnTo>
                  <a:pt x="269240" y="4407285"/>
                </a:lnTo>
                <a:close/>
                <a:moveTo>
                  <a:pt x="387350" y="4310765"/>
                </a:moveTo>
                <a:cubicBezTo>
                  <a:pt x="260350" y="4310765"/>
                  <a:pt x="157480" y="4207895"/>
                  <a:pt x="157480" y="4080895"/>
                </a:cubicBezTo>
                <a:lnTo>
                  <a:pt x="157480" y="3861185"/>
                </a:lnTo>
                <a:lnTo>
                  <a:pt x="140970" y="3861185"/>
                </a:lnTo>
                <a:lnTo>
                  <a:pt x="140970" y="4080895"/>
                </a:lnTo>
                <a:cubicBezTo>
                  <a:pt x="140970" y="4216785"/>
                  <a:pt x="251460" y="4327275"/>
                  <a:pt x="387350" y="4327275"/>
                </a:cubicBezTo>
                <a:lnTo>
                  <a:pt x="593303" y="4327275"/>
                </a:lnTo>
                <a:lnTo>
                  <a:pt x="593303" y="4310765"/>
                </a:lnTo>
                <a:lnTo>
                  <a:pt x="387350" y="4310765"/>
                </a:lnTo>
                <a:close/>
                <a:moveTo>
                  <a:pt x="593303" y="4407285"/>
                </a:moveTo>
                <a:lnTo>
                  <a:pt x="3245107" y="4407285"/>
                </a:lnTo>
                <a:lnTo>
                  <a:pt x="3245107" y="4468245"/>
                </a:lnTo>
                <a:lnTo>
                  <a:pt x="593303" y="4468245"/>
                </a:lnTo>
                <a:lnTo>
                  <a:pt x="593303" y="4407285"/>
                </a:lnTo>
                <a:close/>
                <a:moveTo>
                  <a:pt x="593303" y="4310765"/>
                </a:moveTo>
                <a:lnTo>
                  <a:pt x="3245107" y="4310765"/>
                </a:lnTo>
                <a:lnTo>
                  <a:pt x="3245107" y="4327275"/>
                </a:lnTo>
                <a:lnTo>
                  <a:pt x="593303" y="4327275"/>
                </a:lnTo>
                <a:lnTo>
                  <a:pt x="593303" y="4310765"/>
                </a:lnTo>
                <a:close/>
                <a:moveTo>
                  <a:pt x="3887803" y="3861185"/>
                </a:moveTo>
                <a:lnTo>
                  <a:pt x="3887803" y="4200275"/>
                </a:lnTo>
                <a:cubicBezTo>
                  <a:pt x="3887803" y="4314575"/>
                  <a:pt x="3795094" y="4407285"/>
                  <a:pt x="3680794" y="4407285"/>
                </a:cubicBezTo>
                <a:lnTo>
                  <a:pt x="3245107" y="4407285"/>
                </a:lnTo>
                <a:lnTo>
                  <a:pt x="3245107" y="4468245"/>
                </a:lnTo>
                <a:lnTo>
                  <a:pt x="3680794" y="4468245"/>
                </a:lnTo>
                <a:cubicBezTo>
                  <a:pt x="3829384" y="4468245"/>
                  <a:pt x="3950034" y="4347595"/>
                  <a:pt x="3950034" y="4199005"/>
                </a:cubicBezTo>
                <a:lnTo>
                  <a:pt x="3950034" y="3861185"/>
                </a:lnTo>
                <a:lnTo>
                  <a:pt x="3887803" y="3861185"/>
                </a:lnTo>
                <a:close/>
                <a:moveTo>
                  <a:pt x="3791284" y="4080895"/>
                </a:moveTo>
                <a:cubicBezTo>
                  <a:pt x="3791284" y="4207895"/>
                  <a:pt x="3688414" y="4310765"/>
                  <a:pt x="3561414" y="4310765"/>
                </a:cubicBezTo>
                <a:lnTo>
                  <a:pt x="3245107" y="4310765"/>
                </a:lnTo>
                <a:lnTo>
                  <a:pt x="3245107" y="4327275"/>
                </a:lnTo>
                <a:lnTo>
                  <a:pt x="3561414" y="4327275"/>
                </a:lnTo>
                <a:cubicBezTo>
                  <a:pt x="3697303" y="4327275"/>
                  <a:pt x="3807794" y="4216785"/>
                  <a:pt x="3807794" y="4080895"/>
                </a:cubicBezTo>
                <a:lnTo>
                  <a:pt x="3807794" y="3861185"/>
                </a:lnTo>
                <a:lnTo>
                  <a:pt x="3791284" y="3861185"/>
                </a:lnTo>
                <a:lnTo>
                  <a:pt x="3791284" y="4080895"/>
                </a:lnTo>
                <a:close/>
                <a:moveTo>
                  <a:pt x="3887803" y="552905"/>
                </a:moveTo>
                <a:lnTo>
                  <a:pt x="3948764" y="552905"/>
                </a:lnTo>
                <a:lnTo>
                  <a:pt x="3948764" y="3861185"/>
                </a:lnTo>
                <a:lnTo>
                  <a:pt x="3887803" y="3861185"/>
                </a:lnTo>
                <a:lnTo>
                  <a:pt x="3887803" y="552905"/>
                </a:lnTo>
                <a:close/>
                <a:moveTo>
                  <a:pt x="3791284" y="552905"/>
                </a:moveTo>
                <a:lnTo>
                  <a:pt x="3807794" y="552905"/>
                </a:lnTo>
                <a:lnTo>
                  <a:pt x="3807794" y="3861185"/>
                </a:lnTo>
                <a:lnTo>
                  <a:pt x="3791284" y="3861185"/>
                </a:lnTo>
                <a:lnTo>
                  <a:pt x="3791284" y="552905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52905"/>
                </a:lnTo>
                <a:lnTo>
                  <a:pt x="3948764" y="552905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53707"/>
                </a:lnTo>
                <a:lnTo>
                  <a:pt x="3807794" y="55370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8"/>
          <p:cNvSpPr/>
          <p:nvPr/>
        </p:nvSpPr>
        <p:spPr>
          <a:xfrm>
            <a:off x="3858421" y="1701265"/>
            <a:ext cx="3315400" cy="4270242"/>
          </a:xfrm>
          <a:custGeom>
            <a:rect b="b" l="l" r="r" t="t"/>
            <a:pathLst>
              <a:path extrusionOk="0" h="5087651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62197"/>
                </a:lnTo>
                <a:lnTo>
                  <a:pt x="60960" y="56219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61246"/>
                </a:lnTo>
                <a:lnTo>
                  <a:pt x="157480" y="561246"/>
                </a:lnTo>
                <a:lnTo>
                  <a:pt x="157480" y="387350"/>
                </a:lnTo>
                <a:close/>
                <a:moveTo>
                  <a:pt x="0" y="561246"/>
                </a:moveTo>
                <a:lnTo>
                  <a:pt x="60960" y="561246"/>
                </a:lnTo>
                <a:lnTo>
                  <a:pt x="60960" y="4479322"/>
                </a:lnTo>
                <a:lnTo>
                  <a:pt x="0" y="4479322"/>
                </a:lnTo>
                <a:lnTo>
                  <a:pt x="0" y="561246"/>
                </a:lnTo>
                <a:close/>
                <a:moveTo>
                  <a:pt x="142240" y="561246"/>
                </a:moveTo>
                <a:lnTo>
                  <a:pt x="158750" y="561246"/>
                </a:lnTo>
                <a:lnTo>
                  <a:pt x="158750" y="4479322"/>
                </a:lnTo>
                <a:lnTo>
                  <a:pt x="142240" y="4479322"/>
                </a:lnTo>
                <a:lnTo>
                  <a:pt x="142240" y="561246"/>
                </a:lnTo>
                <a:close/>
                <a:moveTo>
                  <a:pt x="269240" y="5025422"/>
                </a:moveTo>
                <a:cubicBezTo>
                  <a:pt x="154940" y="5025422"/>
                  <a:pt x="62230" y="4932711"/>
                  <a:pt x="62230" y="4818411"/>
                </a:cubicBezTo>
                <a:lnTo>
                  <a:pt x="62230" y="4479322"/>
                </a:lnTo>
                <a:lnTo>
                  <a:pt x="0" y="4479322"/>
                </a:lnTo>
                <a:lnTo>
                  <a:pt x="0" y="4818411"/>
                </a:lnTo>
                <a:cubicBezTo>
                  <a:pt x="0" y="4967001"/>
                  <a:pt x="120650" y="5087651"/>
                  <a:pt x="269240" y="5087651"/>
                </a:cubicBezTo>
                <a:lnTo>
                  <a:pt x="594539" y="5087651"/>
                </a:lnTo>
                <a:lnTo>
                  <a:pt x="594539" y="5025422"/>
                </a:lnTo>
                <a:lnTo>
                  <a:pt x="269240" y="5025422"/>
                </a:lnTo>
                <a:close/>
                <a:moveTo>
                  <a:pt x="387350" y="4928901"/>
                </a:moveTo>
                <a:cubicBezTo>
                  <a:pt x="260350" y="4928901"/>
                  <a:pt x="157480" y="4826031"/>
                  <a:pt x="157480" y="4699031"/>
                </a:cubicBezTo>
                <a:lnTo>
                  <a:pt x="157480" y="4479322"/>
                </a:lnTo>
                <a:lnTo>
                  <a:pt x="140970" y="4479322"/>
                </a:lnTo>
                <a:lnTo>
                  <a:pt x="140970" y="4699031"/>
                </a:lnTo>
                <a:cubicBezTo>
                  <a:pt x="140970" y="4834922"/>
                  <a:pt x="251460" y="4945411"/>
                  <a:pt x="387350" y="4945411"/>
                </a:cubicBezTo>
                <a:lnTo>
                  <a:pt x="593303" y="4945411"/>
                </a:lnTo>
                <a:lnTo>
                  <a:pt x="593303" y="4928901"/>
                </a:lnTo>
                <a:lnTo>
                  <a:pt x="387350" y="4928901"/>
                </a:lnTo>
                <a:close/>
                <a:moveTo>
                  <a:pt x="593303" y="5025422"/>
                </a:moveTo>
                <a:lnTo>
                  <a:pt x="3245107" y="5025422"/>
                </a:lnTo>
                <a:lnTo>
                  <a:pt x="3245107" y="5086381"/>
                </a:lnTo>
                <a:lnTo>
                  <a:pt x="593303" y="5086381"/>
                </a:lnTo>
                <a:lnTo>
                  <a:pt x="593303" y="5025422"/>
                </a:lnTo>
                <a:close/>
                <a:moveTo>
                  <a:pt x="593303" y="4928901"/>
                </a:moveTo>
                <a:lnTo>
                  <a:pt x="3245107" y="4928901"/>
                </a:lnTo>
                <a:lnTo>
                  <a:pt x="3245107" y="4945411"/>
                </a:lnTo>
                <a:lnTo>
                  <a:pt x="593303" y="4945411"/>
                </a:lnTo>
                <a:lnTo>
                  <a:pt x="593303" y="4928901"/>
                </a:lnTo>
                <a:close/>
                <a:moveTo>
                  <a:pt x="3887803" y="4479322"/>
                </a:moveTo>
                <a:lnTo>
                  <a:pt x="3887803" y="4818411"/>
                </a:lnTo>
                <a:cubicBezTo>
                  <a:pt x="3887803" y="4932711"/>
                  <a:pt x="3795094" y="5025422"/>
                  <a:pt x="3680794" y="5025422"/>
                </a:cubicBezTo>
                <a:lnTo>
                  <a:pt x="3245107" y="5025422"/>
                </a:lnTo>
                <a:lnTo>
                  <a:pt x="3245107" y="5086381"/>
                </a:lnTo>
                <a:lnTo>
                  <a:pt x="3680794" y="5086381"/>
                </a:lnTo>
                <a:cubicBezTo>
                  <a:pt x="3829384" y="5086381"/>
                  <a:pt x="3950034" y="4965731"/>
                  <a:pt x="3950034" y="4817142"/>
                </a:cubicBezTo>
                <a:lnTo>
                  <a:pt x="3950034" y="4479322"/>
                </a:lnTo>
                <a:lnTo>
                  <a:pt x="3887803" y="4479322"/>
                </a:lnTo>
                <a:close/>
                <a:moveTo>
                  <a:pt x="3791284" y="4699031"/>
                </a:moveTo>
                <a:cubicBezTo>
                  <a:pt x="3791284" y="4826031"/>
                  <a:pt x="3688414" y="4928901"/>
                  <a:pt x="3561414" y="4928901"/>
                </a:cubicBezTo>
                <a:lnTo>
                  <a:pt x="3245107" y="4928901"/>
                </a:lnTo>
                <a:lnTo>
                  <a:pt x="3245107" y="4945411"/>
                </a:lnTo>
                <a:lnTo>
                  <a:pt x="3561414" y="4945411"/>
                </a:lnTo>
                <a:cubicBezTo>
                  <a:pt x="3697303" y="4945411"/>
                  <a:pt x="3807794" y="4834922"/>
                  <a:pt x="3807794" y="4699031"/>
                </a:cubicBezTo>
                <a:lnTo>
                  <a:pt x="3807794" y="4479322"/>
                </a:lnTo>
                <a:lnTo>
                  <a:pt x="3791284" y="4479322"/>
                </a:lnTo>
                <a:lnTo>
                  <a:pt x="3791284" y="4699031"/>
                </a:lnTo>
                <a:close/>
                <a:moveTo>
                  <a:pt x="3887803" y="561246"/>
                </a:moveTo>
                <a:lnTo>
                  <a:pt x="3948764" y="561246"/>
                </a:lnTo>
                <a:lnTo>
                  <a:pt x="3948764" y="4479322"/>
                </a:lnTo>
                <a:lnTo>
                  <a:pt x="3887803" y="4479322"/>
                </a:lnTo>
                <a:lnTo>
                  <a:pt x="3887803" y="561246"/>
                </a:lnTo>
                <a:close/>
                <a:moveTo>
                  <a:pt x="3791284" y="561246"/>
                </a:moveTo>
                <a:lnTo>
                  <a:pt x="3807794" y="561246"/>
                </a:lnTo>
                <a:lnTo>
                  <a:pt x="3807794" y="4479322"/>
                </a:lnTo>
                <a:lnTo>
                  <a:pt x="3791284" y="4479322"/>
                </a:lnTo>
                <a:lnTo>
                  <a:pt x="3791284" y="561246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61246"/>
                </a:lnTo>
                <a:lnTo>
                  <a:pt x="3948764" y="561246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62197"/>
                </a:lnTo>
                <a:lnTo>
                  <a:pt x="3807794" y="56219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8"/>
          <p:cNvSpPr/>
          <p:nvPr/>
        </p:nvSpPr>
        <p:spPr>
          <a:xfrm>
            <a:off x="3858421" y="6104065"/>
            <a:ext cx="3315400" cy="3751419"/>
          </a:xfrm>
          <a:custGeom>
            <a:rect b="b" l="l" r="r" t="t"/>
            <a:pathLst>
              <a:path extrusionOk="0" h="4469515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53707"/>
                </a:lnTo>
                <a:lnTo>
                  <a:pt x="60960" y="55370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52905"/>
                </a:lnTo>
                <a:lnTo>
                  <a:pt x="157480" y="552905"/>
                </a:lnTo>
                <a:lnTo>
                  <a:pt x="157480" y="387350"/>
                </a:lnTo>
                <a:close/>
                <a:moveTo>
                  <a:pt x="0" y="552905"/>
                </a:moveTo>
                <a:lnTo>
                  <a:pt x="60960" y="552905"/>
                </a:lnTo>
                <a:lnTo>
                  <a:pt x="60960" y="3861185"/>
                </a:lnTo>
                <a:lnTo>
                  <a:pt x="0" y="3861185"/>
                </a:lnTo>
                <a:lnTo>
                  <a:pt x="0" y="552905"/>
                </a:lnTo>
                <a:close/>
                <a:moveTo>
                  <a:pt x="142240" y="552905"/>
                </a:moveTo>
                <a:lnTo>
                  <a:pt x="158750" y="552905"/>
                </a:lnTo>
                <a:lnTo>
                  <a:pt x="158750" y="3861185"/>
                </a:lnTo>
                <a:lnTo>
                  <a:pt x="142240" y="3861185"/>
                </a:lnTo>
                <a:lnTo>
                  <a:pt x="142240" y="552905"/>
                </a:lnTo>
                <a:close/>
                <a:moveTo>
                  <a:pt x="269240" y="4407285"/>
                </a:moveTo>
                <a:cubicBezTo>
                  <a:pt x="154940" y="4407285"/>
                  <a:pt x="62230" y="4314575"/>
                  <a:pt x="62230" y="4200275"/>
                </a:cubicBezTo>
                <a:lnTo>
                  <a:pt x="62230" y="3861185"/>
                </a:lnTo>
                <a:lnTo>
                  <a:pt x="0" y="3861185"/>
                </a:lnTo>
                <a:lnTo>
                  <a:pt x="0" y="4200275"/>
                </a:lnTo>
                <a:cubicBezTo>
                  <a:pt x="0" y="4348865"/>
                  <a:pt x="120650" y="4469515"/>
                  <a:pt x="269240" y="4469515"/>
                </a:cubicBezTo>
                <a:lnTo>
                  <a:pt x="594539" y="4469515"/>
                </a:lnTo>
                <a:lnTo>
                  <a:pt x="594539" y="4407285"/>
                </a:lnTo>
                <a:lnTo>
                  <a:pt x="269240" y="4407285"/>
                </a:lnTo>
                <a:close/>
                <a:moveTo>
                  <a:pt x="387350" y="4310765"/>
                </a:moveTo>
                <a:cubicBezTo>
                  <a:pt x="260350" y="4310765"/>
                  <a:pt x="157480" y="4207895"/>
                  <a:pt x="157480" y="4080895"/>
                </a:cubicBezTo>
                <a:lnTo>
                  <a:pt x="157480" y="3861185"/>
                </a:lnTo>
                <a:lnTo>
                  <a:pt x="140970" y="3861185"/>
                </a:lnTo>
                <a:lnTo>
                  <a:pt x="140970" y="4080895"/>
                </a:lnTo>
                <a:cubicBezTo>
                  <a:pt x="140970" y="4216785"/>
                  <a:pt x="251460" y="4327275"/>
                  <a:pt x="387350" y="4327275"/>
                </a:cubicBezTo>
                <a:lnTo>
                  <a:pt x="593303" y="4327275"/>
                </a:lnTo>
                <a:lnTo>
                  <a:pt x="593303" y="4310765"/>
                </a:lnTo>
                <a:lnTo>
                  <a:pt x="387350" y="4310765"/>
                </a:lnTo>
                <a:close/>
                <a:moveTo>
                  <a:pt x="593303" y="4407285"/>
                </a:moveTo>
                <a:lnTo>
                  <a:pt x="3245107" y="4407285"/>
                </a:lnTo>
                <a:lnTo>
                  <a:pt x="3245107" y="4468245"/>
                </a:lnTo>
                <a:lnTo>
                  <a:pt x="593303" y="4468245"/>
                </a:lnTo>
                <a:lnTo>
                  <a:pt x="593303" y="4407285"/>
                </a:lnTo>
                <a:close/>
                <a:moveTo>
                  <a:pt x="593303" y="4310765"/>
                </a:moveTo>
                <a:lnTo>
                  <a:pt x="3245107" y="4310765"/>
                </a:lnTo>
                <a:lnTo>
                  <a:pt x="3245107" y="4327275"/>
                </a:lnTo>
                <a:lnTo>
                  <a:pt x="593303" y="4327275"/>
                </a:lnTo>
                <a:lnTo>
                  <a:pt x="593303" y="4310765"/>
                </a:lnTo>
                <a:close/>
                <a:moveTo>
                  <a:pt x="3887803" y="3861185"/>
                </a:moveTo>
                <a:lnTo>
                  <a:pt x="3887803" y="4200275"/>
                </a:lnTo>
                <a:cubicBezTo>
                  <a:pt x="3887803" y="4314575"/>
                  <a:pt x="3795094" y="4407285"/>
                  <a:pt x="3680794" y="4407285"/>
                </a:cubicBezTo>
                <a:lnTo>
                  <a:pt x="3245107" y="4407285"/>
                </a:lnTo>
                <a:lnTo>
                  <a:pt x="3245107" y="4468245"/>
                </a:lnTo>
                <a:lnTo>
                  <a:pt x="3680794" y="4468245"/>
                </a:lnTo>
                <a:cubicBezTo>
                  <a:pt x="3829384" y="4468245"/>
                  <a:pt x="3950034" y="4347595"/>
                  <a:pt x="3950034" y="4199005"/>
                </a:cubicBezTo>
                <a:lnTo>
                  <a:pt x="3950034" y="3861185"/>
                </a:lnTo>
                <a:lnTo>
                  <a:pt x="3887803" y="3861185"/>
                </a:lnTo>
                <a:close/>
                <a:moveTo>
                  <a:pt x="3791284" y="4080895"/>
                </a:moveTo>
                <a:cubicBezTo>
                  <a:pt x="3791284" y="4207895"/>
                  <a:pt x="3688414" y="4310765"/>
                  <a:pt x="3561414" y="4310765"/>
                </a:cubicBezTo>
                <a:lnTo>
                  <a:pt x="3245107" y="4310765"/>
                </a:lnTo>
                <a:lnTo>
                  <a:pt x="3245107" y="4327275"/>
                </a:lnTo>
                <a:lnTo>
                  <a:pt x="3561414" y="4327275"/>
                </a:lnTo>
                <a:cubicBezTo>
                  <a:pt x="3697303" y="4327275"/>
                  <a:pt x="3807794" y="4216785"/>
                  <a:pt x="3807794" y="4080895"/>
                </a:cubicBezTo>
                <a:lnTo>
                  <a:pt x="3807794" y="3861185"/>
                </a:lnTo>
                <a:lnTo>
                  <a:pt x="3791284" y="3861185"/>
                </a:lnTo>
                <a:lnTo>
                  <a:pt x="3791284" y="4080895"/>
                </a:lnTo>
                <a:close/>
                <a:moveTo>
                  <a:pt x="3887803" y="552905"/>
                </a:moveTo>
                <a:lnTo>
                  <a:pt x="3948764" y="552905"/>
                </a:lnTo>
                <a:lnTo>
                  <a:pt x="3948764" y="3861185"/>
                </a:lnTo>
                <a:lnTo>
                  <a:pt x="3887803" y="3861185"/>
                </a:lnTo>
                <a:lnTo>
                  <a:pt x="3887803" y="552905"/>
                </a:lnTo>
                <a:close/>
                <a:moveTo>
                  <a:pt x="3791284" y="552905"/>
                </a:moveTo>
                <a:lnTo>
                  <a:pt x="3807794" y="552905"/>
                </a:lnTo>
                <a:lnTo>
                  <a:pt x="3807794" y="3861185"/>
                </a:lnTo>
                <a:lnTo>
                  <a:pt x="3791284" y="3861185"/>
                </a:lnTo>
                <a:lnTo>
                  <a:pt x="3791284" y="552905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52905"/>
                </a:lnTo>
                <a:lnTo>
                  <a:pt x="3948764" y="552905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53707"/>
                </a:lnTo>
                <a:lnTo>
                  <a:pt x="3807794" y="55370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2F9D9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8"/>
          <p:cNvSpPr txBox="1"/>
          <p:nvPr/>
        </p:nvSpPr>
        <p:spPr>
          <a:xfrm>
            <a:off x="908156" y="1931841"/>
            <a:ext cx="2272512" cy="2593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DAILY GRATITUDE</a:t>
            </a:r>
            <a:endParaRPr/>
          </a:p>
        </p:txBody>
      </p:sp>
      <p:sp>
        <p:nvSpPr>
          <p:cNvPr id="245" name="Google Shape;245;p8"/>
          <p:cNvSpPr txBox="1"/>
          <p:nvPr/>
        </p:nvSpPr>
        <p:spPr>
          <a:xfrm>
            <a:off x="783082" y="6397429"/>
            <a:ext cx="2596776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PEOPLE I'M GRATEFUL FOR</a:t>
            </a:r>
            <a:endParaRPr/>
          </a:p>
        </p:txBody>
      </p:sp>
      <p:sp>
        <p:nvSpPr>
          <p:cNvPr id="246" name="Google Shape;246;p8"/>
          <p:cNvSpPr txBox="1"/>
          <p:nvPr/>
        </p:nvSpPr>
        <p:spPr>
          <a:xfrm>
            <a:off x="4254259" y="6397429"/>
            <a:ext cx="2596776" cy="2513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THE BEST PART OF MY DAY</a:t>
            </a:r>
            <a:endParaRPr/>
          </a:p>
        </p:txBody>
      </p:sp>
      <p:sp>
        <p:nvSpPr>
          <p:cNvPr id="247" name="Google Shape;247;p8"/>
          <p:cNvSpPr txBox="1"/>
          <p:nvPr/>
        </p:nvSpPr>
        <p:spPr>
          <a:xfrm>
            <a:off x="4379332" y="1931841"/>
            <a:ext cx="2272512" cy="517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THINGS I'M LOOKING FORWARD TO</a:t>
            </a:r>
            <a:endParaRPr/>
          </a:p>
        </p:txBody>
      </p:sp>
      <p:sp>
        <p:nvSpPr>
          <p:cNvPr id="248" name="Google Shape;248;p8"/>
          <p:cNvSpPr txBox="1"/>
          <p:nvPr/>
        </p:nvSpPr>
        <p:spPr>
          <a:xfrm>
            <a:off x="4180141" y="3121610"/>
            <a:ext cx="2411482" cy="2443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6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1.</a:t>
            </a:r>
            <a:endParaRPr/>
          </a:p>
        </p:txBody>
      </p:sp>
      <p:sp>
        <p:nvSpPr>
          <p:cNvPr id="249" name="Google Shape;249;p8"/>
          <p:cNvSpPr txBox="1"/>
          <p:nvPr/>
        </p:nvSpPr>
        <p:spPr>
          <a:xfrm>
            <a:off x="756000" y="2444532"/>
            <a:ext cx="2411400" cy="33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7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6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l">
              <a:lnSpc>
                <a:spcPct val="1982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</p:txBody>
      </p:sp>
      <p:sp>
        <p:nvSpPr>
          <p:cNvPr id="250" name="Google Shape;250;p8"/>
          <p:cNvSpPr txBox="1"/>
          <p:nvPr/>
        </p:nvSpPr>
        <p:spPr>
          <a:xfrm>
            <a:off x="756000" y="7175289"/>
            <a:ext cx="2411482" cy="20792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90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6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l">
              <a:lnSpc>
                <a:spcPct val="2904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l">
              <a:lnSpc>
                <a:spcPct val="2904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l">
              <a:lnSpc>
                <a:spcPct val="2904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l">
              <a:lnSpc>
                <a:spcPct val="2904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67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</p:txBody>
      </p:sp>
      <p:sp>
        <p:nvSpPr>
          <p:cNvPr id="251" name="Google Shape;251;p8"/>
          <p:cNvSpPr txBox="1"/>
          <p:nvPr/>
        </p:nvSpPr>
        <p:spPr>
          <a:xfrm>
            <a:off x="4180141" y="4060551"/>
            <a:ext cx="2411482" cy="2443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6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2.</a:t>
            </a:r>
            <a:endParaRPr/>
          </a:p>
        </p:txBody>
      </p:sp>
      <p:sp>
        <p:nvSpPr>
          <p:cNvPr id="252" name="Google Shape;252;p8"/>
          <p:cNvSpPr txBox="1"/>
          <p:nvPr/>
        </p:nvSpPr>
        <p:spPr>
          <a:xfrm>
            <a:off x="4180141" y="4999491"/>
            <a:ext cx="2411482" cy="2443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61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oogle Shape;257;p9"/>
          <p:cNvGrpSpPr/>
          <p:nvPr/>
        </p:nvGrpSpPr>
        <p:grpSpPr>
          <a:xfrm>
            <a:off x="-534049" y="-246845"/>
            <a:ext cx="8332685" cy="10938843"/>
            <a:chOff x="0" y="0"/>
            <a:chExt cx="11110246" cy="14585123"/>
          </a:xfrm>
        </p:grpSpPr>
        <p:sp>
          <p:nvSpPr>
            <p:cNvPr id="258" name="Google Shape;258;p9"/>
            <p:cNvSpPr/>
            <p:nvPr/>
          </p:nvSpPr>
          <p:spPr>
            <a:xfrm>
              <a:off x="0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59" name="Google Shape;259;p9"/>
            <p:cNvSpPr/>
            <p:nvPr/>
          </p:nvSpPr>
          <p:spPr>
            <a:xfrm>
              <a:off x="3441914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0" name="Google Shape;260;p9"/>
            <p:cNvSpPr/>
            <p:nvPr/>
          </p:nvSpPr>
          <p:spPr>
            <a:xfrm>
              <a:off x="8604786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1" name="Google Shape;261;p9"/>
            <p:cNvSpPr/>
            <p:nvPr/>
          </p:nvSpPr>
          <p:spPr>
            <a:xfrm>
              <a:off x="10325743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2" name="Google Shape;262;p9"/>
            <p:cNvSpPr/>
            <p:nvPr/>
          </p:nvSpPr>
          <p:spPr>
            <a:xfrm>
              <a:off x="1720957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3" name="Google Shape;263;p9"/>
            <p:cNvSpPr/>
            <p:nvPr/>
          </p:nvSpPr>
          <p:spPr>
            <a:xfrm>
              <a:off x="6883829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4" name="Google Shape;264;p9"/>
            <p:cNvSpPr/>
            <p:nvPr/>
          </p:nvSpPr>
          <p:spPr>
            <a:xfrm>
              <a:off x="5162872" y="0"/>
              <a:ext cx="784503" cy="14585123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265" name="Google Shape;265;p9"/>
          <p:cNvSpPr/>
          <p:nvPr/>
        </p:nvSpPr>
        <p:spPr>
          <a:xfrm>
            <a:off x="943160" y="1526303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9"/>
          <p:cNvSpPr/>
          <p:nvPr/>
        </p:nvSpPr>
        <p:spPr>
          <a:xfrm>
            <a:off x="943160" y="5110088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9"/>
          <p:cNvSpPr/>
          <p:nvPr/>
        </p:nvSpPr>
        <p:spPr>
          <a:xfrm>
            <a:off x="943160" y="2720898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9"/>
          <p:cNvSpPr/>
          <p:nvPr/>
        </p:nvSpPr>
        <p:spPr>
          <a:xfrm>
            <a:off x="943160" y="6304682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9"/>
          <p:cNvSpPr/>
          <p:nvPr/>
        </p:nvSpPr>
        <p:spPr>
          <a:xfrm>
            <a:off x="943160" y="3915493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9"/>
          <p:cNvSpPr/>
          <p:nvPr/>
        </p:nvSpPr>
        <p:spPr>
          <a:xfrm>
            <a:off x="943160" y="7499277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9"/>
          <p:cNvSpPr/>
          <p:nvPr/>
        </p:nvSpPr>
        <p:spPr>
          <a:xfrm>
            <a:off x="943160" y="8693872"/>
            <a:ext cx="6070374" cy="1093468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9"/>
          <p:cNvSpPr txBox="1"/>
          <p:nvPr/>
        </p:nvSpPr>
        <p:spPr>
          <a:xfrm>
            <a:off x="1853003" y="520719"/>
            <a:ext cx="3850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Weekly </a:t>
            </a:r>
            <a:r>
              <a:rPr b="0" i="0" lang="en-US" sz="38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Gratitude</a:t>
            </a:r>
            <a:endParaRPr sz="3800"/>
          </a:p>
        </p:txBody>
      </p:sp>
      <p:sp>
        <p:nvSpPr>
          <p:cNvPr id="273" name="Google Shape;273;p9"/>
          <p:cNvSpPr txBox="1"/>
          <p:nvPr/>
        </p:nvSpPr>
        <p:spPr>
          <a:xfrm rot="-5400000">
            <a:off x="241952" y="1902584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MON</a:t>
            </a:r>
            <a:endParaRPr/>
          </a:p>
        </p:txBody>
      </p:sp>
      <p:sp>
        <p:nvSpPr>
          <p:cNvPr id="274" name="Google Shape;274;p9"/>
          <p:cNvSpPr txBox="1"/>
          <p:nvPr/>
        </p:nvSpPr>
        <p:spPr>
          <a:xfrm rot="-5400000">
            <a:off x="241952" y="4291774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WED</a:t>
            </a:r>
            <a:endParaRPr/>
          </a:p>
        </p:txBody>
      </p:sp>
      <p:sp>
        <p:nvSpPr>
          <p:cNvPr id="275" name="Google Shape;275;p9"/>
          <p:cNvSpPr txBox="1"/>
          <p:nvPr/>
        </p:nvSpPr>
        <p:spPr>
          <a:xfrm rot="-5400000">
            <a:off x="241952" y="6680964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FRI</a:t>
            </a:r>
            <a:endParaRPr/>
          </a:p>
        </p:txBody>
      </p:sp>
      <p:sp>
        <p:nvSpPr>
          <p:cNvPr id="276" name="Google Shape;276;p9"/>
          <p:cNvSpPr txBox="1"/>
          <p:nvPr/>
        </p:nvSpPr>
        <p:spPr>
          <a:xfrm rot="-5400000">
            <a:off x="241952" y="3097178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TUE</a:t>
            </a:r>
            <a:endParaRPr/>
          </a:p>
        </p:txBody>
      </p:sp>
      <p:sp>
        <p:nvSpPr>
          <p:cNvPr id="277" name="Google Shape;277;p9"/>
          <p:cNvSpPr txBox="1"/>
          <p:nvPr/>
        </p:nvSpPr>
        <p:spPr>
          <a:xfrm rot="-5400000">
            <a:off x="241952" y="5486368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THU</a:t>
            </a:r>
            <a:endParaRPr/>
          </a:p>
        </p:txBody>
      </p:sp>
      <p:sp>
        <p:nvSpPr>
          <p:cNvPr id="278" name="Google Shape;278;p9"/>
          <p:cNvSpPr txBox="1"/>
          <p:nvPr/>
        </p:nvSpPr>
        <p:spPr>
          <a:xfrm rot="-5400000">
            <a:off x="241952" y="7875558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SAT</a:t>
            </a:r>
            <a:endParaRPr/>
          </a:p>
        </p:txBody>
      </p:sp>
      <p:sp>
        <p:nvSpPr>
          <p:cNvPr id="279" name="Google Shape;279;p9"/>
          <p:cNvSpPr txBox="1"/>
          <p:nvPr/>
        </p:nvSpPr>
        <p:spPr>
          <a:xfrm rot="-5400000">
            <a:off x="241952" y="9070154"/>
            <a:ext cx="817763" cy="3409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4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SUN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