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webextensions/taskpanes.xml" ContentType="application/vnd.ms-office.webextensiontaskpanes+xml"/>
  <Override PartName="/ppt/webextensions/webextension1.xml" ContentType="application/vnd.ms-office.webextension+xml"/>
  <Override PartName="/ppt/webextensions/webextension2.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90" r:id="rId2"/>
    <p:sldId id="257" r:id="rId3"/>
    <p:sldId id="291" r:id="rId4"/>
    <p:sldId id="292" r:id="rId5"/>
    <p:sldId id="293" r:id="rId6"/>
  </p:sldIdLst>
  <p:sldSz cx="6858000" cy="9144000" type="letter"/>
  <p:notesSz cx="6858000" cy="9144000"/>
  <p:defaultTextStyle>
    <a:defPPr>
      <a:defRPr lang="en-US"/>
    </a:defPPr>
    <a:lvl1pPr algn="l" defTabSz="410291" rtl="0" eaLnBrk="0" fontAlgn="base" hangingPunct="0">
      <a:spcBef>
        <a:spcPct val="0"/>
      </a:spcBef>
      <a:spcAft>
        <a:spcPct val="0"/>
      </a:spcAft>
      <a:defRPr kern="1200">
        <a:solidFill>
          <a:schemeClr val="tx1"/>
        </a:solidFill>
        <a:latin typeface="Verdana" panose="020B0604030504040204" pitchFamily="34" charset="0"/>
        <a:ea typeface="+mn-ea"/>
        <a:cs typeface="+mn-cs"/>
      </a:defRPr>
    </a:lvl1pPr>
    <a:lvl2pPr marL="410291" algn="l" defTabSz="410291" rtl="0" eaLnBrk="0" fontAlgn="base" hangingPunct="0">
      <a:spcBef>
        <a:spcPct val="0"/>
      </a:spcBef>
      <a:spcAft>
        <a:spcPct val="0"/>
      </a:spcAft>
      <a:defRPr kern="1200">
        <a:solidFill>
          <a:schemeClr val="tx1"/>
        </a:solidFill>
        <a:latin typeface="Verdana" panose="020B0604030504040204" pitchFamily="34" charset="0"/>
        <a:ea typeface="+mn-ea"/>
        <a:cs typeface="+mn-cs"/>
      </a:defRPr>
    </a:lvl2pPr>
    <a:lvl3pPr marL="820583" algn="l" defTabSz="410291" rtl="0" eaLnBrk="0" fontAlgn="base" hangingPunct="0">
      <a:spcBef>
        <a:spcPct val="0"/>
      </a:spcBef>
      <a:spcAft>
        <a:spcPct val="0"/>
      </a:spcAft>
      <a:defRPr kern="1200">
        <a:solidFill>
          <a:schemeClr val="tx1"/>
        </a:solidFill>
        <a:latin typeface="Verdana" panose="020B0604030504040204" pitchFamily="34" charset="0"/>
        <a:ea typeface="+mn-ea"/>
        <a:cs typeface="+mn-cs"/>
      </a:defRPr>
    </a:lvl3pPr>
    <a:lvl4pPr marL="1230874" algn="l" defTabSz="410291" rtl="0" eaLnBrk="0" fontAlgn="base" hangingPunct="0">
      <a:spcBef>
        <a:spcPct val="0"/>
      </a:spcBef>
      <a:spcAft>
        <a:spcPct val="0"/>
      </a:spcAft>
      <a:defRPr kern="1200">
        <a:solidFill>
          <a:schemeClr val="tx1"/>
        </a:solidFill>
        <a:latin typeface="Verdana" panose="020B0604030504040204" pitchFamily="34" charset="0"/>
        <a:ea typeface="+mn-ea"/>
        <a:cs typeface="+mn-cs"/>
      </a:defRPr>
    </a:lvl4pPr>
    <a:lvl5pPr marL="1641165" algn="l" defTabSz="410291" rtl="0" eaLnBrk="0" fontAlgn="base" hangingPunct="0">
      <a:spcBef>
        <a:spcPct val="0"/>
      </a:spcBef>
      <a:spcAft>
        <a:spcPct val="0"/>
      </a:spcAft>
      <a:defRPr kern="1200">
        <a:solidFill>
          <a:schemeClr val="tx1"/>
        </a:solidFill>
        <a:latin typeface="Verdana" panose="020B0604030504040204" pitchFamily="34" charset="0"/>
        <a:ea typeface="+mn-ea"/>
        <a:cs typeface="+mn-cs"/>
      </a:defRPr>
    </a:lvl5pPr>
    <a:lvl6pPr marL="2051456" algn="l" defTabSz="820583" rtl="0" eaLnBrk="1" latinLnBrk="0" hangingPunct="1">
      <a:defRPr kern="1200">
        <a:solidFill>
          <a:schemeClr val="tx1"/>
        </a:solidFill>
        <a:latin typeface="Verdana" panose="020B0604030504040204" pitchFamily="34" charset="0"/>
        <a:ea typeface="+mn-ea"/>
        <a:cs typeface="+mn-cs"/>
      </a:defRPr>
    </a:lvl6pPr>
    <a:lvl7pPr marL="2461748" algn="l" defTabSz="820583" rtl="0" eaLnBrk="1" latinLnBrk="0" hangingPunct="1">
      <a:defRPr kern="1200">
        <a:solidFill>
          <a:schemeClr val="tx1"/>
        </a:solidFill>
        <a:latin typeface="Verdana" panose="020B0604030504040204" pitchFamily="34" charset="0"/>
        <a:ea typeface="+mn-ea"/>
        <a:cs typeface="+mn-cs"/>
      </a:defRPr>
    </a:lvl7pPr>
    <a:lvl8pPr marL="2872039" algn="l" defTabSz="820583" rtl="0" eaLnBrk="1" latinLnBrk="0" hangingPunct="1">
      <a:defRPr kern="1200">
        <a:solidFill>
          <a:schemeClr val="tx1"/>
        </a:solidFill>
        <a:latin typeface="Verdana" panose="020B0604030504040204" pitchFamily="34" charset="0"/>
        <a:ea typeface="+mn-ea"/>
        <a:cs typeface="+mn-cs"/>
      </a:defRPr>
    </a:lvl8pPr>
    <a:lvl9pPr marL="3282330" algn="l" defTabSz="820583" rtl="0" eaLnBrk="1" latinLnBrk="0" hangingPunct="1">
      <a:defRPr kern="1200">
        <a:solidFill>
          <a:schemeClr val="tx1"/>
        </a:solidFill>
        <a:latin typeface="Verdana" panose="020B060403050404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B0F9F0"/>
    <a:srgbClr val="798082"/>
    <a:srgbClr val="354042"/>
    <a:srgbClr val="1E605C"/>
    <a:srgbClr val="6CCEBF"/>
    <a:srgbClr val="E2E2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59" autoAdjust="0"/>
    <p:restoredTop sz="94660"/>
  </p:normalViewPr>
  <p:slideViewPr>
    <p:cSldViewPr snapToGrid="0">
      <p:cViewPr varScale="1">
        <p:scale>
          <a:sx n="62" d="100"/>
          <a:sy n="62" d="100"/>
        </p:scale>
        <p:origin x="2486" y="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5"/>
            <a:ext cx="5829300" cy="3183466"/>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857250" y="4802718"/>
            <a:ext cx="5143500" cy="2207683"/>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9CA409A9-1F72-4268-B441-E0DCE4E6518B}" type="datetimeFigureOut">
              <a:rPr lang="en-US"/>
              <a:pPr>
                <a:defRPr/>
              </a:pPr>
              <a:t>8/9/2021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92CA3C4-C5F8-43C8-97FE-20D71E6974A7}" type="slidenum">
              <a:rPr lang="en-US" altLang="en-US"/>
              <a:pPr/>
              <a:t>‹#›</a:t>
            </a:fld>
            <a:endParaRPr lang="en-US" altLang="en-US"/>
          </a:p>
        </p:txBody>
      </p:sp>
    </p:spTree>
    <p:extLst>
      <p:ext uri="{BB962C8B-B14F-4D97-AF65-F5344CB8AC3E}">
        <p14:creationId xmlns:p14="http://schemas.microsoft.com/office/powerpoint/2010/main" val="1445276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3D09F773-1A5F-477B-B1E0-13D4D0C98981}" type="datetimeFigureOut">
              <a:rPr lang="en-US"/>
              <a:pPr>
                <a:defRPr/>
              </a:pPr>
              <a:t>8/9/2021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5AA98B8-EFFA-4A57-8616-736A70B0D5A8}" type="slidenum">
              <a:rPr lang="en-US" altLang="en-US"/>
              <a:pPr/>
              <a:t>‹#›</a:t>
            </a:fld>
            <a:endParaRPr lang="en-US" altLang="en-US"/>
          </a:p>
        </p:txBody>
      </p:sp>
    </p:spTree>
    <p:extLst>
      <p:ext uri="{BB962C8B-B14F-4D97-AF65-F5344CB8AC3E}">
        <p14:creationId xmlns:p14="http://schemas.microsoft.com/office/powerpoint/2010/main" val="11680590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FB4CF86E-7A8D-4F76-8910-8CF75B727F50}" type="datetimeFigureOut">
              <a:rPr lang="en-US"/>
              <a:pPr>
                <a:defRPr/>
              </a:pPr>
              <a:t>8/9/2021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611DE2F-272F-48B7-808E-75F34942C491}" type="slidenum">
              <a:rPr lang="en-US" altLang="en-US"/>
              <a:pPr/>
              <a:t>‹#›</a:t>
            </a:fld>
            <a:endParaRPr lang="en-US" altLang="en-US"/>
          </a:p>
        </p:txBody>
      </p:sp>
    </p:spTree>
    <p:extLst>
      <p:ext uri="{BB962C8B-B14F-4D97-AF65-F5344CB8AC3E}">
        <p14:creationId xmlns:p14="http://schemas.microsoft.com/office/powerpoint/2010/main" val="892239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EBE5B759-FBA8-40F6-99F5-ACDC5F697010}" type="datetimeFigureOut">
              <a:rPr lang="en-US"/>
              <a:pPr>
                <a:defRPr/>
              </a:pPr>
              <a:t>8/9/2021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85B97D6C-3D43-4A82-B793-6AD127AC366E}" type="slidenum">
              <a:rPr lang="en-US" altLang="en-US"/>
              <a:pPr/>
              <a:t>‹#›</a:t>
            </a:fld>
            <a:endParaRPr lang="en-US" altLang="en-US"/>
          </a:p>
        </p:txBody>
      </p:sp>
    </p:spTree>
    <p:extLst>
      <p:ext uri="{BB962C8B-B14F-4D97-AF65-F5344CB8AC3E}">
        <p14:creationId xmlns:p14="http://schemas.microsoft.com/office/powerpoint/2010/main" val="105401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7" y="2279653"/>
            <a:ext cx="5915025" cy="3803649"/>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467917" y="6119286"/>
            <a:ext cx="5915025" cy="2000249"/>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BDEF6633-9415-4819-BC32-F1372613D81C}" type="datetimeFigureOut">
              <a:rPr lang="en-US"/>
              <a:pPr>
                <a:defRPr/>
              </a:pPr>
              <a:t>8/9/2021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1DE30048-C0BD-4DB2-BEDA-BFF2A7D588D7}" type="slidenum">
              <a:rPr lang="en-US" altLang="en-US"/>
              <a:pPr/>
              <a:t>‹#›</a:t>
            </a:fld>
            <a:endParaRPr lang="en-US" altLang="en-US"/>
          </a:p>
        </p:txBody>
      </p:sp>
    </p:spTree>
    <p:extLst>
      <p:ext uri="{BB962C8B-B14F-4D97-AF65-F5344CB8AC3E}">
        <p14:creationId xmlns:p14="http://schemas.microsoft.com/office/powerpoint/2010/main" val="2324899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97682708-38A0-45C1-B110-9886D2E1EE5D}" type="datetimeFigureOut">
              <a:rPr lang="en-US"/>
              <a:pPr>
                <a:defRPr/>
              </a:pPr>
              <a:t>8/9/2021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A7AD17AE-401C-497B-B780-D64AA9031134}" type="slidenum">
              <a:rPr lang="en-US" altLang="en-US"/>
              <a:pPr/>
              <a:t>‹#›</a:t>
            </a:fld>
            <a:endParaRPr lang="en-US" altLang="en-US"/>
          </a:p>
        </p:txBody>
      </p:sp>
    </p:spTree>
    <p:extLst>
      <p:ext uri="{BB962C8B-B14F-4D97-AF65-F5344CB8AC3E}">
        <p14:creationId xmlns:p14="http://schemas.microsoft.com/office/powerpoint/2010/main" val="1617596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2" y="2241551"/>
            <a:ext cx="2901255" cy="1098549"/>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472382"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6FDD6595-19F4-449A-A5FE-D172BA736DBB}" type="datetimeFigureOut">
              <a:rPr lang="en-US"/>
              <a:pPr>
                <a:defRPr/>
              </a:pPr>
              <a:t>8/9/2021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97471E18-A025-45D0-AA15-D1F73857FB31}" type="slidenum">
              <a:rPr lang="en-US" altLang="en-US"/>
              <a:pPr/>
              <a:t>‹#›</a:t>
            </a:fld>
            <a:endParaRPr lang="en-US" altLang="en-US"/>
          </a:p>
        </p:txBody>
      </p:sp>
    </p:spTree>
    <p:extLst>
      <p:ext uri="{BB962C8B-B14F-4D97-AF65-F5344CB8AC3E}">
        <p14:creationId xmlns:p14="http://schemas.microsoft.com/office/powerpoint/2010/main" val="2884259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D99D84E3-2CC1-4A8B-9CED-2E529F4E25D8}" type="datetimeFigureOut">
              <a:rPr lang="en-US"/>
              <a:pPr>
                <a:defRPr/>
              </a:pPr>
              <a:t>8/9/2021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D83A6B16-9AF8-499F-8787-FDE6377A0376}" type="slidenum">
              <a:rPr lang="en-US" altLang="en-US"/>
              <a:pPr/>
              <a:t>‹#›</a:t>
            </a:fld>
            <a:endParaRPr lang="en-US" altLang="en-US"/>
          </a:p>
        </p:txBody>
      </p:sp>
    </p:spTree>
    <p:extLst>
      <p:ext uri="{BB962C8B-B14F-4D97-AF65-F5344CB8AC3E}">
        <p14:creationId xmlns:p14="http://schemas.microsoft.com/office/powerpoint/2010/main" val="21582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A34BD68-82DD-434D-BEB9-6E6817565972}" type="datetimeFigureOut">
              <a:rPr lang="en-US"/>
              <a:pPr>
                <a:defRPr/>
              </a:pPr>
              <a:t>8/9/2021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4AD5D080-3D15-43D8-8AE5-C43B9309D4C8}" type="slidenum">
              <a:rPr lang="en-US" altLang="en-US"/>
              <a:pPr/>
              <a:t>‹#›</a:t>
            </a:fld>
            <a:endParaRPr lang="en-US" altLang="en-US"/>
          </a:p>
        </p:txBody>
      </p:sp>
    </p:spTree>
    <p:extLst>
      <p:ext uri="{BB962C8B-B14F-4D97-AF65-F5344CB8AC3E}">
        <p14:creationId xmlns:p14="http://schemas.microsoft.com/office/powerpoint/2010/main" val="23515947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3" cy="213360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2915543" y="1316570"/>
            <a:ext cx="3471863" cy="6498166"/>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1"/>
            <a:ext cx="2211883" cy="5082117"/>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99CCFAC8-5C37-4B46-8841-C08D1E014B2E}" type="datetimeFigureOut">
              <a:rPr lang="en-US"/>
              <a:pPr>
                <a:defRPr/>
              </a:pPr>
              <a:t>8/9/2021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5E401928-8A12-4F4C-8573-4A2C4CCFF3A0}" type="slidenum">
              <a:rPr lang="en-US" altLang="en-US"/>
              <a:pPr/>
              <a:t>‹#›</a:t>
            </a:fld>
            <a:endParaRPr lang="en-US" altLang="en-US"/>
          </a:p>
        </p:txBody>
      </p:sp>
    </p:spTree>
    <p:extLst>
      <p:ext uri="{BB962C8B-B14F-4D97-AF65-F5344CB8AC3E}">
        <p14:creationId xmlns:p14="http://schemas.microsoft.com/office/powerpoint/2010/main" val="19509983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3" cy="213360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70"/>
            <a:ext cx="3471863" cy="6498166"/>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472381" y="2743201"/>
            <a:ext cx="2211883" cy="5082117"/>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D0614F7F-9864-4ABC-A9E5-0955FB4DBAFE}" type="datetimeFigureOut">
              <a:rPr lang="en-US"/>
              <a:pPr>
                <a:defRPr/>
              </a:pPr>
              <a:t>8/9/2021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F8D6A47A-DC9F-4088-9575-F17084AE318C}" type="slidenum">
              <a:rPr lang="en-US" altLang="en-US"/>
              <a:pPr/>
              <a:t>‹#›</a:t>
            </a:fld>
            <a:endParaRPr lang="en-US" altLang="en-US"/>
          </a:p>
        </p:txBody>
      </p:sp>
    </p:spTree>
    <p:extLst>
      <p:ext uri="{BB962C8B-B14F-4D97-AF65-F5344CB8AC3E}">
        <p14:creationId xmlns:p14="http://schemas.microsoft.com/office/powerpoint/2010/main" val="2391501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2049" y="486353"/>
            <a:ext cx="5913904" cy="176789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2049" y="2434648"/>
            <a:ext cx="5913904" cy="580159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2049" y="8475808"/>
            <a:ext cx="1542209" cy="486352"/>
          </a:xfrm>
          <a:prstGeom prst="rect">
            <a:avLst/>
          </a:prstGeom>
        </p:spPr>
        <p:txBody>
          <a:bodyPr vert="horz" lIns="91440" tIns="45720" rIns="91440" bIns="45720" rtlCol="0" anchor="ctr"/>
          <a:lstStyle>
            <a:lvl1pPr algn="l" eaLnBrk="1" fontAlgn="auto" hangingPunct="1">
              <a:spcBef>
                <a:spcPts val="0"/>
              </a:spcBef>
              <a:spcAft>
                <a:spcPts val="0"/>
              </a:spcAft>
              <a:defRPr sz="1020" smtClean="0">
                <a:solidFill>
                  <a:schemeClr val="tx1">
                    <a:tint val="75000"/>
                  </a:schemeClr>
                </a:solidFill>
                <a:latin typeface="+mn-lt"/>
              </a:defRPr>
            </a:lvl1pPr>
          </a:lstStyle>
          <a:p>
            <a:pPr>
              <a:defRPr/>
            </a:pPr>
            <a:fld id="{166C4A29-654F-4569-A2CD-93977F508362}" type="datetimeFigureOut">
              <a:rPr lang="en-US"/>
              <a:pPr>
                <a:defRPr/>
              </a:pPr>
              <a:t>8/9/2021</a:t>
            </a:fld>
            <a:endParaRPr lang="en-US"/>
          </a:p>
        </p:txBody>
      </p:sp>
      <p:sp>
        <p:nvSpPr>
          <p:cNvPr id="5" name="Footer Placeholder 4"/>
          <p:cNvSpPr>
            <a:spLocks noGrp="1"/>
          </p:cNvSpPr>
          <p:nvPr>
            <p:ph type="ftr" sz="quarter" idx="3"/>
          </p:nvPr>
        </p:nvSpPr>
        <p:spPr>
          <a:xfrm>
            <a:off x="2271993" y="8475808"/>
            <a:ext cx="2314015" cy="486352"/>
          </a:xfrm>
          <a:prstGeom prst="rect">
            <a:avLst/>
          </a:prstGeom>
        </p:spPr>
        <p:txBody>
          <a:bodyPr vert="horz" lIns="91440" tIns="45720" rIns="91440" bIns="45720" rtlCol="0" anchor="ctr"/>
          <a:lstStyle>
            <a:lvl1pPr algn="ctr" eaLnBrk="1" fontAlgn="auto" hangingPunct="1">
              <a:spcBef>
                <a:spcPts val="0"/>
              </a:spcBef>
              <a:spcAft>
                <a:spcPts val="0"/>
              </a:spcAft>
              <a:defRPr sz="102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4843743" y="8475808"/>
            <a:ext cx="1542210" cy="486352"/>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000">
                <a:solidFill>
                  <a:srgbClr val="AC8F9A"/>
                </a:solidFill>
              </a:defRPr>
            </a:lvl1pPr>
          </a:lstStyle>
          <a:p>
            <a:fld id="{6E10D001-6214-4B2F-9A15-7EC1A891C8BC}"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p:titleStyle>
    <p:bodyStyle>
      <a:lvl1pPr marL="193675" indent="-193675" algn="l" defTabSz="776288" rtl="0" eaLnBrk="1" fontAlgn="base" hangingPunct="1">
        <a:lnSpc>
          <a:spcPct val="90000"/>
        </a:lnSpc>
        <a:spcBef>
          <a:spcPts val="850"/>
        </a:spcBef>
        <a:spcAft>
          <a:spcPct val="0"/>
        </a:spcAft>
        <a:buFont typeface="Arial" panose="020B0604020202020204" pitchFamily="34" charset="0"/>
        <a:buChar char="•"/>
        <a:defRPr sz="2300" kern="1200">
          <a:solidFill>
            <a:schemeClr val="tx1"/>
          </a:solidFill>
          <a:latin typeface="+mn-lt"/>
          <a:ea typeface="+mn-ea"/>
          <a:cs typeface="+mn-cs"/>
        </a:defRPr>
      </a:lvl1pPr>
      <a:lvl2pPr marL="582613" indent="-193675" algn="l" defTabSz="776288" rtl="0" eaLnBrk="1" fontAlgn="base" hangingPunct="1">
        <a:lnSpc>
          <a:spcPct val="90000"/>
        </a:lnSpc>
        <a:spcBef>
          <a:spcPts val="425"/>
        </a:spcBef>
        <a:spcAft>
          <a:spcPct val="0"/>
        </a:spcAft>
        <a:buFont typeface="Arial" panose="020B0604020202020204" pitchFamily="34" charset="0"/>
        <a:buChar char="•"/>
        <a:defRPr sz="2000" kern="1200">
          <a:solidFill>
            <a:schemeClr val="tx1"/>
          </a:solidFill>
          <a:latin typeface="+mn-lt"/>
          <a:ea typeface="+mn-ea"/>
          <a:cs typeface="+mn-cs"/>
        </a:defRPr>
      </a:lvl2pPr>
      <a:lvl3pPr marL="971550" indent="-193675" algn="l" defTabSz="776288" rtl="0" eaLnBrk="1" fontAlgn="base" hangingPunct="1">
        <a:lnSpc>
          <a:spcPct val="90000"/>
        </a:lnSpc>
        <a:spcBef>
          <a:spcPts val="425"/>
        </a:spcBef>
        <a:spcAft>
          <a:spcPct val="0"/>
        </a:spcAft>
        <a:buFont typeface="Arial" panose="020B0604020202020204" pitchFamily="34" charset="0"/>
        <a:buChar char="•"/>
        <a:defRPr sz="1700" kern="1200">
          <a:solidFill>
            <a:schemeClr val="tx1"/>
          </a:solidFill>
          <a:latin typeface="+mn-lt"/>
          <a:ea typeface="+mn-ea"/>
          <a:cs typeface="+mn-cs"/>
        </a:defRPr>
      </a:lvl3pPr>
      <a:lvl4pPr marL="1358900" indent="-193675" algn="l" defTabSz="776288" rtl="0" eaLnBrk="1" fontAlgn="base" hangingPunct="1">
        <a:lnSpc>
          <a:spcPct val="90000"/>
        </a:lnSpc>
        <a:spcBef>
          <a:spcPts val="425"/>
        </a:spcBef>
        <a:spcAft>
          <a:spcPct val="0"/>
        </a:spcAft>
        <a:buFont typeface="Arial" panose="020B0604020202020204" pitchFamily="34" charset="0"/>
        <a:buChar char="•"/>
        <a:defRPr sz="1500" kern="1200">
          <a:solidFill>
            <a:schemeClr val="tx1"/>
          </a:solidFill>
          <a:latin typeface="+mn-lt"/>
          <a:ea typeface="+mn-ea"/>
          <a:cs typeface="+mn-cs"/>
        </a:defRPr>
      </a:lvl4pPr>
      <a:lvl5pPr marL="1747838" indent="-193675" algn="l" defTabSz="776288" rtl="0" eaLnBrk="1" fontAlgn="base" hangingPunct="1">
        <a:lnSpc>
          <a:spcPct val="90000"/>
        </a:lnSpc>
        <a:spcBef>
          <a:spcPts val="425"/>
        </a:spcBef>
        <a:spcAft>
          <a:spcPct val="0"/>
        </a:spcAft>
        <a:buFont typeface="Arial" panose="020B0604020202020204" pitchFamily="34" charset="0"/>
        <a:buChar char="•"/>
        <a:defRPr sz="150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2.png"/><Relationship Id="rId7" Type="http://schemas.openxmlformats.org/officeDocument/2006/relationships/image" Target="../media/image14.png"/><Relationship Id="rId2" Type="http://schemas.openxmlformats.org/officeDocument/2006/relationships/image" Target="../media/image10.png"/><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647822D-5F43-4E07-B0FB-E10B4EC2B39B}"/>
              </a:ext>
            </a:extLst>
          </p:cNvPr>
          <p:cNvSpPr/>
          <p:nvPr/>
        </p:nvSpPr>
        <p:spPr>
          <a:xfrm>
            <a:off x="4250" y="-13608"/>
            <a:ext cx="6858000" cy="1866107"/>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4" name="Title 3">
            <a:extLst>
              <a:ext uri="{FF2B5EF4-FFF2-40B4-BE49-F238E27FC236}">
                <a16:creationId xmlns:a16="http://schemas.microsoft.com/office/drawing/2014/main" id="{BAEAD28C-FE42-4452-9FC1-2BFD30A66514}"/>
              </a:ext>
            </a:extLst>
          </p:cNvPr>
          <p:cNvSpPr>
            <a:spLocks noGrp="1"/>
          </p:cNvSpPr>
          <p:nvPr>
            <p:ph type="title"/>
          </p:nvPr>
        </p:nvSpPr>
        <p:spPr>
          <a:xfrm>
            <a:off x="1550122" y="-126045"/>
            <a:ext cx="1364595" cy="897444"/>
          </a:xfrm>
        </p:spPr>
        <p:txBody>
          <a:bodyPr>
            <a:normAutofit/>
          </a:bodyPr>
          <a:lstStyle/>
          <a:p>
            <a:r>
              <a:rPr lang="en-US" sz="2400" b="1" spc="300" dirty="0">
                <a:solidFill>
                  <a:schemeClr val="bg1">
                    <a:lumMod val="10000"/>
                  </a:schemeClr>
                </a:solidFill>
                <a:latin typeface="Sitka Small Semibold" panose="020B0604020202020204" pitchFamily="2" charset="0"/>
              </a:rPr>
              <a:t>WAYS</a:t>
            </a:r>
            <a:endParaRPr lang="en-PH" sz="2400" b="1" spc="300" dirty="0">
              <a:solidFill>
                <a:schemeClr val="bg1">
                  <a:lumMod val="10000"/>
                </a:schemeClr>
              </a:solidFill>
              <a:latin typeface="Sitka Small Semibold" panose="020B0604020202020204" pitchFamily="2" charset="0"/>
            </a:endParaRPr>
          </a:p>
        </p:txBody>
      </p:sp>
      <p:sp>
        <p:nvSpPr>
          <p:cNvPr id="18" name="Title 3">
            <a:extLst>
              <a:ext uri="{FF2B5EF4-FFF2-40B4-BE49-F238E27FC236}">
                <a16:creationId xmlns:a16="http://schemas.microsoft.com/office/drawing/2014/main" id="{08BFA478-9497-4051-9808-9AEEC06287DF}"/>
              </a:ext>
            </a:extLst>
          </p:cNvPr>
          <p:cNvSpPr txBox="1">
            <a:spLocks/>
          </p:cNvSpPr>
          <p:nvPr/>
        </p:nvSpPr>
        <p:spPr>
          <a:xfrm>
            <a:off x="3293007" y="1036319"/>
            <a:ext cx="3116039" cy="479459"/>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r>
              <a:rPr lang="en-US" sz="2000" b="1" dirty="0">
                <a:solidFill>
                  <a:schemeClr val="bg1">
                    <a:lumMod val="10000"/>
                  </a:schemeClr>
                </a:solidFill>
                <a:latin typeface="Sitka Small Semibold" panose="020B0604020202020204" pitchFamily="2" charset="0"/>
              </a:rPr>
              <a:t>CHANGES YOUR LIFE</a:t>
            </a:r>
            <a:endParaRPr lang="en-PH" sz="2000" b="1" dirty="0">
              <a:solidFill>
                <a:schemeClr val="bg1">
                  <a:lumMod val="10000"/>
                </a:schemeClr>
              </a:solidFill>
              <a:latin typeface="Sitka Small Semibold" panose="020B0604020202020204" pitchFamily="2" charset="0"/>
            </a:endParaRPr>
          </a:p>
        </p:txBody>
      </p:sp>
      <p:sp>
        <p:nvSpPr>
          <p:cNvPr id="19" name="Title 3">
            <a:extLst>
              <a:ext uri="{FF2B5EF4-FFF2-40B4-BE49-F238E27FC236}">
                <a16:creationId xmlns:a16="http://schemas.microsoft.com/office/drawing/2014/main" id="{0B81D0BD-6F21-4CFE-BE61-5705A8F23A37}"/>
              </a:ext>
            </a:extLst>
          </p:cNvPr>
          <p:cNvSpPr txBox="1">
            <a:spLocks/>
          </p:cNvSpPr>
          <p:nvPr/>
        </p:nvSpPr>
        <p:spPr>
          <a:xfrm>
            <a:off x="1495156" y="233135"/>
            <a:ext cx="5478212" cy="1153923"/>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r>
              <a:rPr lang="en-US" sz="5400" dirty="0">
                <a:solidFill>
                  <a:schemeClr val="tx2"/>
                </a:solidFill>
                <a:latin typeface="Brush Script MT" panose="03060802040406070304" pitchFamily="66" charset="0"/>
              </a:rPr>
              <a:t>Expressing Gratitude</a:t>
            </a:r>
            <a:endParaRPr lang="en-PH" sz="1100" dirty="0">
              <a:solidFill>
                <a:schemeClr val="tx2"/>
              </a:solidFill>
              <a:latin typeface="Brush Script MT" panose="03060802040406070304" pitchFamily="66" charset="0"/>
            </a:endParaRPr>
          </a:p>
        </p:txBody>
      </p:sp>
      <p:sp>
        <p:nvSpPr>
          <p:cNvPr id="26" name="Rectangle 25">
            <a:extLst>
              <a:ext uri="{FF2B5EF4-FFF2-40B4-BE49-F238E27FC236}">
                <a16:creationId xmlns:a16="http://schemas.microsoft.com/office/drawing/2014/main" id="{E2F69DB7-4C96-45CD-A284-D81879F7C99D}"/>
              </a:ext>
            </a:extLst>
          </p:cNvPr>
          <p:cNvSpPr/>
          <p:nvPr/>
        </p:nvSpPr>
        <p:spPr>
          <a:xfrm>
            <a:off x="279930" y="1946759"/>
            <a:ext cx="6319349" cy="70885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27" name="TextBox 26">
            <a:extLst>
              <a:ext uri="{FF2B5EF4-FFF2-40B4-BE49-F238E27FC236}">
                <a16:creationId xmlns:a16="http://schemas.microsoft.com/office/drawing/2014/main" id="{75DE607F-6174-4CE2-82F0-946ED9CC4788}"/>
              </a:ext>
            </a:extLst>
          </p:cNvPr>
          <p:cNvSpPr txBox="1"/>
          <p:nvPr/>
        </p:nvSpPr>
        <p:spPr>
          <a:xfrm>
            <a:off x="343496" y="1963755"/>
            <a:ext cx="3221908" cy="369332"/>
          </a:xfrm>
          <a:prstGeom prst="rect">
            <a:avLst/>
          </a:prstGeom>
          <a:noFill/>
        </p:spPr>
        <p:txBody>
          <a:bodyPr wrap="square" rtlCol="0">
            <a:spAutoFit/>
          </a:bodyPr>
          <a:lstStyle/>
          <a:p>
            <a:r>
              <a:rPr lang="en-US" b="0" i="0" u="none" strike="noStrike" dirty="0">
                <a:solidFill>
                  <a:schemeClr val="accent1"/>
                </a:solidFill>
                <a:effectLst/>
                <a:latin typeface="Brush Script MT" panose="03060802040406070304" pitchFamily="66" charset="0"/>
              </a:rPr>
              <a:t>1. Your stress levels will reduce</a:t>
            </a:r>
            <a:endParaRPr lang="en-PH" dirty="0">
              <a:solidFill>
                <a:schemeClr val="accent1"/>
              </a:solidFill>
              <a:latin typeface="Brush Script MT" panose="03060802040406070304" pitchFamily="66" charset="0"/>
            </a:endParaRPr>
          </a:p>
        </p:txBody>
      </p:sp>
      <p:sp>
        <p:nvSpPr>
          <p:cNvPr id="28" name="TextBox 27">
            <a:extLst>
              <a:ext uri="{FF2B5EF4-FFF2-40B4-BE49-F238E27FC236}">
                <a16:creationId xmlns:a16="http://schemas.microsoft.com/office/drawing/2014/main" id="{95F4D7C7-98C1-4D6E-A051-F2E686AFA1FC}"/>
              </a:ext>
            </a:extLst>
          </p:cNvPr>
          <p:cNvSpPr txBox="1"/>
          <p:nvPr/>
        </p:nvSpPr>
        <p:spPr>
          <a:xfrm>
            <a:off x="345852" y="2221187"/>
            <a:ext cx="6240918" cy="553998"/>
          </a:xfrm>
          <a:prstGeom prst="rect">
            <a:avLst/>
          </a:prstGeom>
          <a:noFill/>
        </p:spPr>
        <p:txBody>
          <a:bodyPr wrap="square" rtlCol="0">
            <a:spAutoFit/>
          </a:bodyPr>
          <a:lstStyle/>
          <a:p>
            <a:pPr algn="ctr"/>
            <a:r>
              <a:rPr lang="en-US" sz="1000" b="0" i="0" u="none" strike="noStrike" dirty="0">
                <a:solidFill>
                  <a:srgbClr val="000000"/>
                </a:solidFill>
                <a:effectLst/>
                <a:latin typeface="Sitka Small" panose="02000505000000020004" pitchFamily="2" charset="0"/>
              </a:rPr>
              <a:t>When you add gratitude into your daily life, you’ll notice a drastic reduction in your stress levels. When you are highly stressed, it has a negative impact on every aspect of your life. Therefore, anything that reduces your stress is going to positively change your life.</a:t>
            </a:r>
            <a:endParaRPr lang="en-PH" sz="1000" dirty="0">
              <a:latin typeface="Sitka Small" panose="02000505000000020004" pitchFamily="2" charset="0"/>
            </a:endParaRPr>
          </a:p>
        </p:txBody>
      </p:sp>
      <p:sp>
        <p:nvSpPr>
          <p:cNvPr id="31" name="TextBox 30">
            <a:extLst>
              <a:ext uri="{FF2B5EF4-FFF2-40B4-BE49-F238E27FC236}">
                <a16:creationId xmlns:a16="http://schemas.microsoft.com/office/drawing/2014/main" id="{E0742E81-9CB3-4BC3-8EA3-7D91434CFD91}"/>
              </a:ext>
            </a:extLst>
          </p:cNvPr>
          <p:cNvSpPr txBox="1"/>
          <p:nvPr/>
        </p:nvSpPr>
        <p:spPr>
          <a:xfrm>
            <a:off x="367974" y="2764400"/>
            <a:ext cx="3229579" cy="369332"/>
          </a:xfrm>
          <a:prstGeom prst="rect">
            <a:avLst/>
          </a:prstGeom>
          <a:noFill/>
        </p:spPr>
        <p:txBody>
          <a:bodyPr wrap="square" rtlCol="0">
            <a:spAutoFit/>
          </a:bodyPr>
          <a:lstStyle/>
          <a:p>
            <a:r>
              <a:rPr lang="en-US" i="0" u="none" strike="noStrike" dirty="0">
                <a:solidFill>
                  <a:schemeClr val="accent1"/>
                </a:solidFill>
                <a:effectLst/>
                <a:latin typeface="Brush Script MT" panose="03060802040406070304" pitchFamily="66" charset="0"/>
              </a:rPr>
              <a:t>2. It develops a positive mindset</a:t>
            </a:r>
            <a:endParaRPr lang="en-PH" dirty="0">
              <a:solidFill>
                <a:schemeClr val="accent1"/>
              </a:solidFill>
              <a:latin typeface="Brush Script MT" panose="03060802040406070304" pitchFamily="66" charset="0"/>
            </a:endParaRPr>
          </a:p>
        </p:txBody>
      </p:sp>
      <p:sp>
        <p:nvSpPr>
          <p:cNvPr id="32" name="TextBox 31">
            <a:extLst>
              <a:ext uri="{FF2B5EF4-FFF2-40B4-BE49-F238E27FC236}">
                <a16:creationId xmlns:a16="http://schemas.microsoft.com/office/drawing/2014/main" id="{8AA19E23-22D7-458B-A3C3-4AC164515E15}"/>
              </a:ext>
            </a:extLst>
          </p:cNvPr>
          <p:cNvSpPr txBox="1"/>
          <p:nvPr/>
        </p:nvSpPr>
        <p:spPr>
          <a:xfrm>
            <a:off x="345852" y="3033457"/>
            <a:ext cx="6253427" cy="553998"/>
          </a:xfrm>
          <a:prstGeom prst="rect">
            <a:avLst/>
          </a:prstGeom>
          <a:noFill/>
        </p:spPr>
        <p:txBody>
          <a:bodyPr wrap="square" rtlCol="0">
            <a:spAutoFit/>
          </a:bodyPr>
          <a:lstStyle/>
          <a:p>
            <a:pPr algn="ctr"/>
            <a:r>
              <a:rPr lang="en-US" sz="1000" b="0" i="0" u="none" strike="noStrike" dirty="0">
                <a:solidFill>
                  <a:srgbClr val="000000"/>
                </a:solidFill>
                <a:effectLst/>
                <a:latin typeface="Sitka Small" panose="02000505000000020004" pitchFamily="2" charset="0"/>
              </a:rPr>
              <a:t>When you have a positive mindset, you are happier and optimistic. By practicing daily gratitude, it will help you to develop a more positive mindset over time. This will help you to see challenges differently, as well as help you to feel happier overall. </a:t>
            </a:r>
            <a:endParaRPr lang="en-PH" sz="1000" dirty="0">
              <a:latin typeface="Sitka Small" panose="02000505000000020004" pitchFamily="2" charset="0"/>
            </a:endParaRPr>
          </a:p>
        </p:txBody>
      </p:sp>
      <p:sp>
        <p:nvSpPr>
          <p:cNvPr id="35" name="TextBox 34">
            <a:extLst>
              <a:ext uri="{FF2B5EF4-FFF2-40B4-BE49-F238E27FC236}">
                <a16:creationId xmlns:a16="http://schemas.microsoft.com/office/drawing/2014/main" id="{559AB1EE-6849-442D-88B9-FA9DC248D14B}"/>
              </a:ext>
            </a:extLst>
          </p:cNvPr>
          <p:cNvSpPr txBox="1"/>
          <p:nvPr/>
        </p:nvSpPr>
        <p:spPr>
          <a:xfrm>
            <a:off x="366429" y="3558854"/>
            <a:ext cx="2980927" cy="369332"/>
          </a:xfrm>
          <a:prstGeom prst="rect">
            <a:avLst/>
          </a:prstGeom>
          <a:noFill/>
        </p:spPr>
        <p:txBody>
          <a:bodyPr wrap="square" rtlCol="0">
            <a:spAutoFit/>
          </a:bodyPr>
          <a:lstStyle/>
          <a:p>
            <a:r>
              <a:rPr lang="en-PH" i="0" u="none" strike="noStrike" dirty="0">
                <a:solidFill>
                  <a:schemeClr val="accent1"/>
                </a:solidFill>
                <a:effectLst/>
                <a:latin typeface="Brush Script MT" panose="03060802040406070304" pitchFamily="66" charset="0"/>
              </a:rPr>
              <a:t>3. Improving your relationships</a:t>
            </a:r>
            <a:endParaRPr lang="en-PH" dirty="0">
              <a:solidFill>
                <a:schemeClr val="accent1"/>
              </a:solidFill>
              <a:latin typeface="Brush Script MT" panose="03060802040406070304" pitchFamily="66" charset="0"/>
            </a:endParaRPr>
          </a:p>
        </p:txBody>
      </p:sp>
      <p:sp>
        <p:nvSpPr>
          <p:cNvPr id="36" name="TextBox 35">
            <a:extLst>
              <a:ext uri="{FF2B5EF4-FFF2-40B4-BE49-F238E27FC236}">
                <a16:creationId xmlns:a16="http://schemas.microsoft.com/office/drawing/2014/main" id="{6F85F21E-42CD-4FE1-8D90-F0CBECA9D7DC}"/>
              </a:ext>
            </a:extLst>
          </p:cNvPr>
          <p:cNvSpPr txBox="1"/>
          <p:nvPr/>
        </p:nvSpPr>
        <p:spPr>
          <a:xfrm>
            <a:off x="360037" y="3813017"/>
            <a:ext cx="6218033" cy="553998"/>
          </a:xfrm>
          <a:prstGeom prst="rect">
            <a:avLst/>
          </a:prstGeom>
          <a:noFill/>
        </p:spPr>
        <p:txBody>
          <a:bodyPr wrap="square" rtlCol="0">
            <a:spAutoFit/>
          </a:bodyPr>
          <a:lstStyle/>
          <a:p>
            <a:pPr algn="ctr"/>
            <a:r>
              <a:rPr lang="en-US" sz="1000" b="0" i="0" u="none" strike="noStrike" dirty="0">
                <a:solidFill>
                  <a:srgbClr val="000000"/>
                </a:solidFill>
                <a:effectLst/>
                <a:latin typeface="Sitka Small" panose="02000505000000020004" pitchFamily="2" charset="0"/>
              </a:rPr>
              <a:t>When you express gratitude to loved ones, it helps to strengthen your relationship. Studies have shown that strong, healthy relationships are vital for our wellbeing. So, if your relationships could use a little work, practicing gratitude will help.</a:t>
            </a:r>
            <a:endParaRPr lang="en-PH" sz="1000" dirty="0">
              <a:latin typeface="Sitka Small" panose="02000505000000020004" pitchFamily="2" charset="0"/>
            </a:endParaRPr>
          </a:p>
        </p:txBody>
      </p:sp>
      <p:sp>
        <p:nvSpPr>
          <p:cNvPr id="37" name="TextBox 36">
            <a:extLst>
              <a:ext uri="{FF2B5EF4-FFF2-40B4-BE49-F238E27FC236}">
                <a16:creationId xmlns:a16="http://schemas.microsoft.com/office/drawing/2014/main" id="{B35591CA-DB4A-4957-AF53-C309707F0720}"/>
              </a:ext>
            </a:extLst>
          </p:cNvPr>
          <p:cNvSpPr txBox="1"/>
          <p:nvPr/>
        </p:nvSpPr>
        <p:spPr>
          <a:xfrm>
            <a:off x="343495" y="4309646"/>
            <a:ext cx="3543316" cy="369332"/>
          </a:xfrm>
          <a:prstGeom prst="rect">
            <a:avLst/>
          </a:prstGeom>
          <a:noFill/>
        </p:spPr>
        <p:txBody>
          <a:bodyPr wrap="square" rtlCol="0">
            <a:spAutoFit/>
          </a:bodyPr>
          <a:lstStyle/>
          <a:p>
            <a:r>
              <a:rPr lang="en-US" i="0" u="none" strike="noStrike" dirty="0">
                <a:solidFill>
                  <a:schemeClr val="accent1"/>
                </a:solidFill>
                <a:effectLst/>
                <a:latin typeface="Brush Script MT" panose="03060802040406070304" pitchFamily="66" charset="0"/>
              </a:rPr>
              <a:t>4. An improvement in your self-esteem</a:t>
            </a:r>
            <a:endParaRPr lang="en-PH" dirty="0">
              <a:solidFill>
                <a:schemeClr val="accent1"/>
              </a:solidFill>
              <a:latin typeface="Brush Script MT" panose="03060802040406070304" pitchFamily="66" charset="0"/>
            </a:endParaRPr>
          </a:p>
        </p:txBody>
      </p:sp>
      <p:sp>
        <p:nvSpPr>
          <p:cNvPr id="38" name="TextBox 37">
            <a:extLst>
              <a:ext uri="{FF2B5EF4-FFF2-40B4-BE49-F238E27FC236}">
                <a16:creationId xmlns:a16="http://schemas.microsoft.com/office/drawing/2014/main" id="{7DD6BECB-6173-47BB-8D8D-E24161E4D38C}"/>
              </a:ext>
            </a:extLst>
          </p:cNvPr>
          <p:cNvSpPr txBox="1"/>
          <p:nvPr/>
        </p:nvSpPr>
        <p:spPr>
          <a:xfrm>
            <a:off x="366429" y="4563809"/>
            <a:ext cx="6232850" cy="553998"/>
          </a:xfrm>
          <a:prstGeom prst="rect">
            <a:avLst/>
          </a:prstGeom>
          <a:noFill/>
        </p:spPr>
        <p:txBody>
          <a:bodyPr wrap="square" rtlCol="0">
            <a:spAutoFit/>
          </a:bodyPr>
          <a:lstStyle/>
          <a:p>
            <a:pPr algn="ctr"/>
            <a:r>
              <a:rPr lang="en-US" sz="1000" b="0" i="0" u="none" strike="noStrike" dirty="0">
                <a:solidFill>
                  <a:srgbClr val="000000"/>
                </a:solidFill>
                <a:effectLst/>
                <a:latin typeface="Sitka Small" panose="02000505000000020004" pitchFamily="2" charset="0"/>
              </a:rPr>
              <a:t>Over time, practicing gratitude can help to build up your self-esteem. When you have a healthy amount of self-esteem, you will be more confident, and able to set healthy boundaries.</a:t>
            </a:r>
            <a:endParaRPr lang="en-PH" sz="1000" dirty="0">
              <a:latin typeface="Sitka Small" panose="02000505000000020004" pitchFamily="2" charset="0"/>
            </a:endParaRPr>
          </a:p>
        </p:txBody>
      </p:sp>
      <p:sp>
        <p:nvSpPr>
          <p:cNvPr id="39" name="TextBox 38">
            <a:extLst>
              <a:ext uri="{FF2B5EF4-FFF2-40B4-BE49-F238E27FC236}">
                <a16:creationId xmlns:a16="http://schemas.microsoft.com/office/drawing/2014/main" id="{C6FBD122-D6D5-4AF9-8B36-CF2DC8655D02}"/>
              </a:ext>
            </a:extLst>
          </p:cNvPr>
          <p:cNvSpPr txBox="1"/>
          <p:nvPr/>
        </p:nvSpPr>
        <p:spPr>
          <a:xfrm>
            <a:off x="343494" y="4923066"/>
            <a:ext cx="3003861" cy="369332"/>
          </a:xfrm>
          <a:prstGeom prst="rect">
            <a:avLst/>
          </a:prstGeom>
          <a:noFill/>
        </p:spPr>
        <p:txBody>
          <a:bodyPr wrap="square" rtlCol="0">
            <a:spAutoFit/>
          </a:bodyPr>
          <a:lstStyle/>
          <a:p>
            <a:r>
              <a:rPr lang="en-US" i="0" u="none" strike="noStrike" dirty="0">
                <a:solidFill>
                  <a:schemeClr val="accent1"/>
                </a:solidFill>
                <a:effectLst/>
                <a:latin typeface="Brush Script MT" panose="03060802040406070304" pitchFamily="66" charset="0"/>
              </a:rPr>
              <a:t>5. You’ll sleep much better</a:t>
            </a:r>
            <a:endParaRPr lang="en-PH" dirty="0">
              <a:solidFill>
                <a:schemeClr val="accent1"/>
              </a:solidFill>
              <a:latin typeface="Brush Script MT" panose="03060802040406070304" pitchFamily="66" charset="0"/>
            </a:endParaRPr>
          </a:p>
        </p:txBody>
      </p:sp>
      <p:sp>
        <p:nvSpPr>
          <p:cNvPr id="40" name="TextBox 39">
            <a:extLst>
              <a:ext uri="{FF2B5EF4-FFF2-40B4-BE49-F238E27FC236}">
                <a16:creationId xmlns:a16="http://schemas.microsoft.com/office/drawing/2014/main" id="{33C9F20F-0A05-41E9-91EA-0616C3750873}"/>
              </a:ext>
            </a:extLst>
          </p:cNvPr>
          <p:cNvSpPr txBox="1"/>
          <p:nvPr/>
        </p:nvSpPr>
        <p:spPr>
          <a:xfrm>
            <a:off x="364036" y="5177228"/>
            <a:ext cx="6222734" cy="400110"/>
          </a:xfrm>
          <a:prstGeom prst="rect">
            <a:avLst/>
          </a:prstGeom>
          <a:noFill/>
        </p:spPr>
        <p:txBody>
          <a:bodyPr wrap="square" rtlCol="0">
            <a:spAutoFit/>
          </a:bodyPr>
          <a:lstStyle/>
          <a:p>
            <a:pPr algn="ctr"/>
            <a:r>
              <a:rPr lang="en-US" sz="1000" b="0" i="0" u="none" strike="noStrike" dirty="0">
                <a:solidFill>
                  <a:srgbClr val="000000"/>
                </a:solidFill>
                <a:effectLst/>
                <a:latin typeface="Sitka Small" panose="02000505000000020004" pitchFamily="2" charset="0"/>
              </a:rPr>
              <a:t>If you struggle to get a good night’s sleep, gratitude can help. Studies have shown that writing a gratitude list each day can help to improve sleep significantly. </a:t>
            </a:r>
            <a:endParaRPr lang="en-PH" sz="1000" dirty="0">
              <a:latin typeface="Sitka Small" panose="02000505000000020004" pitchFamily="2" charset="0"/>
            </a:endParaRPr>
          </a:p>
        </p:txBody>
      </p:sp>
      <p:sp>
        <p:nvSpPr>
          <p:cNvPr id="41" name="TextBox 40">
            <a:extLst>
              <a:ext uri="{FF2B5EF4-FFF2-40B4-BE49-F238E27FC236}">
                <a16:creationId xmlns:a16="http://schemas.microsoft.com/office/drawing/2014/main" id="{358AB86C-FF57-40A9-9BBE-76469C3E9C0E}"/>
              </a:ext>
            </a:extLst>
          </p:cNvPr>
          <p:cNvSpPr txBox="1"/>
          <p:nvPr/>
        </p:nvSpPr>
        <p:spPr>
          <a:xfrm>
            <a:off x="366429" y="5528605"/>
            <a:ext cx="3007426" cy="369332"/>
          </a:xfrm>
          <a:prstGeom prst="rect">
            <a:avLst/>
          </a:prstGeom>
          <a:noFill/>
        </p:spPr>
        <p:txBody>
          <a:bodyPr wrap="square" rtlCol="0">
            <a:spAutoFit/>
          </a:bodyPr>
          <a:lstStyle/>
          <a:p>
            <a:r>
              <a:rPr lang="en-US" i="0" u="none" strike="noStrike" dirty="0">
                <a:solidFill>
                  <a:schemeClr val="accent1"/>
                </a:solidFill>
                <a:effectLst/>
                <a:latin typeface="Brush Script MT" panose="03060802040406070304" pitchFamily="66" charset="0"/>
              </a:rPr>
              <a:t>6. Your health will improve</a:t>
            </a:r>
            <a:endParaRPr lang="en-PH" dirty="0">
              <a:solidFill>
                <a:schemeClr val="accent1"/>
              </a:solidFill>
              <a:latin typeface="Brush Script MT" panose="03060802040406070304" pitchFamily="66" charset="0"/>
            </a:endParaRPr>
          </a:p>
        </p:txBody>
      </p:sp>
      <p:sp>
        <p:nvSpPr>
          <p:cNvPr id="42" name="TextBox 41">
            <a:extLst>
              <a:ext uri="{FF2B5EF4-FFF2-40B4-BE49-F238E27FC236}">
                <a16:creationId xmlns:a16="http://schemas.microsoft.com/office/drawing/2014/main" id="{F56098FF-37A9-4B05-9C94-8423825A6455}"/>
              </a:ext>
            </a:extLst>
          </p:cNvPr>
          <p:cNvSpPr txBox="1"/>
          <p:nvPr/>
        </p:nvSpPr>
        <p:spPr>
          <a:xfrm>
            <a:off x="357923" y="5795124"/>
            <a:ext cx="6228847" cy="400110"/>
          </a:xfrm>
          <a:prstGeom prst="rect">
            <a:avLst/>
          </a:prstGeom>
          <a:noFill/>
        </p:spPr>
        <p:txBody>
          <a:bodyPr wrap="square" rtlCol="0">
            <a:spAutoFit/>
          </a:bodyPr>
          <a:lstStyle/>
          <a:p>
            <a:pPr algn="ctr"/>
            <a:r>
              <a:rPr lang="en-US" sz="1000" b="0" i="0" u="none" strike="noStrike" dirty="0">
                <a:solidFill>
                  <a:srgbClr val="000000"/>
                </a:solidFill>
                <a:effectLst/>
                <a:latin typeface="Sitka Small" panose="02000505000000020004" pitchFamily="2" charset="0"/>
              </a:rPr>
              <a:t>Did you know expressing gratitude can do wonders for your physical health? It boosts your immune system and improves your cardiovascular health.</a:t>
            </a:r>
            <a:endParaRPr lang="en-PH" sz="1000" dirty="0">
              <a:latin typeface="Sitka Small" panose="02000505000000020004" pitchFamily="2" charset="0"/>
            </a:endParaRPr>
          </a:p>
        </p:txBody>
      </p:sp>
      <p:sp>
        <p:nvSpPr>
          <p:cNvPr id="43" name="TextBox 42">
            <a:extLst>
              <a:ext uri="{FF2B5EF4-FFF2-40B4-BE49-F238E27FC236}">
                <a16:creationId xmlns:a16="http://schemas.microsoft.com/office/drawing/2014/main" id="{6EAE2E69-5712-4A84-8EA4-07D745BFA912}"/>
              </a:ext>
            </a:extLst>
          </p:cNvPr>
          <p:cNvSpPr txBox="1"/>
          <p:nvPr/>
        </p:nvSpPr>
        <p:spPr>
          <a:xfrm>
            <a:off x="366429" y="6129262"/>
            <a:ext cx="5045833" cy="369332"/>
          </a:xfrm>
          <a:prstGeom prst="rect">
            <a:avLst/>
          </a:prstGeom>
          <a:noFill/>
        </p:spPr>
        <p:txBody>
          <a:bodyPr wrap="square" rtlCol="0">
            <a:spAutoFit/>
          </a:bodyPr>
          <a:lstStyle/>
          <a:p>
            <a:r>
              <a:rPr lang="en-US" i="0" u="none" strike="noStrike" dirty="0">
                <a:solidFill>
                  <a:schemeClr val="accent1"/>
                </a:solidFill>
                <a:effectLst/>
                <a:latin typeface="Brush Script MT" panose="03060802040406070304" pitchFamily="66" charset="0"/>
              </a:rPr>
              <a:t>7. You will find it easier to overcome challenges</a:t>
            </a:r>
            <a:endParaRPr lang="en-PH" dirty="0">
              <a:solidFill>
                <a:schemeClr val="accent1"/>
              </a:solidFill>
              <a:latin typeface="Brush Script MT" panose="03060802040406070304" pitchFamily="66" charset="0"/>
            </a:endParaRPr>
          </a:p>
        </p:txBody>
      </p:sp>
      <p:sp>
        <p:nvSpPr>
          <p:cNvPr id="44" name="TextBox 43">
            <a:extLst>
              <a:ext uri="{FF2B5EF4-FFF2-40B4-BE49-F238E27FC236}">
                <a16:creationId xmlns:a16="http://schemas.microsoft.com/office/drawing/2014/main" id="{C968192F-B9D7-46B1-949E-5691A69BD1F3}"/>
              </a:ext>
            </a:extLst>
          </p:cNvPr>
          <p:cNvSpPr txBox="1"/>
          <p:nvPr/>
        </p:nvSpPr>
        <p:spPr>
          <a:xfrm>
            <a:off x="366429" y="6406560"/>
            <a:ext cx="6211641" cy="553998"/>
          </a:xfrm>
          <a:prstGeom prst="rect">
            <a:avLst/>
          </a:prstGeom>
          <a:noFill/>
        </p:spPr>
        <p:txBody>
          <a:bodyPr wrap="square" rtlCol="0">
            <a:spAutoFit/>
          </a:bodyPr>
          <a:lstStyle/>
          <a:p>
            <a:pPr algn="ctr"/>
            <a:r>
              <a:rPr lang="en-US" sz="1000" b="0" i="0" u="none" strike="noStrike" dirty="0">
                <a:solidFill>
                  <a:srgbClr val="000000"/>
                </a:solidFill>
                <a:effectLst/>
                <a:latin typeface="Sitka Small" panose="02000505000000020004" pitchFamily="2" charset="0"/>
              </a:rPr>
              <a:t>Challenges are always going to crop up in life. However, when you practice gratitude, you learn to see them more as opportunities. This helps you to overcome them much quicker and easier than you otherwise would. </a:t>
            </a:r>
            <a:endParaRPr lang="en-PH" sz="1000" dirty="0">
              <a:latin typeface="Sitka Small" panose="02000505000000020004" pitchFamily="2" charset="0"/>
            </a:endParaRPr>
          </a:p>
        </p:txBody>
      </p:sp>
      <p:sp>
        <p:nvSpPr>
          <p:cNvPr id="45" name="TextBox 44">
            <a:extLst>
              <a:ext uri="{FF2B5EF4-FFF2-40B4-BE49-F238E27FC236}">
                <a16:creationId xmlns:a16="http://schemas.microsoft.com/office/drawing/2014/main" id="{6750DD98-5454-4E12-BE37-09934A9FB0E8}"/>
              </a:ext>
            </a:extLst>
          </p:cNvPr>
          <p:cNvSpPr txBox="1"/>
          <p:nvPr/>
        </p:nvSpPr>
        <p:spPr>
          <a:xfrm>
            <a:off x="366429" y="6913074"/>
            <a:ext cx="3007426" cy="369332"/>
          </a:xfrm>
          <a:prstGeom prst="rect">
            <a:avLst/>
          </a:prstGeom>
          <a:noFill/>
        </p:spPr>
        <p:txBody>
          <a:bodyPr wrap="square" rtlCol="0">
            <a:spAutoFit/>
          </a:bodyPr>
          <a:lstStyle/>
          <a:p>
            <a:r>
              <a:rPr lang="en-PH" i="0" u="none" strike="noStrike" dirty="0">
                <a:solidFill>
                  <a:schemeClr val="accent1"/>
                </a:solidFill>
                <a:effectLst/>
                <a:latin typeface="Brush Script MT" panose="03060802040406070304" pitchFamily="66" charset="0"/>
              </a:rPr>
              <a:t>8. You’ll avoid burnout</a:t>
            </a:r>
            <a:endParaRPr lang="en-PH" dirty="0">
              <a:solidFill>
                <a:schemeClr val="accent1"/>
              </a:solidFill>
              <a:latin typeface="Brush Script MT" panose="03060802040406070304" pitchFamily="66" charset="0"/>
            </a:endParaRPr>
          </a:p>
        </p:txBody>
      </p:sp>
      <p:sp>
        <p:nvSpPr>
          <p:cNvPr id="46" name="TextBox 45">
            <a:extLst>
              <a:ext uri="{FF2B5EF4-FFF2-40B4-BE49-F238E27FC236}">
                <a16:creationId xmlns:a16="http://schemas.microsoft.com/office/drawing/2014/main" id="{FFFE3110-F70B-4441-946A-3F19937FB7E9}"/>
              </a:ext>
            </a:extLst>
          </p:cNvPr>
          <p:cNvSpPr txBox="1"/>
          <p:nvPr/>
        </p:nvSpPr>
        <p:spPr>
          <a:xfrm>
            <a:off x="354871" y="7179592"/>
            <a:ext cx="6231899" cy="400110"/>
          </a:xfrm>
          <a:prstGeom prst="rect">
            <a:avLst/>
          </a:prstGeom>
          <a:noFill/>
        </p:spPr>
        <p:txBody>
          <a:bodyPr wrap="square" rtlCol="0">
            <a:spAutoFit/>
          </a:bodyPr>
          <a:lstStyle/>
          <a:p>
            <a:pPr algn="ctr"/>
            <a:r>
              <a:rPr lang="en-US" sz="1000" b="0" i="0" u="none" strike="noStrike" dirty="0">
                <a:solidFill>
                  <a:srgbClr val="000000"/>
                </a:solidFill>
                <a:effectLst/>
                <a:latin typeface="Sitka Small" panose="02000505000000020004" pitchFamily="2" charset="0"/>
              </a:rPr>
              <a:t>Practicing gratitude gives you a calmer, more relaxed mind. As it also reduces stress, you will avoid mental burnout. </a:t>
            </a:r>
            <a:endParaRPr lang="en-PH" sz="1000" dirty="0">
              <a:latin typeface="Sitka Small" panose="02000505000000020004" pitchFamily="2" charset="0"/>
            </a:endParaRPr>
          </a:p>
        </p:txBody>
      </p:sp>
      <p:sp>
        <p:nvSpPr>
          <p:cNvPr id="47" name="TextBox 46">
            <a:extLst>
              <a:ext uri="{FF2B5EF4-FFF2-40B4-BE49-F238E27FC236}">
                <a16:creationId xmlns:a16="http://schemas.microsoft.com/office/drawing/2014/main" id="{7B872445-6C0D-41D4-A468-AB439F3C8431}"/>
              </a:ext>
            </a:extLst>
          </p:cNvPr>
          <p:cNvSpPr txBox="1"/>
          <p:nvPr/>
        </p:nvSpPr>
        <p:spPr>
          <a:xfrm>
            <a:off x="343494" y="7508959"/>
            <a:ext cx="3070159" cy="369332"/>
          </a:xfrm>
          <a:prstGeom prst="rect">
            <a:avLst/>
          </a:prstGeom>
          <a:noFill/>
        </p:spPr>
        <p:txBody>
          <a:bodyPr wrap="square" rtlCol="0">
            <a:spAutoFit/>
          </a:bodyPr>
          <a:lstStyle/>
          <a:p>
            <a:r>
              <a:rPr lang="en-PH" i="0" u="none" strike="noStrike" dirty="0">
                <a:solidFill>
                  <a:schemeClr val="accent1"/>
                </a:solidFill>
                <a:effectLst/>
                <a:latin typeface="Brush Script MT" panose="03060802040406070304" pitchFamily="66" charset="0"/>
              </a:rPr>
              <a:t>9. Greater life satisfaction</a:t>
            </a:r>
            <a:endParaRPr lang="en-PH" dirty="0">
              <a:solidFill>
                <a:schemeClr val="accent1"/>
              </a:solidFill>
              <a:latin typeface="Brush Script MT" panose="03060802040406070304" pitchFamily="66" charset="0"/>
            </a:endParaRPr>
          </a:p>
        </p:txBody>
      </p:sp>
      <p:sp>
        <p:nvSpPr>
          <p:cNvPr id="48" name="TextBox 47">
            <a:extLst>
              <a:ext uri="{FF2B5EF4-FFF2-40B4-BE49-F238E27FC236}">
                <a16:creationId xmlns:a16="http://schemas.microsoft.com/office/drawing/2014/main" id="{6A107E37-BAA1-4DB6-96B2-E23777DFAD1D}"/>
              </a:ext>
            </a:extLst>
          </p:cNvPr>
          <p:cNvSpPr txBox="1"/>
          <p:nvPr/>
        </p:nvSpPr>
        <p:spPr>
          <a:xfrm>
            <a:off x="338688" y="7787146"/>
            <a:ext cx="6260591" cy="400110"/>
          </a:xfrm>
          <a:prstGeom prst="rect">
            <a:avLst/>
          </a:prstGeom>
          <a:noFill/>
        </p:spPr>
        <p:txBody>
          <a:bodyPr wrap="square" rtlCol="0">
            <a:spAutoFit/>
          </a:bodyPr>
          <a:lstStyle/>
          <a:p>
            <a:pPr algn="ctr"/>
            <a:r>
              <a:rPr lang="en-US" sz="1000" b="0" i="0" u="none" strike="noStrike" dirty="0">
                <a:solidFill>
                  <a:srgbClr val="000000"/>
                </a:solidFill>
                <a:effectLst/>
                <a:latin typeface="Sitka Small" panose="02000505000000020004" pitchFamily="2" charset="0"/>
              </a:rPr>
              <a:t>One of the great things about gratitude is that it helps you to feel happier. You will feel a greater sense of life satisfaction with regular gratitude practice.</a:t>
            </a:r>
            <a:endParaRPr lang="en-PH" sz="1000" dirty="0">
              <a:latin typeface="Sitka Small" panose="02000505000000020004" pitchFamily="2" charset="0"/>
            </a:endParaRPr>
          </a:p>
        </p:txBody>
      </p:sp>
      <p:sp>
        <p:nvSpPr>
          <p:cNvPr id="49" name="TextBox 48">
            <a:extLst>
              <a:ext uri="{FF2B5EF4-FFF2-40B4-BE49-F238E27FC236}">
                <a16:creationId xmlns:a16="http://schemas.microsoft.com/office/drawing/2014/main" id="{69326DA5-4914-4A94-8705-A54496344006}"/>
              </a:ext>
            </a:extLst>
          </p:cNvPr>
          <p:cNvSpPr txBox="1"/>
          <p:nvPr/>
        </p:nvSpPr>
        <p:spPr>
          <a:xfrm>
            <a:off x="354871" y="8138218"/>
            <a:ext cx="2895862" cy="338554"/>
          </a:xfrm>
          <a:prstGeom prst="rect">
            <a:avLst/>
          </a:prstGeom>
          <a:noFill/>
        </p:spPr>
        <p:txBody>
          <a:bodyPr wrap="square" rtlCol="0">
            <a:spAutoFit/>
          </a:bodyPr>
          <a:lstStyle/>
          <a:p>
            <a:r>
              <a:rPr lang="en-PH" sz="1600" i="0" u="none" strike="noStrike" dirty="0">
                <a:solidFill>
                  <a:schemeClr val="accent1"/>
                </a:solidFill>
                <a:effectLst/>
                <a:latin typeface="Brush Script MT" panose="03060802040406070304" pitchFamily="66" charset="0"/>
              </a:rPr>
              <a:t>10. You’ll feel inspired</a:t>
            </a:r>
            <a:endParaRPr lang="en-PH" sz="1600" dirty="0">
              <a:solidFill>
                <a:schemeClr val="accent1"/>
              </a:solidFill>
              <a:latin typeface="Brush Script MT" panose="03060802040406070304" pitchFamily="66" charset="0"/>
            </a:endParaRPr>
          </a:p>
        </p:txBody>
      </p:sp>
      <p:sp>
        <p:nvSpPr>
          <p:cNvPr id="50" name="TextBox 49">
            <a:extLst>
              <a:ext uri="{FF2B5EF4-FFF2-40B4-BE49-F238E27FC236}">
                <a16:creationId xmlns:a16="http://schemas.microsoft.com/office/drawing/2014/main" id="{91CEF7E0-3018-4FDA-91D4-45571027B3AE}"/>
              </a:ext>
            </a:extLst>
          </p:cNvPr>
          <p:cNvSpPr txBox="1"/>
          <p:nvPr/>
        </p:nvSpPr>
        <p:spPr>
          <a:xfrm>
            <a:off x="472373" y="8393850"/>
            <a:ext cx="6105697" cy="553998"/>
          </a:xfrm>
          <a:prstGeom prst="rect">
            <a:avLst/>
          </a:prstGeom>
          <a:noFill/>
        </p:spPr>
        <p:txBody>
          <a:bodyPr wrap="square" rtlCol="0">
            <a:spAutoFit/>
          </a:bodyPr>
          <a:lstStyle/>
          <a:p>
            <a:pPr algn="ctr"/>
            <a:r>
              <a:rPr lang="en-US" sz="1000" b="0" i="0" u="none" strike="noStrike" dirty="0">
                <a:solidFill>
                  <a:srgbClr val="000000"/>
                </a:solidFill>
                <a:effectLst/>
                <a:latin typeface="Sitka Small" panose="02000505000000020004" pitchFamily="2" charset="0"/>
              </a:rPr>
              <a:t>Gratitude is an excellent source of inspiration. You can use it to work out what you love, helping you to see where your efforts are well spent. When you approach life in an inspired way, you’ll instantly feel happier. </a:t>
            </a:r>
            <a:endParaRPr lang="en-PH" sz="1000" dirty="0">
              <a:latin typeface="Sitka Small" panose="02000505000000020004" pitchFamily="2" charset="0"/>
            </a:endParaRPr>
          </a:p>
        </p:txBody>
      </p:sp>
      <p:sp>
        <p:nvSpPr>
          <p:cNvPr id="51" name="Title 3">
            <a:extLst>
              <a:ext uri="{FF2B5EF4-FFF2-40B4-BE49-F238E27FC236}">
                <a16:creationId xmlns:a16="http://schemas.microsoft.com/office/drawing/2014/main" id="{AC7B3B90-1D0E-4511-9C3B-4A3A08D6F8F7}"/>
              </a:ext>
            </a:extLst>
          </p:cNvPr>
          <p:cNvSpPr txBox="1">
            <a:spLocks/>
          </p:cNvSpPr>
          <p:nvPr/>
        </p:nvSpPr>
        <p:spPr>
          <a:xfrm>
            <a:off x="227161" y="-246284"/>
            <a:ext cx="1539451" cy="2339787"/>
          </a:xfrm>
          <a:prstGeom prst="rect">
            <a:avLst/>
          </a:prstGeom>
        </p:spPr>
        <p:txBody>
          <a:bodyPr vert="horz" lIns="91440" tIns="45720" rIns="91440" bIns="45720" rtlCol="0" anchor="ctr">
            <a:normAutofit fontScale="85000" lnSpcReduction="10000"/>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11500" dirty="0">
                <a:solidFill>
                  <a:schemeClr val="accent2">
                    <a:lumMod val="25000"/>
                  </a:schemeClr>
                </a:solidFill>
                <a:latin typeface="Back to Black Demo" pitchFamily="2" charset="0"/>
              </a:rPr>
              <a:t>10</a:t>
            </a:r>
            <a:endParaRPr lang="en-PH" sz="11500" dirty="0">
              <a:solidFill>
                <a:schemeClr val="accent2">
                  <a:lumMod val="25000"/>
                </a:schemeClr>
              </a:solidFill>
              <a:latin typeface="Back to Black Demo" pitchFamily="2" charset="0"/>
            </a:endParaRPr>
          </a:p>
        </p:txBody>
      </p:sp>
      <p:sp>
        <p:nvSpPr>
          <p:cNvPr id="52" name="TextBox 51">
            <a:extLst>
              <a:ext uri="{FF2B5EF4-FFF2-40B4-BE49-F238E27FC236}">
                <a16:creationId xmlns:a16="http://schemas.microsoft.com/office/drawing/2014/main" id="{2140149E-44DB-46EF-8CF6-CC1A047D52BC}"/>
              </a:ext>
            </a:extLst>
          </p:cNvPr>
          <p:cNvSpPr txBox="1"/>
          <p:nvPr/>
        </p:nvSpPr>
        <p:spPr>
          <a:xfrm>
            <a:off x="242860" y="1481318"/>
            <a:ext cx="6428599" cy="400110"/>
          </a:xfrm>
          <a:prstGeom prst="rect">
            <a:avLst/>
          </a:prstGeom>
          <a:noFill/>
        </p:spPr>
        <p:txBody>
          <a:bodyPr wrap="square" rtlCol="0">
            <a:spAutoFit/>
          </a:bodyPr>
          <a:lstStyle/>
          <a:p>
            <a:pPr algn="ctr"/>
            <a:r>
              <a:rPr lang="en-US" sz="1000" b="0" i="0" u="none" strike="noStrike" dirty="0">
                <a:solidFill>
                  <a:srgbClr val="798082"/>
                </a:solidFill>
                <a:effectLst/>
              </a:rPr>
              <a:t>Showing gratitude is known to provide a ton of benefits. From improving your mental health, to greater life satisfaction, here’s 10 ways expressing gratitude changes your life…</a:t>
            </a:r>
            <a:endParaRPr lang="en-PH" sz="1000" dirty="0">
              <a:solidFill>
                <a:schemeClr val="accent2">
                  <a:lumMod val="50000"/>
                </a:schemeClr>
              </a:solidFill>
              <a:latin typeface="Sitka Small" panose="02000505000000020004" pitchFamily="2" charset="0"/>
            </a:endParaRPr>
          </a:p>
        </p:txBody>
      </p:sp>
      <p:pic>
        <p:nvPicPr>
          <p:cNvPr id="54" name="Picture 53" descr="A picture containing text, silhouette&#10;&#10;Description automatically generated">
            <a:extLst>
              <a:ext uri="{FF2B5EF4-FFF2-40B4-BE49-F238E27FC236}">
                <a16:creationId xmlns:a16="http://schemas.microsoft.com/office/drawing/2014/main" id="{9084155E-ED10-4B27-90A5-25076B0F98CE}"/>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t="23298"/>
          <a:stretch/>
        </p:blipFill>
        <p:spPr>
          <a:xfrm>
            <a:off x="0" y="2330867"/>
            <a:ext cx="6858000" cy="6809375"/>
          </a:xfrm>
          <a:prstGeom prst="rect">
            <a:avLst/>
          </a:prstGeom>
        </p:spPr>
      </p:pic>
    </p:spTree>
    <p:extLst>
      <p:ext uri="{BB962C8B-B14F-4D97-AF65-F5344CB8AC3E}">
        <p14:creationId xmlns:p14="http://schemas.microsoft.com/office/powerpoint/2010/main" val="1431779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94B96E95-507F-4E08-AC89-0DEA670B5CD3}"/>
              </a:ext>
            </a:extLst>
          </p:cNvPr>
          <p:cNvSpPr/>
          <p:nvPr/>
        </p:nvSpPr>
        <p:spPr>
          <a:xfrm>
            <a:off x="0" y="-27943"/>
            <a:ext cx="6858000" cy="1869100"/>
          </a:xfrm>
          <a:prstGeom prst="rect">
            <a:avLst/>
          </a:prstGeom>
          <a:solidFill>
            <a:srgbClr val="7980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34" name="Title 3">
            <a:extLst>
              <a:ext uri="{FF2B5EF4-FFF2-40B4-BE49-F238E27FC236}">
                <a16:creationId xmlns:a16="http://schemas.microsoft.com/office/drawing/2014/main" id="{7A0CC746-FC59-4D7D-8DAE-D22EA0CDAE09}"/>
              </a:ext>
            </a:extLst>
          </p:cNvPr>
          <p:cNvSpPr txBox="1">
            <a:spLocks/>
          </p:cNvSpPr>
          <p:nvPr/>
        </p:nvSpPr>
        <p:spPr>
          <a:xfrm>
            <a:off x="339637" y="130127"/>
            <a:ext cx="6857999" cy="1469353"/>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5400" b="1" spc="300" dirty="0">
                <a:solidFill>
                  <a:schemeClr val="bg1"/>
                </a:solidFill>
                <a:latin typeface="Brush Script MT" panose="03060802040406070304" pitchFamily="66" charset="0"/>
              </a:rPr>
              <a:t>Express Gratitude</a:t>
            </a:r>
            <a:endParaRPr lang="en-PH" sz="1200" b="1" spc="300" dirty="0">
              <a:solidFill>
                <a:schemeClr val="bg1"/>
              </a:solidFill>
              <a:latin typeface="Brush Script MT" panose="03060802040406070304" pitchFamily="66" charset="0"/>
            </a:endParaRPr>
          </a:p>
        </p:txBody>
      </p:sp>
      <p:sp>
        <p:nvSpPr>
          <p:cNvPr id="35" name="Title 3">
            <a:extLst>
              <a:ext uri="{FF2B5EF4-FFF2-40B4-BE49-F238E27FC236}">
                <a16:creationId xmlns:a16="http://schemas.microsoft.com/office/drawing/2014/main" id="{2DB3A257-B26E-4BAE-9293-B04948734208}"/>
              </a:ext>
            </a:extLst>
          </p:cNvPr>
          <p:cNvSpPr txBox="1">
            <a:spLocks/>
          </p:cNvSpPr>
          <p:nvPr/>
        </p:nvSpPr>
        <p:spPr>
          <a:xfrm>
            <a:off x="2377438" y="964733"/>
            <a:ext cx="4140925" cy="45890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1800" b="1" spc="-150" dirty="0">
                <a:solidFill>
                  <a:schemeClr val="bg2"/>
                </a:solidFill>
                <a:latin typeface="Sitka Small Semibold" panose="020B0604020202020204" pitchFamily="2" charset="0"/>
              </a:rPr>
              <a:t>DURING TIMES OF DIFFICULTY</a:t>
            </a:r>
            <a:endParaRPr lang="en-PH" sz="1800" b="1" spc="-150" dirty="0">
              <a:solidFill>
                <a:schemeClr val="bg2"/>
              </a:solidFill>
              <a:latin typeface="Sitka Small Semibold" panose="020B0604020202020204" pitchFamily="2" charset="0"/>
            </a:endParaRPr>
          </a:p>
        </p:txBody>
      </p:sp>
      <p:sp>
        <p:nvSpPr>
          <p:cNvPr id="36" name="Title 3">
            <a:extLst>
              <a:ext uri="{FF2B5EF4-FFF2-40B4-BE49-F238E27FC236}">
                <a16:creationId xmlns:a16="http://schemas.microsoft.com/office/drawing/2014/main" id="{0BB3BE88-5C1A-4A76-9297-08D8536E4624}"/>
              </a:ext>
            </a:extLst>
          </p:cNvPr>
          <p:cNvSpPr txBox="1">
            <a:spLocks/>
          </p:cNvSpPr>
          <p:nvPr/>
        </p:nvSpPr>
        <p:spPr>
          <a:xfrm>
            <a:off x="-1" y="-164158"/>
            <a:ext cx="1854925" cy="1793107"/>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7200" b="1" dirty="0">
                <a:solidFill>
                  <a:schemeClr val="bg2"/>
                </a:solidFill>
                <a:latin typeface="Back to Black Demo" pitchFamily="2" charset="0"/>
              </a:rPr>
              <a:t>20</a:t>
            </a:r>
            <a:endParaRPr lang="en-PH" sz="7200" b="1" dirty="0">
              <a:solidFill>
                <a:schemeClr val="bg2"/>
              </a:solidFill>
              <a:latin typeface="Back to Black Demo" pitchFamily="2" charset="0"/>
            </a:endParaRPr>
          </a:p>
        </p:txBody>
      </p:sp>
      <p:sp>
        <p:nvSpPr>
          <p:cNvPr id="38" name="Rectangle 37">
            <a:extLst>
              <a:ext uri="{FF2B5EF4-FFF2-40B4-BE49-F238E27FC236}">
                <a16:creationId xmlns:a16="http://schemas.microsoft.com/office/drawing/2014/main" id="{7C25FC43-1611-4922-ADA0-C5A0AB968C83}"/>
              </a:ext>
            </a:extLst>
          </p:cNvPr>
          <p:cNvSpPr/>
          <p:nvPr/>
        </p:nvSpPr>
        <p:spPr>
          <a:xfrm>
            <a:off x="258091" y="1949932"/>
            <a:ext cx="6283235" cy="680571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800" dirty="0">
              <a:latin typeface="Sitka Small" panose="02000505000000020004" pitchFamily="2" charset="0"/>
            </a:endParaRPr>
          </a:p>
        </p:txBody>
      </p:sp>
      <p:sp>
        <p:nvSpPr>
          <p:cNvPr id="14" name="TextBox 13">
            <a:extLst>
              <a:ext uri="{FF2B5EF4-FFF2-40B4-BE49-F238E27FC236}">
                <a16:creationId xmlns:a16="http://schemas.microsoft.com/office/drawing/2014/main" id="{55258744-E7B7-4CBC-8F96-153EFDE4BB52}"/>
              </a:ext>
            </a:extLst>
          </p:cNvPr>
          <p:cNvSpPr txBox="1"/>
          <p:nvPr/>
        </p:nvSpPr>
        <p:spPr>
          <a:xfrm>
            <a:off x="432486" y="2143061"/>
            <a:ext cx="5991272" cy="6771084"/>
          </a:xfrm>
          <a:prstGeom prst="rect">
            <a:avLst/>
          </a:prstGeom>
          <a:noFill/>
        </p:spPr>
        <p:txBody>
          <a:bodyPr wrap="square" rtlCol="0">
            <a:spAutoFit/>
          </a:bodyPr>
          <a:lstStyle/>
          <a:p>
            <a:pPr marL="342900" indent="-342900" algn="just">
              <a:buFont typeface="+mj-lt"/>
              <a:buAutoNum type="arabicPeriod"/>
            </a:pPr>
            <a:r>
              <a:rPr lang="en-US" sz="1400" b="0" i="0" u="none" strike="noStrike" dirty="0">
                <a:solidFill>
                  <a:srgbClr val="37474F"/>
                </a:solidFill>
                <a:effectLst/>
                <a:latin typeface="Sitka Small" panose="02000505000000020004" pitchFamily="2" charset="0"/>
              </a:rPr>
              <a:t>Start a gratitude list and write 3-5 things you are grateful for each day.</a:t>
            </a:r>
            <a:endParaRPr lang="en-US" sz="1400" dirty="0">
              <a:solidFill>
                <a:srgbClr val="37474F"/>
              </a:solidFill>
              <a:effectLst/>
              <a:latin typeface="Sitka Small" panose="02000505000000020004" pitchFamily="2" charset="0"/>
            </a:endParaRPr>
          </a:p>
          <a:p>
            <a:pPr marL="342900" indent="-342900" algn="just">
              <a:buFont typeface="+mj-lt"/>
              <a:buAutoNum type="arabicPeriod"/>
            </a:pPr>
            <a:r>
              <a:rPr lang="en-US" sz="1400" b="0" i="0" u="none" strike="noStrike" dirty="0">
                <a:solidFill>
                  <a:srgbClr val="37474F"/>
                </a:solidFill>
                <a:effectLst/>
                <a:latin typeface="Sitka Small" panose="02000505000000020004" pitchFamily="2" charset="0"/>
              </a:rPr>
              <a:t>Do something nice for a friend or neighbor</a:t>
            </a:r>
            <a:endParaRPr lang="en-US" sz="1400" dirty="0">
              <a:solidFill>
                <a:srgbClr val="37474F"/>
              </a:solidFill>
              <a:effectLst/>
              <a:latin typeface="Sitka Small" panose="02000505000000020004" pitchFamily="2" charset="0"/>
            </a:endParaRPr>
          </a:p>
          <a:p>
            <a:pPr marL="342900" indent="-342900" algn="just">
              <a:buFont typeface="+mj-lt"/>
              <a:buAutoNum type="arabicPeriod"/>
            </a:pPr>
            <a:r>
              <a:rPr lang="en-US" sz="1400" b="0" i="0" u="none" strike="noStrike" dirty="0">
                <a:solidFill>
                  <a:srgbClr val="37474F"/>
                </a:solidFill>
                <a:effectLst/>
                <a:latin typeface="Sitka Small" panose="02000505000000020004" pitchFamily="2" charset="0"/>
              </a:rPr>
              <a:t>Volunteer for a local charity</a:t>
            </a:r>
            <a:endParaRPr lang="en-US" sz="1400" dirty="0">
              <a:solidFill>
                <a:srgbClr val="37474F"/>
              </a:solidFill>
              <a:effectLst/>
              <a:latin typeface="Sitka Small" panose="02000505000000020004" pitchFamily="2" charset="0"/>
            </a:endParaRPr>
          </a:p>
          <a:p>
            <a:pPr marL="342900" indent="-342900" algn="just">
              <a:buFont typeface="+mj-lt"/>
              <a:buAutoNum type="arabicPeriod"/>
            </a:pPr>
            <a:r>
              <a:rPr lang="en-US" sz="1400" b="0" i="0" u="none" strike="noStrike" dirty="0">
                <a:solidFill>
                  <a:srgbClr val="37474F"/>
                </a:solidFill>
                <a:effectLst/>
                <a:latin typeface="Sitka Small" panose="02000505000000020004" pitchFamily="2" charset="0"/>
              </a:rPr>
              <a:t>Reconnect with a friend you haven’t spoken to in a while</a:t>
            </a:r>
            <a:endParaRPr lang="en-US" sz="1400" dirty="0">
              <a:solidFill>
                <a:srgbClr val="37474F"/>
              </a:solidFill>
              <a:effectLst/>
              <a:latin typeface="Sitka Small" panose="02000505000000020004" pitchFamily="2" charset="0"/>
            </a:endParaRPr>
          </a:p>
          <a:p>
            <a:pPr marL="342900" indent="-342900" algn="just">
              <a:buFont typeface="+mj-lt"/>
              <a:buAutoNum type="arabicPeriod"/>
            </a:pPr>
            <a:r>
              <a:rPr lang="en-US" sz="1400" b="0" i="0" u="none" strike="noStrike" dirty="0">
                <a:solidFill>
                  <a:srgbClr val="37474F"/>
                </a:solidFill>
                <a:effectLst/>
                <a:latin typeface="Sitka Small" panose="02000505000000020004" pitchFamily="2" charset="0"/>
              </a:rPr>
              <a:t>Write a letter of gratitude to yourself. Think about the ways you have grown over the past year and list what you are proud of.</a:t>
            </a:r>
            <a:endParaRPr lang="en-US" sz="1400" dirty="0">
              <a:solidFill>
                <a:srgbClr val="37474F"/>
              </a:solidFill>
              <a:effectLst/>
              <a:latin typeface="Sitka Small" panose="02000505000000020004" pitchFamily="2" charset="0"/>
            </a:endParaRPr>
          </a:p>
          <a:p>
            <a:pPr marL="342900" indent="-342900" algn="just">
              <a:buFont typeface="+mj-lt"/>
              <a:buAutoNum type="arabicPeriod"/>
            </a:pPr>
            <a:r>
              <a:rPr lang="en-US" sz="1400" b="0" i="0" u="none" strike="noStrike" dirty="0">
                <a:solidFill>
                  <a:srgbClr val="37474F"/>
                </a:solidFill>
                <a:effectLst/>
                <a:latin typeface="Sitka Small" panose="02000505000000020004" pitchFamily="2" charset="0"/>
              </a:rPr>
              <a:t>Learn a new skill that could help you and your local community.</a:t>
            </a:r>
            <a:endParaRPr lang="en-US" sz="1400" dirty="0">
              <a:solidFill>
                <a:srgbClr val="37474F"/>
              </a:solidFill>
              <a:effectLst/>
              <a:latin typeface="Sitka Small" panose="02000505000000020004" pitchFamily="2" charset="0"/>
            </a:endParaRPr>
          </a:p>
          <a:p>
            <a:pPr marL="342900" indent="-342900" algn="just">
              <a:buFont typeface="+mj-lt"/>
              <a:buAutoNum type="arabicPeriod"/>
            </a:pPr>
            <a:r>
              <a:rPr lang="en-US" sz="1400" b="0" i="0" u="none" strike="noStrike" dirty="0">
                <a:solidFill>
                  <a:srgbClr val="37474F"/>
                </a:solidFill>
                <a:effectLst/>
                <a:latin typeface="Sitka Small" panose="02000505000000020004" pitchFamily="2" charset="0"/>
              </a:rPr>
              <a:t>Donate food to a local shelter.</a:t>
            </a:r>
            <a:endParaRPr lang="en-US" sz="1400" dirty="0">
              <a:solidFill>
                <a:srgbClr val="37474F"/>
              </a:solidFill>
              <a:effectLst/>
              <a:latin typeface="Sitka Small" panose="02000505000000020004" pitchFamily="2" charset="0"/>
            </a:endParaRPr>
          </a:p>
          <a:p>
            <a:pPr marL="342900" indent="-342900" algn="just">
              <a:buFont typeface="+mj-lt"/>
              <a:buAutoNum type="arabicPeriod"/>
            </a:pPr>
            <a:r>
              <a:rPr lang="en-US" sz="1400" b="0" i="0" u="none" strike="noStrike" dirty="0">
                <a:solidFill>
                  <a:srgbClr val="37474F"/>
                </a:solidFill>
                <a:effectLst/>
                <a:latin typeface="Sitka Small" panose="02000505000000020004" pitchFamily="2" charset="0"/>
              </a:rPr>
              <a:t>Compliment somebody on their skill, strength, or talent. </a:t>
            </a:r>
            <a:endParaRPr lang="en-US" sz="1400" dirty="0">
              <a:solidFill>
                <a:srgbClr val="37474F"/>
              </a:solidFill>
              <a:effectLst/>
              <a:latin typeface="Sitka Small" panose="02000505000000020004" pitchFamily="2" charset="0"/>
            </a:endParaRPr>
          </a:p>
          <a:p>
            <a:pPr marL="342900" indent="-342900" algn="just">
              <a:buFont typeface="+mj-lt"/>
              <a:buAutoNum type="arabicPeriod"/>
            </a:pPr>
            <a:r>
              <a:rPr lang="en-US" sz="1400" b="0" i="0" u="none" strike="noStrike" dirty="0">
                <a:solidFill>
                  <a:srgbClr val="37474F"/>
                </a:solidFill>
                <a:effectLst/>
                <a:latin typeface="Sitka Small" panose="02000505000000020004" pitchFamily="2" charset="0"/>
              </a:rPr>
              <a:t>List the things that you have impressed yourself with lately.</a:t>
            </a:r>
            <a:endParaRPr lang="en-US" sz="1400" dirty="0">
              <a:solidFill>
                <a:srgbClr val="37474F"/>
              </a:solidFill>
              <a:effectLst/>
              <a:latin typeface="Sitka Small" panose="02000505000000020004" pitchFamily="2" charset="0"/>
            </a:endParaRPr>
          </a:p>
          <a:p>
            <a:pPr marL="342900" indent="-342900" algn="just">
              <a:buFont typeface="+mj-lt"/>
              <a:buAutoNum type="arabicPeriod"/>
            </a:pPr>
            <a:r>
              <a:rPr lang="en-US" sz="1400" b="0" i="0" u="none" strike="noStrike" dirty="0">
                <a:solidFill>
                  <a:srgbClr val="37474F"/>
                </a:solidFill>
                <a:effectLst/>
                <a:latin typeface="Sitka Small" panose="02000505000000020004" pitchFamily="2" charset="0"/>
              </a:rPr>
              <a:t>Have a date with yourself. Schedule in time for you to pamper yourself and practice self-care.</a:t>
            </a:r>
          </a:p>
          <a:p>
            <a:pPr marL="342900" indent="-342900" algn="just">
              <a:buFont typeface="+mj-lt"/>
              <a:buAutoNum type="arabicPeriod"/>
            </a:pPr>
            <a:r>
              <a:rPr lang="en-US" sz="1400" b="0" i="0" u="none" strike="noStrike" dirty="0">
                <a:solidFill>
                  <a:srgbClr val="37474F"/>
                </a:solidFill>
                <a:effectLst/>
                <a:latin typeface="Sitka Small" panose="02000505000000020004" pitchFamily="2" charset="0"/>
              </a:rPr>
              <a:t>Write a love letter to yourself. In it describe all of the things you love about yourself.</a:t>
            </a:r>
            <a:endParaRPr lang="en-US" sz="1400" dirty="0">
              <a:solidFill>
                <a:srgbClr val="37474F"/>
              </a:solidFill>
              <a:effectLst/>
              <a:latin typeface="Sitka Small" panose="02000505000000020004" pitchFamily="2" charset="0"/>
            </a:endParaRPr>
          </a:p>
          <a:p>
            <a:pPr marL="342900" indent="-342900" algn="just">
              <a:buFont typeface="+mj-lt"/>
              <a:buAutoNum type="arabicPeriod"/>
            </a:pPr>
            <a:r>
              <a:rPr lang="en-US" sz="1400" b="0" i="0" u="none" strike="noStrike" dirty="0">
                <a:solidFill>
                  <a:srgbClr val="37474F"/>
                </a:solidFill>
                <a:effectLst/>
                <a:latin typeface="Sitka Small" panose="02000505000000020004" pitchFamily="2" charset="0"/>
              </a:rPr>
              <a:t>Treat yourself with something you really enjoy such as a soak in the bath or a manicure.</a:t>
            </a:r>
            <a:endParaRPr lang="en-US" sz="1400" dirty="0">
              <a:solidFill>
                <a:srgbClr val="37474F"/>
              </a:solidFill>
              <a:effectLst/>
              <a:latin typeface="Sitka Small" panose="02000505000000020004" pitchFamily="2" charset="0"/>
            </a:endParaRPr>
          </a:p>
          <a:p>
            <a:pPr marL="342900" indent="-342900" algn="just">
              <a:buFont typeface="+mj-lt"/>
              <a:buAutoNum type="arabicPeriod"/>
            </a:pPr>
            <a:r>
              <a:rPr lang="en-US" sz="1400" b="0" i="0" u="none" strike="noStrike" dirty="0">
                <a:solidFill>
                  <a:srgbClr val="37474F"/>
                </a:solidFill>
                <a:effectLst/>
                <a:latin typeface="Sitka Small" panose="02000505000000020004" pitchFamily="2" charset="0"/>
              </a:rPr>
              <a:t>Add your favorite flowers to the home.</a:t>
            </a:r>
            <a:endParaRPr lang="en-US" sz="1400" dirty="0">
              <a:solidFill>
                <a:srgbClr val="37474F"/>
              </a:solidFill>
              <a:effectLst/>
              <a:latin typeface="Sitka Small" panose="02000505000000020004" pitchFamily="2" charset="0"/>
            </a:endParaRPr>
          </a:p>
          <a:p>
            <a:pPr marL="342900" indent="-342900" algn="just">
              <a:buFont typeface="+mj-lt"/>
              <a:buAutoNum type="arabicPeriod"/>
            </a:pPr>
            <a:r>
              <a:rPr lang="en-US" sz="1400" b="0" i="0" u="none" strike="noStrike" dirty="0">
                <a:solidFill>
                  <a:srgbClr val="37474F"/>
                </a:solidFill>
                <a:effectLst/>
                <a:latin typeface="Sitka Small" panose="02000505000000020004" pitchFamily="2" charset="0"/>
              </a:rPr>
              <a:t>Write a list of the good things you have done for others over the years.</a:t>
            </a:r>
            <a:endParaRPr lang="en-US" sz="1400" dirty="0">
              <a:solidFill>
                <a:srgbClr val="37474F"/>
              </a:solidFill>
              <a:effectLst/>
              <a:latin typeface="Sitka Small" panose="02000505000000020004" pitchFamily="2" charset="0"/>
            </a:endParaRPr>
          </a:p>
          <a:p>
            <a:pPr marL="342900" indent="-342900" algn="just">
              <a:buFont typeface="+mj-lt"/>
              <a:buAutoNum type="arabicPeriod"/>
            </a:pPr>
            <a:r>
              <a:rPr lang="en-US" sz="1400" b="0" i="0" u="none" strike="noStrike" dirty="0">
                <a:solidFill>
                  <a:srgbClr val="37474F"/>
                </a:solidFill>
                <a:effectLst/>
                <a:latin typeface="Sitka Small" panose="02000505000000020004" pitchFamily="2" charset="0"/>
              </a:rPr>
              <a:t>Compliment at least one stranger today.</a:t>
            </a:r>
            <a:endParaRPr lang="en-US" sz="1400" dirty="0">
              <a:solidFill>
                <a:srgbClr val="37474F"/>
              </a:solidFill>
              <a:effectLst/>
              <a:latin typeface="Sitka Small" panose="02000505000000020004" pitchFamily="2" charset="0"/>
            </a:endParaRPr>
          </a:p>
          <a:p>
            <a:pPr marL="342900" indent="-342900" algn="just">
              <a:buFont typeface="+mj-lt"/>
              <a:buAutoNum type="arabicPeriod"/>
            </a:pPr>
            <a:r>
              <a:rPr lang="en-US" sz="1400" b="0" i="0" u="none" strike="noStrike" dirty="0">
                <a:solidFill>
                  <a:srgbClr val="37474F"/>
                </a:solidFill>
                <a:effectLst/>
                <a:latin typeface="Sitka Small" panose="02000505000000020004" pitchFamily="2" charset="0"/>
              </a:rPr>
              <a:t>Tell your kids you are grateful to have them in your life.</a:t>
            </a:r>
            <a:endParaRPr lang="en-US" sz="1400" dirty="0">
              <a:solidFill>
                <a:srgbClr val="37474F"/>
              </a:solidFill>
              <a:effectLst/>
              <a:latin typeface="Sitka Small" panose="02000505000000020004" pitchFamily="2" charset="0"/>
            </a:endParaRPr>
          </a:p>
          <a:p>
            <a:pPr marL="342900" indent="-342900" algn="just">
              <a:buFont typeface="+mj-lt"/>
              <a:buAutoNum type="arabicPeriod"/>
            </a:pPr>
            <a:r>
              <a:rPr lang="en-US" sz="1400" b="0" i="0" u="none" strike="noStrike" dirty="0">
                <a:solidFill>
                  <a:srgbClr val="37474F"/>
                </a:solidFill>
                <a:effectLst/>
                <a:latin typeface="Sitka Small" panose="02000505000000020004" pitchFamily="2" charset="0"/>
              </a:rPr>
              <a:t>Share your gratitude through your social media platforms.</a:t>
            </a:r>
            <a:endParaRPr lang="en-US" sz="1400" dirty="0">
              <a:solidFill>
                <a:srgbClr val="37474F"/>
              </a:solidFill>
              <a:effectLst/>
              <a:latin typeface="Sitka Small" panose="02000505000000020004" pitchFamily="2" charset="0"/>
            </a:endParaRPr>
          </a:p>
          <a:p>
            <a:pPr marL="342900" indent="-342900" algn="just">
              <a:buFont typeface="+mj-lt"/>
              <a:buAutoNum type="arabicPeriod"/>
            </a:pPr>
            <a:r>
              <a:rPr lang="en-US" sz="1400" b="0" i="0" u="none" strike="noStrike" dirty="0">
                <a:solidFill>
                  <a:srgbClr val="37474F"/>
                </a:solidFill>
                <a:effectLst/>
                <a:latin typeface="Sitka Small" panose="02000505000000020004" pitchFamily="2" charset="0"/>
              </a:rPr>
              <a:t>Start a gratitude blog and post regularly to inspire you and others to be more grateful.</a:t>
            </a:r>
            <a:endParaRPr lang="en-US" sz="1400" dirty="0">
              <a:solidFill>
                <a:srgbClr val="37474F"/>
              </a:solidFill>
              <a:effectLst/>
              <a:latin typeface="Sitka Small" panose="02000505000000020004" pitchFamily="2" charset="0"/>
            </a:endParaRPr>
          </a:p>
          <a:p>
            <a:pPr marL="342900" indent="-342900" algn="just">
              <a:buFont typeface="+mj-lt"/>
              <a:buAutoNum type="arabicPeriod"/>
            </a:pPr>
            <a:r>
              <a:rPr lang="en-US" sz="1400" b="0" i="0" u="none" strike="noStrike" dirty="0">
                <a:solidFill>
                  <a:srgbClr val="37474F"/>
                </a:solidFill>
                <a:effectLst/>
                <a:latin typeface="Sitka Small" panose="02000505000000020004" pitchFamily="2" charset="0"/>
              </a:rPr>
              <a:t>Leave a nice review for a product you have purchased and enjoyed.</a:t>
            </a:r>
            <a:endParaRPr lang="en-US" sz="1400" dirty="0">
              <a:solidFill>
                <a:srgbClr val="37474F"/>
              </a:solidFill>
              <a:effectLst/>
              <a:latin typeface="Sitka Small" panose="02000505000000020004" pitchFamily="2" charset="0"/>
            </a:endParaRPr>
          </a:p>
          <a:p>
            <a:pPr marL="342900" indent="-342900" algn="just">
              <a:buFont typeface="+mj-lt"/>
              <a:buAutoNum type="arabicPeriod"/>
            </a:pPr>
            <a:r>
              <a:rPr lang="en-US" sz="1400" b="0" i="0" u="none" strike="noStrike" dirty="0">
                <a:solidFill>
                  <a:srgbClr val="37474F"/>
                </a:solidFill>
                <a:effectLst/>
                <a:latin typeface="Sitka Small" panose="02000505000000020004" pitchFamily="2" charset="0"/>
              </a:rPr>
              <a:t>Send a handmade thank you card to someone you love.</a:t>
            </a:r>
            <a:endParaRPr lang="en-US" sz="1400" dirty="0">
              <a:solidFill>
                <a:srgbClr val="37474F"/>
              </a:solidFill>
              <a:effectLst/>
              <a:latin typeface="Sitka Small" panose="02000505000000020004" pitchFamily="2" charset="0"/>
            </a:endParaRPr>
          </a:p>
        </p:txBody>
      </p:sp>
      <p:sp>
        <p:nvSpPr>
          <p:cNvPr id="111" name="Rectangle 110">
            <a:extLst>
              <a:ext uri="{FF2B5EF4-FFF2-40B4-BE49-F238E27FC236}">
                <a16:creationId xmlns:a16="http://schemas.microsoft.com/office/drawing/2014/main" id="{F4C57BEC-8761-4730-83EA-5BC0B3BCE34C}"/>
              </a:ext>
            </a:extLst>
          </p:cNvPr>
          <p:cNvSpPr/>
          <p:nvPr/>
        </p:nvSpPr>
        <p:spPr>
          <a:xfrm>
            <a:off x="-5021" y="8845487"/>
            <a:ext cx="6858000" cy="318247"/>
          </a:xfrm>
          <a:prstGeom prst="rect">
            <a:avLst/>
          </a:prstGeom>
          <a:solidFill>
            <a:srgbClr val="7980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110" name="Title 3">
            <a:extLst>
              <a:ext uri="{FF2B5EF4-FFF2-40B4-BE49-F238E27FC236}">
                <a16:creationId xmlns:a16="http://schemas.microsoft.com/office/drawing/2014/main" id="{05432306-3752-4B9E-BEE5-40CA738A31A1}"/>
              </a:ext>
            </a:extLst>
          </p:cNvPr>
          <p:cNvSpPr>
            <a:spLocks noGrp="1"/>
          </p:cNvSpPr>
          <p:nvPr>
            <p:ph type="title"/>
          </p:nvPr>
        </p:nvSpPr>
        <p:spPr>
          <a:xfrm>
            <a:off x="1550122" y="-126045"/>
            <a:ext cx="2120541" cy="897444"/>
          </a:xfrm>
        </p:spPr>
        <p:txBody>
          <a:bodyPr>
            <a:normAutofit/>
          </a:bodyPr>
          <a:lstStyle/>
          <a:p>
            <a:r>
              <a:rPr lang="en-US" sz="2400" b="1" spc="300" dirty="0">
                <a:solidFill>
                  <a:schemeClr val="bg2"/>
                </a:solidFill>
                <a:latin typeface="Sitka Small Semibold" panose="020B0604020202020204" pitchFamily="2" charset="0"/>
              </a:rPr>
              <a:t>WAYS TO</a:t>
            </a:r>
            <a:endParaRPr lang="en-PH" sz="2400" b="1" spc="300" dirty="0">
              <a:solidFill>
                <a:schemeClr val="bg2"/>
              </a:solidFill>
              <a:latin typeface="Sitka Small Semibold" panose="020B0604020202020204" pitchFamily="2" charset="0"/>
            </a:endParaRPr>
          </a:p>
        </p:txBody>
      </p:sp>
      <p:sp>
        <p:nvSpPr>
          <p:cNvPr id="113" name="TextBox 112">
            <a:extLst>
              <a:ext uri="{FF2B5EF4-FFF2-40B4-BE49-F238E27FC236}">
                <a16:creationId xmlns:a16="http://schemas.microsoft.com/office/drawing/2014/main" id="{0C4EF884-5CE1-4A5C-A0F3-5271327BC34C}"/>
              </a:ext>
            </a:extLst>
          </p:cNvPr>
          <p:cNvSpPr txBox="1"/>
          <p:nvPr/>
        </p:nvSpPr>
        <p:spPr>
          <a:xfrm>
            <a:off x="258091" y="1409382"/>
            <a:ext cx="6240918" cy="400110"/>
          </a:xfrm>
          <a:prstGeom prst="rect">
            <a:avLst/>
          </a:prstGeom>
          <a:noFill/>
        </p:spPr>
        <p:txBody>
          <a:bodyPr wrap="square" rtlCol="0">
            <a:spAutoFit/>
          </a:bodyPr>
          <a:lstStyle/>
          <a:p>
            <a:pPr algn="ctr"/>
            <a:r>
              <a:rPr lang="en-US" sz="1000" b="0" i="1" u="none" strike="noStrike" dirty="0">
                <a:solidFill>
                  <a:srgbClr val="FFFFFF"/>
                </a:solidFill>
                <a:effectLst/>
              </a:rPr>
              <a:t>Going through a difficult time and finding it hard to be thankful? Here’s 20 ways to express gratitude during times of difficulty.</a:t>
            </a:r>
            <a:endParaRPr lang="en-PH" sz="1000" dirty="0">
              <a:solidFill>
                <a:schemeClr val="bg1"/>
              </a:solidFill>
              <a:latin typeface="Sitka Small" panose="02000505000000020004" pitchFamily="2" charset="0"/>
            </a:endParaRPr>
          </a:p>
        </p:txBody>
      </p:sp>
      <p:pic>
        <p:nvPicPr>
          <p:cNvPr id="15" name="Picture 14" descr="A picture containing text, silhouette&#10;&#10;Description automatically generated">
            <a:extLst>
              <a:ext uri="{FF2B5EF4-FFF2-40B4-BE49-F238E27FC236}">
                <a16:creationId xmlns:a16="http://schemas.microsoft.com/office/drawing/2014/main" id="{B0EEB638-BD9F-4FFD-80CD-6B105BFEED1F}"/>
              </a:ext>
            </a:extLst>
          </p:cNvPr>
          <p:cNvPicPr>
            <a:picLocks noChangeAspect="1"/>
          </p:cNvPicPr>
          <p:nvPr/>
        </p:nvPicPr>
        <p:blipFill rotWithShape="1">
          <a:blip r:embed="rId2">
            <a:extLst>
              <a:ext uri="{28A0092B-C50C-407E-A947-70E740481C1C}">
                <a14:useLocalDpi xmlns:a14="http://schemas.microsoft.com/office/drawing/2010/main" val="0"/>
              </a:ext>
            </a:extLst>
          </a:blip>
          <a:srcRect t="23298" r="91619"/>
          <a:stretch/>
        </p:blipFill>
        <p:spPr>
          <a:xfrm>
            <a:off x="459" y="2484821"/>
            <a:ext cx="664968" cy="6687494"/>
          </a:xfrm>
          <a:prstGeom prst="rect">
            <a:avLst/>
          </a:prstGeom>
        </p:spPr>
      </p:pic>
      <p:pic>
        <p:nvPicPr>
          <p:cNvPr id="16" name="Picture 15" descr="A picture containing text, silhouette&#10;&#10;Description automatically generated">
            <a:extLst>
              <a:ext uri="{FF2B5EF4-FFF2-40B4-BE49-F238E27FC236}">
                <a16:creationId xmlns:a16="http://schemas.microsoft.com/office/drawing/2014/main" id="{01BD0E13-DCBC-46E5-9EDD-774C033063A5}"/>
              </a:ext>
            </a:extLst>
          </p:cNvPr>
          <p:cNvPicPr>
            <a:picLocks noChangeAspect="1"/>
          </p:cNvPicPr>
          <p:nvPr/>
        </p:nvPicPr>
        <p:blipFill rotWithShape="1">
          <a:blip r:embed="rId2">
            <a:extLst>
              <a:ext uri="{28A0092B-C50C-407E-A947-70E740481C1C}">
                <a14:useLocalDpi xmlns:a14="http://schemas.microsoft.com/office/drawing/2010/main" val="0"/>
              </a:ext>
            </a:extLst>
          </a:blip>
          <a:srcRect l="92280" t="23345" r="-661" b="-46"/>
          <a:stretch/>
        </p:blipFill>
        <p:spPr>
          <a:xfrm>
            <a:off x="6189310" y="2484820"/>
            <a:ext cx="664968" cy="6687494"/>
          </a:xfrm>
          <a:prstGeom prst="rect">
            <a:avLst/>
          </a:prstGeom>
        </p:spPr>
      </p:pic>
    </p:spTree>
    <p:extLst>
      <p:ext uri="{BB962C8B-B14F-4D97-AF65-F5344CB8AC3E}">
        <p14:creationId xmlns:p14="http://schemas.microsoft.com/office/powerpoint/2010/main" val="908936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5" name="Title 3">
            <a:extLst>
              <a:ext uri="{FF2B5EF4-FFF2-40B4-BE49-F238E27FC236}">
                <a16:creationId xmlns:a16="http://schemas.microsoft.com/office/drawing/2014/main" id="{690CD34D-9923-4A99-A159-A2DD43C3CB2D}"/>
              </a:ext>
            </a:extLst>
          </p:cNvPr>
          <p:cNvSpPr txBox="1">
            <a:spLocks/>
          </p:cNvSpPr>
          <p:nvPr/>
        </p:nvSpPr>
        <p:spPr>
          <a:xfrm>
            <a:off x="788164" y="0"/>
            <a:ext cx="1539451" cy="2339787"/>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11500" b="1" dirty="0">
                <a:solidFill>
                  <a:schemeClr val="bg1"/>
                </a:solidFill>
                <a:latin typeface="Back to Black Demo" pitchFamily="2" charset="0"/>
              </a:rPr>
              <a:t>7</a:t>
            </a:r>
            <a:endParaRPr lang="en-PH" sz="11500" b="1" dirty="0">
              <a:solidFill>
                <a:schemeClr val="bg1"/>
              </a:solidFill>
              <a:latin typeface="Back to Black Demo" pitchFamily="2" charset="0"/>
            </a:endParaRPr>
          </a:p>
        </p:txBody>
      </p:sp>
      <p:sp>
        <p:nvSpPr>
          <p:cNvPr id="16" name="Title 3">
            <a:extLst>
              <a:ext uri="{FF2B5EF4-FFF2-40B4-BE49-F238E27FC236}">
                <a16:creationId xmlns:a16="http://schemas.microsoft.com/office/drawing/2014/main" id="{B579307A-89FC-4FE0-947E-AC245456DA50}"/>
              </a:ext>
            </a:extLst>
          </p:cNvPr>
          <p:cNvSpPr txBox="1">
            <a:spLocks/>
          </p:cNvSpPr>
          <p:nvPr/>
        </p:nvSpPr>
        <p:spPr>
          <a:xfrm>
            <a:off x="1125183" y="366473"/>
            <a:ext cx="4952030" cy="129607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8000" b="1" spc="300" dirty="0">
                <a:solidFill>
                  <a:schemeClr val="bg1"/>
                </a:solidFill>
                <a:latin typeface="Brush Script MT" panose="03060802040406070304" pitchFamily="66" charset="0"/>
              </a:rPr>
              <a:t> thankful</a:t>
            </a:r>
            <a:endParaRPr lang="en-PH" sz="2000" b="1" spc="300" dirty="0">
              <a:solidFill>
                <a:schemeClr val="bg1"/>
              </a:solidFill>
              <a:latin typeface="Brush Script MT" panose="03060802040406070304" pitchFamily="66" charset="0"/>
            </a:endParaRPr>
          </a:p>
        </p:txBody>
      </p:sp>
      <p:sp>
        <p:nvSpPr>
          <p:cNvPr id="17" name="Title 3">
            <a:extLst>
              <a:ext uri="{FF2B5EF4-FFF2-40B4-BE49-F238E27FC236}">
                <a16:creationId xmlns:a16="http://schemas.microsoft.com/office/drawing/2014/main" id="{03491618-1716-4ED8-9B33-2F59C081FA74}"/>
              </a:ext>
            </a:extLst>
          </p:cNvPr>
          <p:cNvSpPr txBox="1">
            <a:spLocks/>
          </p:cNvSpPr>
          <p:nvPr/>
        </p:nvSpPr>
        <p:spPr>
          <a:xfrm>
            <a:off x="735392" y="22046"/>
            <a:ext cx="591747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2000" dirty="0">
                <a:solidFill>
                  <a:schemeClr val="bg2"/>
                </a:solidFill>
                <a:latin typeface="Sitka Small Semibold" panose="020B0604020202020204" pitchFamily="2" charset="0"/>
              </a:rPr>
              <a:t>DAYS TO BEING MORE</a:t>
            </a:r>
            <a:endParaRPr lang="en-PH" sz="2000" dirty="0">
              <a:solidFill>
                <a:schemeClr val="bg2"/>
              </a:solidFill>
              <a:latin typeface="Sitka Small Semibold" panose="020B0604020202020204" pitchFamily="2" charset="0"/>
            </a:endParaRPr>
          </a:p>
        </p:txBody>
      </p:sp>
      <p:sp>
        <p:nvSpPr>
          <p:cNvPr id="66" name="Rectangle 65">
            <a:extLst>
              <a:ext uri="{FF2B5EF4-FFF2-40B4-BE49-F238E27FC236}">
                <a16:creationId xmlns:a16="http://schemas.microsoft.com/office/drawing/2014/main" id="{7D71E986-9617-479F-A0F2-37CE21302F02}"/>
              </a:ext>
            </a:extLst>
          </p:cNvPr>
          <p:cNvSpPr/>
          <p:nvPr/>
        </p:nvSpPr>
        <p:spPr>
          <a:xfrm>
            <a:off x="-889" y="1819948"/>
            <a:ext cx="6873789" cy="7020128"/>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grpSp>
        <p:nvGrpSpPr>
          <p:cNvPr id="31" name="Group 30">
            <a:extLst>
              <a:ext uri="{FF2B5EF4-FFF2-40B4-BE49-F238E27FC236}">
                <a16:creationId xmlns:a16="http://schemas.microsoft.com/office/drawing/2014/main" id="{0A50D382-0F85-4ACA-81F2-9767FEC20CC7}"/>
              </a:ext>
            </a:extLst>
          </p:cNvPr>
          <p:cNvGrpSpPr/>
          <p:nvPr/>
        </p:nvGrpSpPr>
        <p:grpSpPr>
          <a:xfrm>
            <a:off x="368417" y="1801395"/>
            <a:ext cx="6119287" cy="7020128"/>
            <a:chOff x="263686" y="1747284"/>
            <a:chExt cx="6369367" cy="7074239"/>
          </a:xfrm>
        </p:grpSpPr>
        <p:sp>
          <p:nvSpPr>
            <p:cNvPr id="19" name="Rectangle 18">
              <a:extLst>
                <a:ext uri="{FF2B5EF4-FFF2-40B4-BE49-F238E27FC236}">
                  <a16:creationId xmlns:a16="http://schemas.microsoft.com/office/drawing/2014/main" id="{9D24215D-1872-4D84-9F19-6BF62C6748AD}"/>
                </a:ext>
              </a:extLst>
            </p:cNvPr>
            <p:cNvSpPr/>
            <p:nvPr/>
          </p:nvSpPr>
          <p:spPr>
            <a:xfrm>
              <a:off x="276058" y="1747284"/>
              <a:ext cx="6349100" cy="70742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20" name="Rectangle 19">
              <a:extLst>
                <a:ext uri="{FF2B5EF4-FFF2-40B4-BE49-F238E27FC236}">
                  <a16:creationId xmlns:a16="http://schemas.microsoft.com/office/drawing/2014/main" id="{B56AF6C8-ECAA-4C85-A86D-726F1B43F1F9}"/>
                </a:ext>
              </a:extLst>
            </p:cNvPr>
            <p:cNvSpPr/>
            <p:nvPr/>
          </p:nvSpPr>
          <p:spPr>
            <a:xfrm>
              <a:off x="263686" y="2655029"/>
              <a:ext cx="6349100" cy="1034119"/>
            </a:xfrm>
            <a:prstGeom prst="rect">
              <a:avLst/>
            </a:prstGeom>
            <a:solidFill>
              <a:schemeClr val="bg2">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21" name="Rectangle 20">
              <a:extLst>
                <a:ext uri="{FF2B5EF4-FFF2-40B4-BE49-F238E27FC236}">
                  <a16:creationId xmlns:a16="http://schemas.microsoft.com/office/drawing/2014/main" id="{FBDD1445-8A24-43F2-B4F3-53E20C000011}"/>
                </a:ext>
              </a:extLst>
            </p:cNvPr>
            <p:cNvSpPr/>
            <p:nvPr/>
          </p:nvSpPr>
          <p:spPr>
            <a:xfrm>
              <a:off x="283953" y="4710981"/>
              <a:ext cx="6349100" cy="1034119"/>
            </a:xfrm>
            <a:prstGeom prst="rect">
              <a:avLst/>
            </a:prstGeom>
            <a:solidFill>
              <a:schemeClr val="bg2">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22" name="Rectangle 21">
              <a:extLst>
                <a:ext uri="{FF2B5EF4-FFF2-40B4-BE49-F238E27FC236}">
                  <a16:creationId xmlns:a16="http://schemas.microsoft.com/office/drawing/2014/main" id="{0A126986-FE07-4D41-972A-A0A934F0CFA7}"/>
                </a:ext>
              </a:extLst>
            </p:cNvPr>
            <p:cNvSpPr/>
            <p:nvPr/>
          </p:nvSpPr>
          <p:spPr>
            <a:xfrm>
              <a:off x="283953" y="6746367"/>
              <a:ext cx="6349100" cy="1034119"/>
            </a:xfrm>
            <a:prstGeom prst="rect">
              <a:avLst/>
            </a:prstGeom>
            <a:solidFill>
              <a:schemeClr val="bg2">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grpSp>
      <p:grpSp>
        <p:nvGrpSpPr>
          <p:cNvPr id="26" name="Group 25">
            <a:extLst>
              <a:ext uri="{FF2B5EF4-FFF2-40B4-BE49-F238E27FC236}">
                <a16:creationId xmlns:a16="http://schemas.microsoft.com/office/drawing/2014/main" id="{75163E05-2B36-487F-9C84-CC3827F95749}"/>
              </a:ext>
            </a:extLst>
          </p:cNvPr>
          <p:cNvGrpSpPr/>
          <p:nvPr/>
        </p:nvGrpSpPr>
        <p:grpSpPr>
          <a:xfrm>
            <a:off x="382432" y="1920705"/>
            <a:ext cx="6168678" cy="646331"/>
            <a:chOff x="325204" y="3126054"/>
            <a:chExt cx="6168678" cy="646331"/>
          </a:xfrm>
        </p:grpSpPr>
        <p:sp>
          <p:nvSpPr>
            <p:cNvPr id="23" name="TextBox 22">
              <a:extLst>
                <a:ext uri="{FF2B5EF4-FFF2-40B4-BE49-F238E27FC236}">
                  <a16:creationId xmlns:a16="http://schemas.microsoft.com/office/drawing/2014/main" id="{A7A2C765-B419-4694-8E13-B5C7B9574706}"/>
                </a:ext>
              </a:extLst>
            </p:cNvPr>
            <p:cNvSpPr txBox="1"/>
            <p:nvPr/>
          </p:nvSpPr>
          <p:spPr>
            <a:xfrm>
              <a:off x="325204" y="3126054"/>
              <a:ext cx="1924681" cy="646331"/>
            </a:xfrm>
            <a:prstGeom prst="rect">
              <a:avLst/>
            </a:prstGeom>
            <a:noFill/>
          </p:spPr>
          <p:txBody>
            <a:bodyPr wrap="square" rtlCol="0">
              <a:spAutoFit/>
            </a:bodyPr>
            <a:lstStyle/>
            <a:p>
              <a:pPr algn="ctr"/>
              <a:r>
                <a:rPr lang="en-US" sz="3600" dirty="0">
                  <a:latin typeface="Brush Script MT" panose="03060802040406070304" pitchFamily="66" charset="0"/>
                </a:rPr>
                <a:t>Day 1</a:t>
              </a:r>
              <a:endParaRPr lang="en-PH" sz="3600" dirty="0">
                <a:latin typeface="Brush Script MT" panose="03060802040406070304" pitchFamily="66" charset="0"/>
              </a:endParaRPr>
            </a:p>
          </p:txBody>
        </p:sp>
        <p:sp>
          <p:nvSpPr>
            <p:cNvPr id="24" name="TextBox 23">
              <a:extLst>
                <a:ext uri="{FF2B5EF4-FFF2-40B4-BE49-F238E27FC236}">
                  <a16:creationId xmlns:a16="http://schemas.microsoft.com/office/drawing/2014/main" id="{8461C9EB-C9EF-4780-A430-9EF453C666B9}"/>
                </a:ext>
              </a:extLst>
            </p:cNvPr>
            <p:cNvSpPr txBox="1"/>
            <p:nvPr/>
          </p:nvSpPr>
          <p:spPr>
            <a:xfrm>
              <a:off x="2383700" y="3286070"/>
              <a:ext cx="4110182" cy="338554"/>
            </a:xfrm>
            <a:prstGeom prst="rect">
              <a:avLst/>
            </a:prstGeom>
            <a:noFill/>
          </p:spPr>
          <p:txBody>
            <a:bodyPr wrap="square" rtlCol="0">
              <a:spAutoFit/>
            </a:bodyPr>
            <a:lstStyle/>
            <a:p>
              <a:r>
                <a:rPr lang="en-US" sz="1600" i="0" u="none" strike="noStrike" dirty="0">
                  <a:solidFill>
                    <a:srgbClr val="000000"/>
                  </a:solidFill>
                  <a:effectLst/>
                  <a:latin typeface="Sitka Small" panose="02000505000000020004" pitchFamily="2" charset="0"/>
                </a:rPr>
                <a:t>List 5 things you are grateful for.</a:t>
              </a:r>
              <a:endParaRPr lang="en-PH" sz="1600" dirty="0">
                <a:latin typeface="Sitka Small" panose="02000505000000020004" pitchFamily="2" charset="0"/>
              </a:endParaRPr>
            </a:p>
          </p:txBody>
        </p:sp>
      </p:grpSp>
      <p:sp>
        <p:nvSpPr>
          <p:cNvPr id="35" name="TextBox 34">
            <a:extLst>
              <a:ext uri="{FF2B5EF4-FFF2-40B4-BE49-F238E27FC236}">
                <a16:creationId xmlns:a16="http://schemas.microsoft.com/office/drawing/2014/main" id="{681D3F2D-33DD-4B4B-9BAD-823A6A543B8C}"/>
              </a:ext>
            </a:extLst>
          </p:cNvPr>
          <p:cNvSpPr txBox="1"/>
          <p:nvPr/>
        </p:nvSpPr>
        <p:spPr>
          <a:xfrm>
            <a:off x="2388563" y="2952036"/>
            <a:ext cx="4110182" cy="584775"/>
          </a:xfrm>
          <a:prstGeom prst="rect">
            <a:avLst/>
          </a:prstGeom>
          <a:noFill/>
        </p:spPr>
        <p:txBody>
          <a:bodyPr wrap="square" rtlCol="0">
            <a:spAutoFit/>
          </a:bodyPr>
          <a:lstStyle/>
          <a:p>
            <a:r>
              <a:rPr lang="en-US" sz="1600" i="0" u="none" strike="noStrike" dirty="0">
                <a:solidFill>
                  <a:srgbClr val="000000"/>
                </a:solidFill>
                <a:effectLst/>
                <a:latin typeface="Sitka Small" panose="02000505000000020004" pitchFamily="2" charset="0"/>
              </a:rPr>
              <a:t>Write a gratitude letter to somebody to say thank you.</a:t>
            </a:r>
            <a:endParaRPr lang="en-PH" sz="1600" dirty="0">
              <a:latin typeface="Sitka Small" panose="02000505000000020004" pitchFamily="2" charset="0"/>
            </a:endParaRPr>
          </a:p>
        </p:txBody>
      </p:sp>
      <p:sp>
        <p:nvSpPr>
          <p:cNvPr id="39" name="TextBox 38">
            <a:extLst>
              <a:ext uri="{FF2B5EF4-FFF2-40B4-BE49-F238E27FC236}">
                <a16:creationId xmlns:a16="http://schemas.microsoft.com/office/drawing/2014/main" id="{A50A42F2-5FA9-4DC6-8112-453BAEB54E8F}"/>
              </a:ext>
            </a:extLst>
          </p:cNvPr>
          <p:cNvSpPr txBox="1"/>
          <p:nvPr/>
        </p:nvSpPr>
        <p:spPr>
          <a:xfrm>
            <a:off x="2360940" y="3751432"/>
            <a:ext cx="4110182" cy="954107"/>
          </a:xfrm>
          <a:prstGeom prst="rect">
            <a:avLst/>
          </a:prstGeom>
          <a:noFill/>
        </p:spPr>
        <p:txBody>
          <a:bodyPr wrap="square" rtlCol="0">
            <a:spAutoFit/>
          </a:bodyPr>
          <a:lstStyle/>
          <a:p>
            <a:r>
              <a:rPr lang="en-US" sz="1400" i="0" u="none" strike="noStrike" dirty="0">
                <a:solidFill>
                  <a:srgbClr val="000000"/>
                </a:solidFill>
                <a:effectLst/>
                <a:latin typeface="Sitka Small" panose="02000505000000020004" pitchFamily="2" charset="0"/>
              </a:rPr>
              <a:t>Take a photo of something you are thankful for. Add it to your journal and write about why you took that particular photo.</a:t>
            </a:r>
            <a:endParaRPr lang="en-PH" sz="1400" dirty="0">
              <a:latin typeface="Sitka Small" panose="02000505000000020004" pitchFamily="2" charset="0"/>
            </a:endParaRPr>
          </a:p>
        </p:txBody>
      </p:sp>
      <p:sp>
        <p:nvSpPr>
          <p:cNvPr id="43" name="TextBox 42">
            <a:extLst>
              <a:ext uri="{FF2B5EF4-FFF2-40B4-BE49-F238E27FC236}">
                <a16:creationId xmlns:a16="http://schemas.microsoft.com/office/drawing/2014/main" id="{8BA57978-D0AB-4CC3-B81F-B5EA7464EB6B}"/>
              </a:ext>
            </a:extLst>
          </p:cNvPr>
          <p:cNvSpPr txBox="1"/>
          <p:nvPr/>
        </p:nvSpPr>
        <p:spPr>
          <a:xfrm>
            <a:off x="2388563" y="4890362"/>
            <a:ext cx="4110182" cy="830997"/>
          </a:xfrm>
          <a:prstGeom prst="rect">
            <a:avLst/>
          </a:prstGeom>
          <a:noFill/>
        </p:spPr>
        <p:txBody>
          <a:bodyPr wrap="square" rtlCol="0">
            <a:spAutoFit/>
          </a:bodyPr>
          <a:lstStyle/>
          <a:p>
            <a:r>
              <a:rPr lang="en-US" sz="1600" i="0" u="none" strike="noStrike" dirty="0">
                <a:solidFill>
                  <a:srgbClr val="000000"/>
                </a:solidFill>
                <a:effectLst/>
                <a:latin typeface="Sitka Small" panose="02000505000000020004" pitchFamily="2" charset="0"/>
              </a:rPr>
              <a:t>Think about somebody who deserves recognition in your life. Now let them know you appreciate them.</a:t>
            </a:r>
            <a:endParaRPr lang="en-PH" sz="1600" dirty="0">
              <a:latin typeface="Sitka Small" panose="02000505000000020004" pitchFamily="2" charset="0"/>
            </a:endParaRPr>
          </a:p>
        </p:txBody>
      </p:sp>
      <p:sp>
        <p:nvSpPr>
          <p:cNvPr id="47" name="TextBox 46">
            <a:extLst>
              <a:ext uri="{FF2B5EF4-FFF2-40B4-BE49-F238E27FC236}">
                <a16:creationId xmlns:a16="http://schemas.microsoft.com/office/drawing/2014/main" id="{A8E68847-3E9D-47ED-BA29-D663D8B61A4E}"/>
              </a:ext>
            </a:extLst>
          </p:cNvPr>
          <p:cNvSpPr txBox="1"/>
          <p:nvPr/>
        </p:nvSpPr>
        <p:spPr>
          <a:xfrm>
            <a:off x="2378777" y="6000694"/>
            <a:ext cx="4110182" cy="584775"/>
          </a:xfrm>
          <a:prstGeom prst="rect">
            <a:avLst/>
          </a:prstGeom>
          <a:noFill/>
        </p:spPr>
        <p:txBody>
          <a:bodyPr wrap="square" rtlCol="0">
            <a:spAutoFit/>
          </a:bodyPr>
          <a:lstStyle/>
          <a:p>
            <a:r>
              <a:rPr lang="en-US" sz="1600" i="0" u="none" strike="noStrike" dirty="0">
                <a:solidFill>
                  <a:srgbClr val="000000"/>
                </a:solidFill>
                <a:effectLst/>
                <a:latin typeface="Sitka Small" panose="02000505000000020004" pitchFamily="2" charset="0"/>
              </a:rPr>
              <a:t>Carry out an act of kindness for somebody.</a:t>
            </a:r>
            <a:endParaRPr lang="en-PH" sz="1600" dirty="0">
              <a:latin typeface="Sitka Small" panose="02000505000000020004" pitchFamily="2" charset="0"/>
            </a:endParaRPr>
          </a:p>
        </p:txBody>
      </p:sp>
      <p:sp>
        <p:nvSpPr>
          <p:cNvPr id="51" name="TextBox 50">
            <a:extLst>
              <a:ext uri="{FF2B5EF4-FFF2-40B4-BE49-F238E27FC236}">
                <a16:creationId xmlns:a16="http://schemas.microsoft.com/office/drawing/2014/main" id="{BDA8D449-68AB-4C19-802E-600D7DE5624B}"/>
              </a:ext>
            </a:extLst>
          </p:cNvPr>
          <p:cNvSpPr txBox="1"/>
          <p:nvPr/>
        </p:nvSpPr>
        <p:spPr>
          <a:xfrm>
            <a:off x="2340245" y="6906012"/>
            <a:ext cx="4110182" cy="738664"/>
          </a:xfrm>
          <a:prstGeom prst="rect">
            <a:avLst/>
          </a:prstGeom>
          <a:noFill/>
        </p:spPr>
        <p:txBody>
          <a:bodyPr wrap="square" rtlCol="0">
            <a:spAutoFit/>
          </a:bodyPr>
          <a:lstStyle/>
          <a:p>
            <a:r>
              <a:rPr lang="en-US" sz="1400" i="0" u="none" strike="noStrike" dirty="0">
                <a:solidFill>
                  <a:srgbClr val="000000"/>
                </a:solidFill>
                <a:effectLst/>
                <a:latin typeface="Sitka Small" panose="02000505000000020004" pitchFamily="2" charset="0"/>
              </a:rPr>
              <a:t>Think about the challenges you have faced in your life. How have they helped you today and how different is your life now? </a:t>
            </a:r>
            <a:endParaRPr lang="en-PH" sz="1400" dirty="0">
              <a:latin typeface="Sitka Small" panose="02000505000000020004" pitchFamily="2" charset="0"/>
            </a:endParaRPr>
          </a:p>
        </p:txBody>
      </p:sp>
      <p:sp>
        <p:nvSpPr>
          <p:cNvPr id="55" name="TextBox 54">
            <a:extLst>
              <a:ext uri="{FF2B5EF4-FFF2-40B4-BE49-F238E27FC236}">
                <a16:creationId xmlns:a16="http://schemas.microsoft.com/office/drawing/2014/main" id="{C758A412-F2AE-4F0F-AB77-50E26E8C1BD8}"/>
              </a:ext>
            </a:extLst>
          </p:cNvPr>
          <p:cNvSpPr txBox="1"/>
          <p:nvPr/>
        </p:nvSpPr>
        <p:spPr>
          <a:xfrm>
            <a:off x="2392636" y="7844760"/>
            <a:ext cx="4110182" cy="830997"/>
          </a:xfrm>
          <a:prstGeom prst="rect">
            <a:avLst/>
          </a:prstGeom>
          <a:noFill/>
        </p:spPr>
        <p:txBody>
          <a:bodyPr wrap="square" rtlCol="0">
            <a:spAutoFit/>
          </a:bodyPr>
          <a:lstStyle/>
          <a:p>
            <a:r>
              <a:rPr lang="en-US" sz="1600" i="0" u="none" strike="noStrike" dirty="0">
                <a:solidFill>
                  <a:srgbClr val="000000"/>
                </a:solidFill>
                <a:effectLst/>
                <a:latin typeface="Sitka Small" panose="02000505000000020004" pitchFamily="2" charset="0"/>
              </a:rPr>
              <a:t>Reflect on your week. What did you do well and what could you do better next week?</a:t>
            </a:r>
            <a:endParaRPr lang="en-PH" sz="1600" dirty="0">
              <a:latin typeface="Sitka Small" panose="02000505000000020004" pitchFamily="2" charset="0"/>
            </a:endParaRPr>
          </a:p>
        </p:txBody>
      </p:sp>
      <p:sp>
        <p:nvSpPr>
          <p:cNvPr id="56" name="Rectangle 55">
            <a:extLst>
              <a:ext uri="{FF2B5EF4-FFF2-40B4-BE49-F238E27FC236}">
                <a16:creationId xmlns:a16="http://schemas.microsoft.com/office/drawing/2014/main" id="{B9F81264-F2B1-4854-9B35-297A3571077A}"/>
              </a:ext>
            </a:extLst>
          </p:cNvPr>
          <p:cNvSpPr/>
          <p:nvPr/>
        </p:nvSpPr>
        <p:spPr>
          <a:xfrm>
            <a:off x="1341" y="8937240"/>
            <a:ext cx="6873790" cy="206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pic>
        <p:nvPicPr>
          <p:cNvPr id="57" name="Picture 56" descr="Background pattern&#10;&#10;Description automatically generated">
            <a:extLst>
              <a:ext uri="{FF2B5EF4-FFF2-40B4-BE49-F238E27FC236}">
                <a16:creationId xmlns:a16="http://schemas.microsoft.com/office/drawing/2014/main" id="{587D102F-0C9D-41ED-A1C1-4F7C85D058D6}"/>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r="90304" b="23729"/>
          <a:stretch/>
        </p:blipFill>
        <p:spPr>
          <a:xfrm>
            <a:off x="6193032" y="2436951"/>
            <a:ext cx="664968" cy="6771084"/>
          </a:xfrm>
          <a:prstGeom prst="rect">
            <a:avLst/>
          </a:prstGeom>
        </p:spPr>
      </p:pic>
      <p:pic>
        <p:nvPicPr>
          <p:cNvPr id="58" name="Picture 57" descr="Background pattern&#10;&#10;Description automatically generated">
            <a:extLst>
              <a:ext uri="{FF2B5EF4-FFF2-40B4-BE49-F238E27FC236}">
                <a16:creationId xmlns:a16="http://schemas.microsoft.com/office/drawing/2014/main" id="{9D424963-D101-461F-8A9E-B387DA5FC556}"/>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r="90304" b="23729"/>
          <a:stretch/>
        </p:blipFill>
        <p:spPr>
          <a:xfrm flipH="1">
            <a:off x="7336" y="2447475"/>
            <a:ext cx="664968" cy="6771084"/>
          </a:xfrm>
          <a:prstGeom prst="rect">
            <a:avLst/>
          </a:prstGeom>
        </p:spPr>
      </p:pic>
      <p:sp>
        <p:nvSpPr>
          <p:cNvPr id="59" name="TextBox 58">
            <a:extLst>
              <a:ext uri="{FF2B5EF4-FFF2-40B4-BE49-F238E27FC236}">
                <a16:creationId xmlns:a16="http://schemas.microsoft.com/office/drawing/2014/main" id="{A59B5CE4-7F8E-4E72-A0DA-6A12E519D4C2}"/>
              </a:ext>
            </a:extLst>
          </p:cNvPr>
          <p:cNvSpPr txBox="1"/>
          <p:nvPr/>
        </p:nvSpPr>
        <p:spPr>
          <a:xfrm>
            <a:off x="284598" y="1568286"/>
            <a:ext cx="6240918" cy="246221"/>
          </a:xfrm>
          <a:prstGeom prst="rect">
            <a:avLst/>
          </a:prstGeom>
          <a:noFill/>
        </p:spPr>
        <p:txBody>
          <a:bodyPr wrap="square" rtlCol="0">
            <a:spAutoFit/>
          </a:bodyPr>
          <a:lstStyle/>
          <a:p>
            <a:pPr algn="ctr"/>
            <a:r>
              <a:rPr lang="en-US" sz="1000" b="0" i="1" u="none" strike="noStrike" dirty="0">
                <a:solidFill>
                  <a:srgbClr val="FFFFFF"/>
                </a:solidFill>
                <a:effectLst/>
              </a:rPr>
              <a:t>Try this great 7-day challenge to help you become more thankful.</a:t>
            </a:r>
            <a:endParaRPr lang="en-PH" sz="1000" dirty="0">
              <a:solidFill>
                <a:schemeClr val="bg1"/>
              </a:solidFill>
              <a:latin typeface="Sitka Small" panose="02000505000000020004" pitchFamily="2" charset="0"/>
            </a:endParaRPr>
          </a:p>
        </p:txBody>
      </p:sp>
      <p:sp>
        <p:nvSpPr>
          <p:cNvPr id="60" name="TextBox 59">
            <a:extLst>
              <a:ext uri="{FF2B5EF4-FFF2-40B4-BE49-F238E27FC236}">
                <a16:creationId xmlns:a16="http://schemas.microsoft.com/office/drawing/2014/main" id="{F561107D-97F3-475E-8F7F-E033DE8B1E77}"/>
              </a:ext>
            </a:extLst>
          </p:cNvPr>
          <p:cNvSpPr txBox="1"/>
          <p:nvPr/>
        </p:nvSpPr>
        <p:spPr>
          <a:xfrm>
            <a:off x="368178" y="2887207"/>
            <a:ext cx="1924681" cy="646331"/>
          </a:xfrm>
          <a:prstGeom prst="rect">
            <a:avLst/>
          </a:prstGeom>
          <a:noFill/>
        </p:spPr>
        <p:txBody>
          <a:bodyPr wrap="square" rtlCol="0">
            <a:spAutoFit/>
          </a:bodyPr>
          <a:lstStyle/>
          <a:p>
            <a:pPr algn="ctr"/>
            <a:r>
              <a:rPr lang="en-US" sz="3600" dirty="0">
                <a:latin typeface="Brush Script MT" panose="03060802040406070304" pitchFamily="66" charset="0"/>
              </a:rPr>
              <a:t>Day 2</a:t>
            </a:r>
            <a:endParaRPr lang="en-PH" sz="3600" dirty="0">
              <a:latin typeface="Brush Script MT" panose="03060802040406070304" pitchFamily="66" charset="0"/>
            </a:endParaRPr>
          </a:p>
        </p:txBody>
      </p:sp>
      <p:sp>
        <p:nvSpPr>
          <p:cNvPr id="61" name="TextBox 60">
            <a:extLst>
              <a:ext uri="{FF2B5EF4-FFF2-40B4-BE49-F238E27FC236}">
                <a16:creationId xmlns:a16="http://schemas.microsoft.com/office/drawing/2014/main" id="{6822C0BC-AEE0-499F-8C27-D1CBAAAF8592}"/>
              </a:ext>
            </a:extLst>
          </p:cNvPr>
          <p:cNvSpPr txBox="1"/>
          <p:nvPr/>
        </p:nvSpPr>
        <p:spPr>
          <a:xfrm>
            <a:off x="354092" y="3893441"/>
            <a:ext cx="1924681" cy="646331"/>
          </a:xfrm>
          <a:prstGeom prst="rect">
            <a:avLst/>
          </a:prstGeom>
          <a:noFill/>
        </p:spPr>
        <p:txBody>
          <a:bodyPr wrap="square" rtlCol="0">
            <a:spAutoFit/>
          </a:bodyPr>
          <a:lstStyle/>
          <a:p>
            <a:pPr algn="ctr"/>
            <a:r>
              <a:rPr lang="en-US" sz="3600" dirty="0">
                <a:latin typeface="Brush Script MT" panose="03060802040406070304" pitchFamily="66" charset="0"/>
              </a:rPr>
              <a:t>Day 3</a:t>
            </a:r>
            <a:endParaRPr lang="en-PH" sz="3600" dirty="0">
              <a:latin typeface="Brush Script MT" panose="03060802040406070304" pitchFamily="66" charset="0"/>
            </a:endParaRPr>
          </a:p>
        </p:txBody>
      </p:sp>
      <p:sp>
        <p:nvSpPr>
          <p:cNvPr id="62" name="TextBox 61">
            <a:extLst>
              <a:ext uri="{FF2B5EF4-FFF2-40B4-BE49-F238E27FC236}">
                <a16:creationId xmlns:a16="http://schemas.microsoft.com/office/drawing/2014/main" id="{D9E0026F-8518-4102-98EA-3FAF3E29510A}"/>
              </a:ext>
            </a:extLst>
          </p:cNvPr>
          <p:cNvSpPr txBox="1"/>
          <p:nvPr/>
        </p:nvSpPr>
        <p:spPr>
          <a:xfrm>
            <a:off x="368177" y="4932361"/>
            <a:ext cx="1924681" cy="646331"/>
          </a:xfrm>
          <a:prstGeom prst="rect">
            <a:avLst/>
          </a:prstGeom>
          <a:noFill/>
        </p:spPr>
        <p:txBody>
          <a:bodyPr wrap="square" rtlCol="0">
            <a:spAutoFit/>
          </a:bodyPr>
          <a:lstStyle/>
          <a:p>
            <a:pPr algn="ctr"/>
            <a:r>
              <a:rPr lang="en-US" sz="3600" dirty="0">
                <a:latin typeface="Brush Script MT" panose="03060802040406070304" pitchFamily="66" charset="0"/>
              </a:rPr>
              <a:t>Day 4</a:t>
            </a:r>
            <a:endParaRPr lang="en-PH" sz="3600" dirty="0">
              <a:latin typeface="Brush Script MT" panose="03060802040406070304" pitchFamily="66" charset="0"/>
            </a:endParaRPr>
          </a:p>
        </p:txBody>
      </p:sp>
      <p:sp>
        <p:nvSpPr>
          <p:cNvPr id="63" name="TextBox 62">
            <a:extLst>
              <a:ext uri="{FF2B5EF4-FFF2-40B4-BE49-F238E27FC236}">
                <a16:creationId xmlns:a16="http://schemas.microsoft.com/office/drawing/2014/main" id="{4FBE3EA9-5272-4877-9A90-E9F6B89E69C8}"/>
              </a:ext>
            </a:extLst>
          </p:cNvPr>
          <p:cNvSpPr txBox="1"/>
          <p:nvPr/>
        </p:nvSpPr>
        <p:spPr>
          <a:xfrm>
            <a:off x="377642" y="5942070"/>
            <a:ext cx="1924681" cy="646331"/>
          </a:xfrm>
          <a:prstGeom prst="rect">
            <a:avLst/>
          </a:prstGeom>
          <a:noFill/>
        </p:spPr>
        <p:txBody>
          <a:bodyPr wrap="square" rtlCol="0">
            <a:spAutoFit/>
          </a:bodyPr>
          <a:lstStyle/>
          <a:p>
            <a:pPr algn="ctr"/>
            <a:r>
              <a:rPr lang="en-US" sz="3600" dirty="0">
                <a:latin typeface="Brush Script MT" panose="03060802040406070304" pitchFamily="66" charset="0"/>
              </a:rPr>
              <a:t>Day 5</a:t>
            </a:r>
            <a:endParaRPr lang="en-PH" sz="3600" dirty="0">
              <a:latin typeface="Brush Script MT" panose="03060802040406070304" pitchFamily="66" charset="0"/>
            </a:endParaRPr>
          </a:p>
        </p:txBody>
      </p:sp>
      <p:sp>
        <p:nvSpPr>
          <p:cNvPr id="64" name="TextBox 63">
            <a:extLst>
              <a:ext uri="{FF2B5EF4-FFF2-40B4-BE49-F238E27FC236}">
                <a16:creationId xmlns:a16="http://schemas.microsoft.com/office/drawing/2014/main" id="{6E0B6C11-EDC3-4E7F-88BB-F257B8D5B3FC}"/>
              </a:ext>
            </a:extLst>
          </p:cNvPr>
          <p:cNvSpPr txBox="1"/>
          <p:nvPr/>
        </p:nvSpPr>
        <p:spPr>
          <a:xfrm>
            <a:off x="391126" y="6908518"/>
            <a:ext cx="1924681" cy="646331"/>
          </a:xfrm>
          <a:prstGeom prst="rect">
            <a:avLst/>
          </a:prstGeom>
          <a:noFill/>
        </p:spPr>
        <p:txBody>
          <a:bodyPr wrap="square" rtlCol="0">
            <a:spAutoFit/>
          </a:bodyPr>
          <a:lstStyle/>
          <a:p>
            <a:pPr algn="ctr"/>
            <a:r>
              <a:rPr lang="en-US" sz="3600" dirty="0">
                <a:latin typeface="Brush Script MT" panose="03060802040406070304" pitchFamily="66" charset="0"/>
              </a:rPr>
              <a:t>Day 6</a:t>
            </a:r>
            <a:endParaRPr lang="en-PH" sz="3600" dirty="0">
              <a:latin typeface="Brush Script MT" panose="03060802040406070304" pitchFamily="66" charset="0"/>
            </a:endParaRPr>
          </a:p>
        </p:txBody>
      </p:sp>
      <p:sp>
        <p:nvSpPr>
          <p:cNvPr id="65" name="TextBox 64">
            <a:extLst>
              <a:ext uri="{FF2B5EF4-FFF2-40B4-BE49-F238E27FC236}">
                <a16:creationId xmlns:a16="http://schemas.microsoft.com/office/drawing/2014/main" id="{142BB35E-7D8F-44E8-9123-2F894981A942}"/>
              </a:ext>
            </a:extLst>
          </p:cNvPr>
          <p:cNvSpPr txBox="1"/>
          <p:nvPr/>
        </p:nvSpPr>
        <p:spPr>
          <a:xfrm>
            <a:off x="393004" y="7942170"/>
            <a:ext cx="1924681" cy="646331"/>
          </a:xfrm>
          <a:prstGeom prst="rect">
            <a:avLst/>
          </a:prstGeom>
          <a:noFill/>
        </p:spPr>
        <p:txBody>
          <a:bodyPr wrap="square" rtlCol="0">
            <a:spAutoFit/>
          </a:bodyPr>
          <a:lstStyle/>
          <a:p>
            <a:pPr algn="ctr"/>
            <a:r>
              <a:rPr lang="en-US" sz="3600" dirty="0">
                <a:latin typeface="Brush Script MT" panose="03060802040406070304" pitchFamily="66" charset="0"/>
              </a:rPr>
              <a:t>Day 7</a:t>
            </a:r>
            <a:endParaRPr lang="en-PH" sz="3600" dirty="0">
              <a:latin typeface="Brush Script MT" panose="03060802040406070304" pitchFamily="66" charset="0"/>
            </a:endParaRPr>
          </a:p>
        </p:txBody>
      </p:sp>
      <p:pic>
        <p:nvPicPr>
          <p:cNvPr id="29" name="Picture 28" descr="A picture containing graphical user interface&#10;&#10;Description automatically generated">
            <a:extLst>
              <a:ext uri="{FF2B5EF4-FFF2-40B4-BE49-F238E27FC236}">
                <a16:creationId xmlns:a16="http://schemas.microsoft.com/office/drawing/2014/main" id="{9A7FDDEC-D6E4-471C-8A08-AE01532DBEBE}"/>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l="49127" t="36727" r="7843" b="55479"/>
          <a:stretch/>
        </p:blipFill>
        <p:spPr>
          <a:xfrm>
            <a:off x="807055" y="2413755"/>
            <a:ext cx="962185" cy="225592"/>
          </a:xfrm>
          <a:prstGeom prst="rect">
            <a:avLst/>
          </a:prstGeom>
        </p:spPr>
      </p:pic>
      <p:pic>
        <p:nvPicPr>
          <p:cNvPr id="67" name="Picture 66" descr="A picture containing graphical user interface&#10;&#10;Description automatically generated">
            <a:extLst>
              <a:ext uri="{FF2B5EF4-FFF2-40B4-BE49-F238E27FC236}">
                <a16:creationId xmlns:a16="http://schemas.microsoft.com/office/drawing/2014/main" id="{371D71FE-D150-41EA-8648-1E0F1538FCCE}"/>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l="49127" t="36727" r="7843" b="55479"/>
          <a:stretch/>
        </p:blipFill>
        <p:spPr>
          <a:xfrm>
            <a:off x="807055" y="3384391"/>
            <a:ext cx="962185" cy="225592"/>
          </a:xfrm>
          <a:prstGeom prst="rect">
            <a:avLst/>
          </a:prstGeom>
        </p:spPr>
      </p:pic>
      <p:pic>
        <p:nvPicPr>
          <p:cNvPr id="68" name="Picture 67" descr="A picture containing graphical user interface&#10;&#10;Description automatically generated">
            <a:extLst>
              <a:ext uri="{FF2B5EF4-FFF2-40B4-BE49-F238E27FC236}">
                <a16:creationId xmlns:a16="http://schemas.microsoft.com/office/drawing/2014/main" id="{AC5B6DF4-2763-465F-A059-6353A461065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l="49127" t="36727" r="7843" b="55479"/>
          <a:stretch/>
        </p:blipFill>
        <p:spPr>
          <a:xfrm>
            <a:off x="785999" y="4391041"/>
            <a:ext cx="962185" cy="225592"/>
          </a:xfrm>
          <a:prstGeom prst="rect">
            <a:avLst/>
          </a:prstGeom>
        </p:spPr>
      </p:pic>
      <p:pic>
        <p:nvPicPr>
          <p:cNvPr id="69" name="Picture 68" descr="A picture containing graphical user interface&#10;&#10;Description automatically generated">
            <a:extLst>
              <a:ext uri="{FF2B5EF4-FFF2-40B4-BE49-F238E27FC236}">
                <a16:creationId xmlns:a16="http://schemas.microsoft.com/office/drawing/2014/main" id="{C4BADECC-8D05-4455-8A27-0DC35549B533}"/>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l="49127" t="36727" r="7843" b="55479"/>
          <a:stretch/>
        </p:blipFill>
        <p:spPr>
          <a:xfrm>
            <a:off x="807055" y="5427414"/>
            <a:ext cx="962185" cy="225592"/>
          </a:xfrm>
          <a:prstGeom prst="rect">
            <a:avLst/>
          </a:prstGeom>
        </p:spPr>
      </p:pic>
      <p:pic>
        <p:nvPicPr>
          <p:cNvPr id="70" name="Picture 69" descr="A picture containing graphical user interface&#10;&#10;Description automatically generated">
            <a:extLst>
              <a:ext uri="{FF2B5EF4-FFF2-40B4-BE49-F238E27FC236}">
                <a16:creationId xmlns:a16="http://schemas.microsoft.com/office/drawing/2014/main" id="{4E689A48-8DCE-479A-9DB0-847E5ACB4C12}"/>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l="49127" t="36727" r="7843" b="55479"/>
          <a:stretch/>
        </p:blipFill>
        <p:spPr>
          <a:xfrm>
            <a:off x="786129" y="6445774"/>
            <a:ext cx="962185" cy="225592"/>
          </a:xfrm>
          <a:prstGeom prst="rect">
            <a:avLst/>
          </a:prstGeom>
        </p:spPr>
      </p:pic>
      <p:pic>
        <p:nvPicPr>
          <p:cNvPr id="71" name="Picture 70" descr="A picture containing graphical user interface&#10;&#10;Description automatically generated">
            <a:extLst>
              <a:ext uri="{FF2B5EF4-FFF2-40B4-BE49-F238E27FC236}">
                <a16:creationId xmlns:a16="http://schemas.microsoft.com/office/drawing/2014/main" id="{9CE5C43D-003E-4DAE-ABE8-6F8BAABED5E1}"/>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l="49127" t="36727" r="7843" b="55479"/>
          <a:stretch/>
        </p:blipFill>
        <p:spPr>
          <a:xfrm>
            <a:off x="807054" y="7419084"/>
            <a:ext cx="962185" cy="225592"/>
          </a:xfrm>
          <a:prstGeom prst="rect">
            <a:avLst/>
          </a:prstGeom>
        </p:spPr>
      </p:pic>
      <p:pic>
        <p:nvPicPr>
          <p:cNvPr id="72" name="Picture 71" descr="A picture containing graphical user interface&#10;&#10;Description automatically generated">
            <a:extLst>
              <a:ext uri="{FF2B5EF4-FFF2-40B4-BE49-F238E27FC236}">
                <a16:creationId xmlns:a16="http://schemas.microsoft.com/office/drawing/2014/main" id="{1980CC52-EFD3-4241-86E2-416323315AB3}"/>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l="49127" t="36727" r="7843" b="55479"/>
          <a:stretch/>
        </p:blipFill>
        <p:spPr>
          <a:xfrm>
            <a:off x="785999" y="8450049"/>
            <a:ext cx="962185" cy="225592"/>
          </a:xfrm>
          <a:prstGeom prst="rect">
            <a:avLst/>
          </a:prstGeom>
        </p:spPr>
      </p:pic>
    </p:spTree>
    <p:extLst>
      <p:ext uri="{BB962C8B-B14F-4D97-AF65-F5344CB8AC3E}">
        <p14:creationId xmlns:p14="http://schemas.microsoft.com/office/powerpoint/2010/main" val="33654351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0" name="Title 3">
            <a:extLst>
              <a:ext uri="{FF2B5EF4-FFF2-40B4-BE49-F238E27FC236}">
                <a16:creationId xmlns:a16="http://schemas.microsoft.com/office/drawing/2014/main" id="{A267628C-52C3-4918-B73F-C14A0C42BE43}"/>
              </a:ext>
            </a:extLst>
          </p:cNvPr>
          <p:cNvSpPr txBox="1">
            <a:spLocks/>
          </p:cNvSpPr>
          <p:nvPr/>
        </p:nvSpPr>
        <p:spPr>
          <a:xfrm>
            <a:off x="1125183" y="366473"/>
            <a:ext cx="4952030" cy="129607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endParaRPr lang="en-PH" sz="800" b="1" spc="300" dirty="0">
              <a:solidFill>
                <a:schemeClr val="bg1"/>
              </a:solidFill>
              <a:latin typeface="Brush Script MT" panose="03060802040406070304" pitchFamily="66" charset="0"/>
            </a:endParaRPr>
          </a:p>
        </p:txBody>
      </p:sp>
      <p:sp>
        <p:nvSpPr>
          <p:cNvPr id="21" name="Title 3">
            <a:extLst>
              <a:ext uri="{FF2B5EF4-FFF2-40B4-BE49-F238E27FC236}">
                <a16:creationId xmlns:a16="http://schemas.microsoft.com/office/drawing/2014/main" id="{A63D5779-9BB4-41CE-923C-CA745D7926F5}"/>
              </a:ext>
            </a:extLst>
          </p:cNvPr>
          <p:cNvSpPr txBox="1">
            <a:spLocks/>
          </p:cNvSpPr>
          <p:nvPr/>
        </p:nvSpPr>
        <p:spPr>
          <a:xfrm>
            <a:off x="735392" y="22046"/>
            <a:ext cx="591747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2400" dirty="0">
                <a:solidFill>
                  <a:schemeClr val="bg1">
                    <a:lumMod val="10000"/>
                  </a:schemeClr>
                </a:solidFill>
                <a:latin typeface="Sitka Small Semibold" panose="020B0604020202020204" pitchFamily="2" charset="0"/>
              </a:rPr>
              <a:t>TOOLS TO USE TO </a:t>
            </a:r>
            <a:endParaRPr lang="en-PH" sz="2400" dirty="0">
              <a:solidFill>
                <a:schemeClr val="bg1">
                  <a:lumMod val="10000"/>
                </a:schemeClr>
              </a:solidFill>
              <a:latin typeface="Sitka Small Semibold" panose="020B0604020202020204" pitchFamily="2" charset="0"/>
            </a:endParaRPr>
          </a:p>
        </p:txBody>
      </p:sp>
      <p:sp>
        <p:nvSpPr>
          <p:cNvPr id="23" name="Rectangle 22">
            <a:extLst>
              <a:ext uri="{FF2B5EF4-FFF2-40B4-BE49-F238E27FC236}">
                <a16:creationId xmlns:a16="http://schemas.microsoft.com/office/drawing/2014/main" id="{4A6D95E9-9FD0-4A79-BEB8-075D722664EE}"/>
              </a:ext>
            </a:extLst>
          </p:cNvPr>
          <p:cNvSpPr/>
          <p:nvPr/>
        </p:nvSpPr>
        <p:spPr>
          <a:xfrm>
            <a:off x="238945" y="1355226"/>
            <a:ext cx="6329593" cy="7685476"/>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25" name="TextBox 24">
            <a:extLst>
              <a:ext uri="{FF2B5EF4-FFF2-40B4-BE49-F238E27FC236}">
                <a16:creationId xmlns:a16="http://schemas.microsoft.com/office/drawing/2014/main" id="{D5331E8D-9886-4162-B992-A157D749056C}"/>
              </a:ext>
            </a:extLst>
          </p:cNvPr>
          <p:cNvSpPr txBox="1"/>
          <p:nvPr/>
        </p:nvSpPr>
        <p:spPr>
          <a:xfrm>
            <a:off x="2231645" y="1374877"/>
            <a:ext cx="3431308" cy="523220"/>
          </a:xfrm>
          <a:prstGeom prst="rect">
            <a:avLst/>
          </a:prstGeom>
          <a:noFill/>
        </p:spPr>
        <p:txBody>
          <a:bodyPr wrap="square">
            <a:spAutoFit/>
          </a:bodyPr>
          <a:lstStyle/>
          <a:p>
            <a:r>
              <a:rPr lang="en-PH" sz="2800" b="1" i="0" u="none" strike="noStrike" dirty="0">
                <a:solidFill>
                  <a:srgbClr val="354042"/>
                </a:solidFill>
                <a:effectLst/>
                <a:latin typeface="Brush Script MT" panose="03060802040406070304" pitchFamily="66" charset="0"/>
              </a:rPr>
              <a:t>1. A Journal</a:t>
            </a:r>
            <a:endParaRPr lang="en-PH" sz="2800" dirty="0">
              <a:latin typeface="Brush Script MT" panose="03060802040406070304" pitchFamily="66" charset="0"/>
            </a:endParaRPr>
          </a:p>
        </p:txBody>
      </p:sp>
      <p:sp>
        <p:nvSpPr>
          <p:cNvPr id="26" name="TextBox 25">
            <a:extLst>
              <a:ext uri="{FF2B5EF4-FFF2-40B4-BE49-F238E27FC236}">
                <a16:creationId xmlns:a16="http://schemas.microsoft.com/office/drawing/2014/main" id="{ECEF57C4-D40B-4AE7-A5F0-802B7F45F5E2}"/>
              </a:ext>
            </a:extLst>
          </p:cNvPr>
          <p:cNvSpPr txBox="1"/>
          <p:nvPr/>
        </p:nvSpPr>
        <p:spPr>
          <a:xfrm>
            <a:off x="2233291" y="1793177"/>
            <a:ext cx="4311633" cy="1200329"/>
          </a:xfrm>
          <a:prstGeom prst="rect">
            <a:avLst/>
          </a:prstGeom>
          <a:noFill/>
        </p:spPr>
        <p:txBody>
          <a:bodyPr wrap="square">
            <a:spAutoFit/>
          </a:bodyPr>
          <a:lstStyle/>
          <a:p>
            <a:pPr algn="ctr"/>
            <a:r>
              <a:rPr lang="en-US" sz="1200" b="0" i="0" u="none" strike="noStrike" dirty="0">
                <a:solidFill>
                  <a:srgbClr val="354042"/>
                </a:solidFill>
                <a:effectLst/>
                <a:latin typeface="YALBszUSD-E 0"/>
              </a:rPr>
              <a:t>One of the best tools you can use to aid in your gratitude journey, is a journal. Starting a gratitude journal helps you to incorporate it into your daily routine. </a:t>
            </a:r>
            <a:endParaRPr lang="en-US" sz="1200" dirty="0">
              <a:solidFill>
                <a:srgbClr val="354042"/>
              </a:solidFill>
              <a:effectLst/>
              <a:latin typeface="YALBszUSD-E 0"/>
            </a:endParaRPr>
          </a:p>
          <a:p>
            <a:pPr algn="ctr"/>
            <a:r>
              <a:rPr lang="en-US" sz="1200" b="0" i="0" u="none" strike="noStrike" dirty="0">
                <a:solidFill>
                  <a:srgbClr val="354042"/>
                </a:solidFill>
                <a:effectLst/>
                <a:latin typeface="YALBszUSD-E 0"/>
              </a:rPr>
              <a:t>Use the journal to write about the things you are grateful for. You can also create a daily gratitude list. A physical journal is best, but you could also invest in a digital journal if preferred. </a:t>
            </a:r>
            <a:endParaRPr lang="en-US" sz="1200" dirty="0">
              <a:solidFill>
                <a:srgbClr val="354042"/>
              </a:solidFill>
              <a:effectLst/>
              <a:latin typeface="YALBszUSD-E 0"/>
            </a:endParaRPr>
          </a:p>
        </p:txBody>
      </p:sp>
      <p:sp>
        <p:nvSpPr>
          <p:cNvPr id="27" name="TextBox 26">
            <a:extLst>
              <a:ext uri="{FF2B5EF4-FFF2-40B4-BE49-F238E27FC236}">
                <a16:creationId xmlns:a16="http://schemas.microsoft.com/office/drawing/2014/main" id="{7BEAEF2D-381F-43B9-BBCB-8ACA18DC5F18}"/>
              </a:ext>
            </a:extLst>
          </p:cNvPr>
          <p:cNvSpPr txBox="1"/>
          <p:nvPr/>
        </p:nvSpPr>
        <p:spPr>
          <a:xfrm>
            <a:off x="2231645" y="2929971"/>
            <a:ext cx="4313279" cy="523220"/>
          </a:xfrm>
          <a:prstGeom prst="rect">
            <a:avLst/>
          </a:prstGeom>
          <a:noFill/>
        </p:spPr>
        <p:txBody>
          <a:bodyPr wrap="square">
            <a:spAutoFit/>
          </a:bodyPr>
          <a:lstStyle/>
          <a:p>
            <a:r>
              <a:rPr lang="en-PH" sz="2800" b="1" i="0" u="none" strike="noStrike" dirty="0">
                <a:solidFill>
                  <a:srgbClr val="354042"/>
                </a:solidFill>
                <a:effectLst/>
                <a:latin typeface="Brush Script MT" panose="03060802040406070304" pitchFamily="66" charset="0"/>
              </a:rPr>
              <a:t>2. Gratitude Beads</a:t>
            </a:r>
            <a:endParaRPr lang="en-PH" sz="2800" dirty="0">
              <a:latin typeface="Brush Script MT" panose="03060802040406070304" pitchFamily="66" charset="0"/>
            </a:endParaRPr>
          </a:p>
        </p:txBody>
      </p:sp>
      <p:sp>
        <p:nvSpPr>
          <p:cNvPr id="28" name="TextBox 27">
            <a:extLst>
              <a:ext uri="{FF2B5EF4-FFF2-40B4-BE49-F238E27FC236}">
                <a16:creationId xmlns:a16="http://schemas.microsoft.com/office/drawing/2014/main" id="{EA76510E-618C-4F6C-BFC5-2F2D9514EB7B}"/>
              </a:ext>
            </a:extLst>
          </p:cNvPr>
          <p:cNvSpPr txBox="1"/>
          <p:nvPr/>
        </p:nvSpPr>
        <p:spPr>
          <a:xfrm>
            <a:off x="2366076" y="3404983"/>
            <a:ext cx="4204108" cy="1200329"/>
          </a:xfrm>
          <a:prstGeom prst="rect">
            <a:avLst/>
          </a:prstGeom>
          <a:noFill/>
        </p:spPr>
        <p:txBody>
          <a:bodyPr wrap="square">
            <a:spAutoFit/>
          </a:bodyPr>
          <a:lstStyle/>
          <a:p>
            <a:r>
              <a:rPr lang="en-US" sz="1200" b="0" i="0" u="none" strike="noStrike" dirty="0">
                <a:solidFill>
                  <a:srgbClr val="354042"/>
                </a:solidFill>
                <a:effectLst/>
                <a:latin typeface="YALBszUSD-E 0"/>
              </a:rPr>
              <a:t>If you’re looking for a unique way to practice gratitude, beads are a wonderful idea. </a:t>
            </a:r>
            <a:endParaRPr lang="en-US" sz="1200" dirty="0">
              <a:solidFill>
                <a:srgbClr val="354042"/>
              </a:solidFill>
              <a:effectLst/>
              <a:latin typeface="YALBszUSD-E 0"/>
            </a:endParaRPr>
          </a:p>
          <a:p>
            <a:pPr algn="ctr"/>
            <a:r>
              <a:rPr lang="en-US" sz="1200" b="0" i="0" u="none" strike="noStrike" dirty="0">
                <a:solidFill>
                  <a:srgbClr val="354042"/>
                </a:solidFill>
                <a:effectLst/>
                <a:latin typeface="YALBszUSD-E 0"/>
              </a:rPr>
              <a:t>You’ll need some quality string and different unique beads to add to it. Each bead should represent something you are thankful for. Whenever you need to, rub the beads to remind yourself of the things you are thankful for.</a:t>
            </a:r>
            <a:endParaRPr lang="en-US" sz="1200" dirty="0">
              <a:solidFill>
                <a:srgbClr val="354042"/>
              </a:solidFill>
              <a:effectLst/>
              <a:latin typeface="YALBszUSD-E 0"/>
            </a:endParaRPr>
          </a:p>
        </p:txBody>
      </p:sp>
      <p:sp>
        <p:nvSpPr>
          <p:cNvPr id="29" name="TextBox 28">
            <a:extLst>
              <a:ext uri="{FF2B5EF4-FFF2-40B4-BE49-F238E27FC236}">
                <a16:creationId xmlns:a16="http://schemas.microsoft.com/office/drawing/2014/main" id="{9BFB9DAF-8AE8-4D6C-A7ED-DD86A42C0E1F}"/>
              </a:ext>
            </a:extLst>
          </p:cNvPr>
          <p:cNvSpPr txBox="1"/>
          <p:nvPr/>
        </p:nvSpPr>
        <p:spPr>
          <a:xfrm>
            <a:off x="2231645" y="4530891"/>
            <a:ext cx="4110383" cy="523220"/>
          </a:xfrm>
          <a:prstGeom prst="rect">
            <a:avLst/>
          </a:prstGeom>
          <a:noFill/>
        </p:spPr>
        <p:txBody>
          <a:bodyPr wrap="square">
            <a:spAutoFit/>
          </a:bodyPr>
          <a:lstStyle/>
          <a:p>
            <a:r>
              <a:rPr lang="en-PH" sz="2800" b="1" i="0" u="none" strike="noStrike" dirty="0">
                <a:solidFill>
                  <a:srgbClr val="354042"/>
                </a:solidFill>
                <a:effectLst/>
                <a:latin typeface="Brush Script MT" panose="03060802040406070304" pitchFamily="66" charset="0"/>
              </a:rPr>
              <a:t>3. Thank you cards</a:t>
            </a:r>
            <a:endParaRPr lang="en-PH" sz="2800" dirty="0">
              <a:latin typeface="Brush Script MT" panose="03060802040406070304" pitchFamily="66" charset="0"/>
            </a:endParaRPr>
          </a:p>
        </p:txBody>
      </p:sp>
      <p:sp>
        <p:nvSpPr>
          <p:cNvPr id="30" name="TextBox 29">
            <a:extLst>
              <a:ext uri="{FF2B5EF4-FFF2-40B4-BE49-F238E27FC236}">
                <a16:creationId xmlns:a16="http://schemas.microsoft.com/office/drawing/2014/main" id="{BA961FF4-A719-4148-B54F-B6F3E41B402C}"/>
              </a:ext>
            </a:extLst>
          </p:cNvPr>
          <p:cNvSpPr txBox="1"/>
          <p:nvPr/>
        </p:nvSpPr>
        <p:spPr>
          <a:xfrm>
            <a:off x="2231645" y="5005903"/>
            <a:ext cx="4331460" cy="830997"/>
          </a:xfrm>
          <a:prstGeom prst="rect">
            <a:avLst/>
          </a:prstGeom>
          <a:noFill/>
        </p:spPr>
        <p:txBody>
          <a:bodyPr wrap="square">
            <a:spAutoFit/>
          </a:bodyPr>
          <a:lstStyle/>
          <a:p>
            <a:pPr algn="ctr"/>
            <a:r>
              <a:rPr lang="en-US" sz="1200" b="0" i="0" u="none" strike="noStrike" dirty="0">
                <a:solidFill>
                  <a:srgbClr val="354042"/>
                </a:solidFill>
                <a:effectLst/>
                <a:latin typeface="Sitka Small" panose="02000505000000020004" pitchFamily="2" charset="0"/>
              </a:rPr>
              <a:t>Everyone loves to receive a card, especially if it is unexpected. Invest in a batch of thank you cards so you can send one whenever somebody helps you in some way.</a:t>
            </a:r>
            <a:endParaRPr lang="en-US" sz="1200" dirty="0">
              <a:solidFill>
                <a:srgbClr val="354042"/>
              </a:solidFill>
              <a:effectLst/>
              <a:latin typeface="Sitka Small" panose="02000505000000020004" pitchFamily="2" charset="0"/>
            </a:endParaRPr>
          </a:p>
        </p:txBody>
      </p:sp>
      <p:sp>
        <p:nvSpPr>
          <p:cNvPr id="31" name="TextBox 30">
            <a:extLst>
              <a:ext uri="{FF2B5EF4-FFF2-40B4-BE49-F238E27FC236}">
                <a16:creationId xmlns:a16="http://schemas.microsoft.com/office/drawing/2014/main" id="{2009FD43-964A-4704-A537-57A9314CBD5D}"/>
              </a:ext>
            </a:extLst>
          </p:cNvPr>
          <p:cNvSpPr txBox="1"/>
          <p:nvPr/>
        </p:nvSpPr>
        <p:spPr>
          <a:xfrm>
            <a:off x="2231645" y="5774200"/>
            <a:ext cx="4324792" cy="523220"/>
          </a:xfrm>
          <a:prstGeom prst="rect">
            <a:avLst/>
          </a:prstGeom>
          <a:noFill/>
        </p:spPr>
        <p:txBody>
          <a:bodyPr wrap="square">
            <a:spAutoFit/>
          </a:bodyPr>
          <a:lstStyle/>
          <a:p>
            <a:r>
              <a:rPr lang="en-PH" sz="2800" b="1" i="0" u="none" strike="noStrike" dirty="0">
                <a:solidFill>
                  <a:srgbClr val="354042"/>
                </a:solidFill>
                <a:effectLst/>
                <a:latin typeface="Brush Script MT" panose="03060802040406070304" pitchFamily="66" charset="0"/>
              </a:rPr>
              <a:t>4. TEDx Talks</a:t>
            </a:r>
            <a:endParaRPr lang="en-PH" sz="2800" dirty="0">
              <a:latin typeface="Brush Script MT" panose="03060802040406070304" pitchFamily="66" charset="0"/>
            </a:endParaRPr>
          </a:p>
        </p:txBody>
      </p:sp>
      <p:sp>
        <p:nvSpPr>
          <p:cNvPr id="32" name="TextBox 31">
            <a:extLst>
              <a:ext uri="{FF2B5EF4-FFF2-40B4-BE49-F238E27FC236}">
                <a16:creationId xmlns:a16="http://schemas.microsoft.com/office/drawing/2014/main" id="{AC1B4C69-DBD0-4758-B246-398178786B5E}"/>
              </a:ext>
            </a:extLst>
          </p:cNvPr>
          <p:cNvSpPr txBox="1"/>
          <p:nvPr/>
        </p:nvSpPr>
        <p:spPr>
          <a:xfrm>
            <a:off x="2366076" y="6184560"/>
            <a:ext cx="4215621" cy="1200329"/>
          </a:xfrm>
          <a:prstGeom prst="rect">
            <a:avLst/>
          </a:prstGeom>
          <a:noFill/>
        </p:spPr>
        <p:txBody>
          <a:bodyPr wrap="square">
            <a:spAutoFit/>
          </a:bodyPr>
          <a:lstStyle/>
          <a:p>
            <a:pPr algn="ctr"/>
            <a:r>
              <a:rPr lang="en-US" sz="1200" b="0" i="0" u="none" strike="noStrike" dirty="0">
                <a:solidFill>
                  <a:srgbClr val="354042"/>
                </a:solidFill>
                <a:effectLst/>
                <a:latin typeface="Sitka Small" panose="02000505000000020004" pitchFamily="2" charset="0"/>
              </a:rPr>
              <a:t>The internet is great for finding gratitude inspiration. TEDx talks can be found on YouTube, or via the dedicated app. There are lots of speakers who focus on gratitude and living a more thankful life. Give one a watch whenever you need a little inspiration. </a:t>
            </a:r>
            <a:endParaRPr lang="en-US" sz="1200" dirty="0">
              <a:solidFill>
                <a:srgbClr val="354042"/>
              </a:solidFill>
              <a:effectLst/>
              <a:latin typeface="Sitka Small" panose="02000505000000020004" pitchFamily="2" charset="0"/>
            </a:endParaRPr>
          </a:p>
        </p:txBody>
      </p:sp>
      <p:sp>
        <p:nvSpPr>
          <p:cNvPr id="33" name="TextBox 32">
            <a:extLst>
              <a:ext uri="{FF2B5EF4-FFF2-40B4-BE49-F238E27FC236}">
                <a16:creationId xmlns:a16="http://schemas.microsoft.com/office/drawing/2014/main" id="{6FCA62EE-15C4-4056-B9D9-B6FC46B46FA5}"/>
              </a:ext>
            </a:extLst>
          </p:cNvPr>
          <p:cNvSpPr txBox="1"/>
          <p:nvPr/>
        </p:nvSpPr>
        <p:spPr>
          <a:xfrm>
            <a:off x="2231645" y="7334614"/>
            <a:ext cx="3180612" cy="523220"/>
          </a:xfrm>
          <a:prstGeom prst="rect">
            <a:avLst/>
          </a:prstGeom>
          <a:noFill/>
        </p:spPr>
        <p:txBody>
          <a:bodyPr wrap="square">
            <a:spAutoFit/>
          </a:bodyPr>
          <a:lstStyle/>
          <a:p>
            <a:r>
              <a:rPr lang="en-PH" sz="2800" b="1" i="0" u="none" strike="noStrike" dirty="0">
                <a:solidFill>
                  <a:srgbClr val="354042"/>
                </a:solidFill>
                <a:effectLst/>
                <a:latin typeface="Brush Script MT" panose="03060802040406070304" pitchFamily="66" charset="0"/>
              </a:rPr>
              <a:t>5. Quotes/Affirmations</a:t>
            </a:r>
            <a:endParaRPr lang="en-PH" sz="2800" dirty="0">
              <a:latin typeface="Brush Script MT" panose="03060802040406070304" pitchFamily="66" charset="0"/>
            </a:endParaRPr>
          </a:p>
        </p:txBody>
      </p:sp>
      <p:sp>
        <p:nvSpPr>
          <p:cNvPr id="34" name="TextBox 33">
            <a:extLst>
              <a:ext uri="{FF2B5EF4-FFF2-40B4-BE49-F238E27FC236}">
                <a16:creationId xmlns:a16="http://schemas.microsoft.com/office/drawing/2014/main" id="{DFE1715C-F91F-4C24-A33B-290E1DFEAF75}"/>
              </a:ext>
            </a:extLst>
          </p:cNvPr>
          <p:cNvSpPr txBox="1"/>
          <p:nvPr/>
        </p:nvSpPr>
        <p:spPr>
          <a:xfrm>
            <a:off x="2366076" y="7735738"/>
            <a:ext cx="4183839" cy="1200329"/>
          </a:xfrm>
          <a:prstGeom prst="rect">
            <a:avLst/>
          </a:prstGeom>
          <a:noFill/>
        </p:spPr>
        <p:txBody>
          <a:bodyPr wrap="square">
            <a:spAutoFit/>
          </a:bodyPr>
          <a:lstStyle/>
          <a:p>
            <a:pPr algn="ctr"/>
            <a:r>
              <a:rPr lang="en-US" sz="1200" b="0" i="0" u="none" strike="noStrike" dirty="0">
                <a:solidFill>
                  <a:srgbClr val="354042"/>
                </a:solidFill>
                <a:effectLst/>
                <a:latin typeface="Sitka Small" panose="02000505000000020004" pitchFamily="2" charset="0"/>
              </a:rPr>
              <a:t>Quotes and affirmations are other great tools you can use. These provide instant motivation and an attitude boost. There are hundreds of positive gratitude quotes you can find online. There are also apps dedicated to positive quotes you can sign up to.</a:t>
            </a:r>
            <a:endParaRPr lang="en-US" sz="1200" dirty="0">
              <a:solidFill>
                <a:srgbClr val="354042"/>
              </a:solidFill>
              <a:effectLst/>
              <a:latin typeface="Sitka Small" panose="02000505000000020004" pitchFamily="2" charset="0"/>
            </a:endParaRPr>
          </a:p>
        </p:txBody>
      </p:sp>
      <p:sp>
        <p:nvSpPr>
          <p:cNvPr id="41" name="Title 3">
            <a:extLst>
              <a:ext uri="{FF2B5EF4-FFF2-40B4-BE49-F238E27FC236}">
                <a16:creationId xmlns:a16="http://schemas.microsoft.com/office/drawing/2014/main" id="{C868ED16-2476-4617-9AD0-66138AA52C92}"/>
              </a:ext>
            </a:extLst>
          </p:cNvPr>
          <p:cNvSpPr txBox="1">
            <a:spLocks/>
          </p:cNvSpPr>
          <p:nvPr/>
        </p:nvSpPr>
        <p:spPr>
          <a:xfrm>
            <a:off x="289461" y="552299"/>
            <a:ext cx="6266975" cy="962151"/>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4800" dirty="0">
                <a:solidFill>
                  <a:schemeClr val="accent1"/>
                </a:solidFill>
                <a:latin typeface="Brush Script MT" panose="03060802040406070304" pitchFamily="66" charset="0"/>
              </a:rPr>
              <a:t> Improve Your Gratitude</a:t>
            </a:r>
            <a:endParaRPr lang="en-PH" sz="1100" dirty="0">
              <a:solidFill>
                <a:schemeClr val="accent1"/>
              </a:solidFill>
              <a:latin typeface="Brush Script MT" panose="03060802040406070304" pitchFamily="66" charset="0"/>
            </a:endParaRPr>
          </a:p>
        </p:txBody>
      </p:sp>
      <p:sp>
        <p:nvSpPr>
          <p:cNvPr id="42" name="Title 3">
            <a:extLst>
              <a:ext uri="{FF2B5EF4-FFF2-40B4-BE49-F238E27FC236}">
                <a16:creationId xmlns:a16="http://schemas.microsoft.com/office/drawing/2014/main" id="{923D89E0-AE3A-4DCB-AF5E-B9FDED280A76}"/>
              </a:ext>
            </a:extLst>
          </p:cNvPr>
          <p:cNvSpPr txBox="1">
            <a:spLocks/>
          </p:cNvSpPr>
          <p:nvPr/>
        </p:nvSpPr>
        <p:spPr>
          <a:xfrm>
            <a:off x="1505067" y="216973"/>
            <a:ext cx="833920" cy="990156"/>
          </a:xfrm>
          <a:prstGeom prst="rect">
            <a:avLst/>
          </a:prstGeom>
        </p:spPr>
        <p:txBody>
          <a:bodyPr vert="horz" lIns="91440" tIns="45720" rIns="91440" bIns="45720" rtlCol="0" anchor="ctr">
            <a:normAutofit fontScale="62500" lnSpcReduction="20000"/>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11500" b="1" dirty="0">
                <a:solidFill>
                  <a:schemeClr val="bg1">
                    <a:lumMod val="10000"/>
                  </a:schemeClr>
                </a:solidFill>
                <a:latin typeface="Back to Black Demo" pitchFamily="2" charset="0"/>
              </a:rPr>
              <a:t>5</a:t>
            </a:r>
            <a:endParaRPr lang="en-PH" sz="11500" b="1" dirty="0">
              <a:solidFill>
                <a:schemeClr val="bg1">
                  <a:lumMod val="10000"/>
                </a:schemeClr>
              </a:solidFill>
              <a:latin typeface="Back to Black Demo" pitchFamily="2" charset="0"/>
            </a:endParaRPr>
          </a:p>
        </p:txBody>
      </p:sp>
      <p:pic>
        <p:nvPicPr>
          <p:cNvPr id="4" name="Picture 3" descr="A picture containing graphical user interface&#10;&#10;Description automatically generated">
            <a:extLst>
              <a:ext uri="{FF2B5EF4-FFF2-40B4-BE49-F238E27FC236}">
                <a16:creationId xmlns:a16="http://schemas.microsoft.com/office/drawing/2014/main" id="{791CFBC1-1A23-45FC-99F6-7C9C09E0B61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1368" t="3880" r="6218" b="75197"/>
          <a:stretch/>
        </p:blipFill>
        <p:spPr>
          <a:xfrm>
            <a:off x="516229" y="1754355"/>
            <a:ext cx="1436486" cy="1200330"/>
          </a:xfrm>
          <a:prstGeom prst="rect">
            <a:avLst/>
          </a:prstGeom>
        </p:spPr>
      </p:pic>
      <p:pic>
        <p:nvPicPr>
          <p:cNvPr id="43" name="Picture 42" descr="A picture containing graphical user interface&#10;&#10;Description automatically generated">
            <a:extLst>
              <a:ext uri="{FF2B5EF4-FFF2-40B4-BE49-F238E27FC236}">
                <a16:creationId xmlns:a16="http://schemas.microsoft.com/office/drawing/2014/main" id="{A647B84C-3785-4933-A119-F35D67A4A220}"/>
              </a:ext>
            </a:extLst>
          </p:cNvPr>
          <p:cNvPicPr>
            <a:picLocks noChangeAspect="1"/>
          </p:cNvPicPr>
          <p:nvPr/>
        </p:nvPicPr>
        <p:blipFill rotWithShape="1">
          <a:blip r:embed="rId3">
            <a:extLst>
              <a:ext uri="{28A0092B-C50C-407E-A947-70E740481C1C}">
                <a14:useLocalDpi xmlns:a14="http://schemas.microsoft.com/office/drawing/2010/main" val="0"/>
              </a:ext>
            </a:extLst>
          </a:blip>
          <a:srcRect l="9598" t="5221" r="72208" b="80365"/>
          <a:stretch/>
        </p:blipFill>
        <p:spPr>
          <a:xfrm>
            <a:off x="642889" y="3213200"/>
            <a:ext cx="1235676" cy="1267264"/>
          </a:xfrm>
          <a:prstGeom prst="rect">
            <a:avLst/>
          </a:prstGeom>
        </p:spPr>
      </p:pic>
      <p:pic>
        <p:nvPicPr>
          <p:cNvPr id="44" name="Picture 43" descr="A picture containing graphical user interface&#10;&#10;Description automatically generated">
            <a:extLst>
              <a:ext uri="{FF2B5EF4-FFF2-40B4-BE49-F238E27FC236}">
                <a16:creationId xmlns:a16="http://schemas.microsoft.com/office/drawing/2014/main" id="{B0AB1112-4ABD-4250-A9F9-20226845208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799" t="26927" r="58787" b="45715"/>
          <a:stretch/>
        </p:blipFill>
        <p:spPr>
          <a:xfrm>
            <a:off x="694442" y="4565674"/>
            <a:ext cx="1132569" cy="1237422"/>
          </a:xfrm>
          <a:prstGeom prst="rect">
            <a:avLst/>
          </a:prstGeom>
        </p:spPr>
      </p:pic>
      <p:pic>
        <p:nvPicPr>
          <p:cNvPr id="45" name="Picture 44" descr="A picture containing graphical user interface&#10;&#10;Description automatically generated">
            <a:extLst>
              <a:ext uri="{FF2B5EF4-FFF2-40B4-BE49-F238E27FC236}">
                <a16:creationId xmlns:a16="http://schemas.microsoft.com/office/drawing/2014/main" id="{B3D30A37-DD7A-4E4F-AA4A-46B1590A1B3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5726" t="47635" r="7187" b="31442"/>
          <a:stretch/>
        </p:blipFill>
        <p:spPr>
          <a:xfrm>
            <a:off x="252246" y="6091305"/>
            <a:ext cx="2086741" cy="1200330"/>
          </a:xfrm>
          <a:prstGeom prst="rect">
            <a:avLst/>
          </a:prstGeom>
        </p:spPr>
      </p:pic>
      <p:pic>
        <p:nvPicPr>
          <p:cNvPr id="46" name="Picture 45" descr="A picture containing graphical user interface&#10;&#10;Description automatically generated">
            <a:extLst>
              <a:ext uri="{FF2B5EF4-FFF2-40B4-BE49-F238E27FC236}">
                <a16:creationId xmlns:a16="http://schemas.microsoft.com/office/drawing/2014/main" id="{7FFBC8B3-690A-4B27-B931-91045A59793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8312" t="67190" r="57115" b="5738"/>
          <a:stretch/>
        </p:blipFill>
        <p:spPr>
          <a:xfrm>
            <a:off x="618858" y="7291635"/>
            <a:ext cx="1532180" cy="1553129"/>
          </a:xfrm>
          <a:prstGeom prst="rect">
            <a:avLst/>
          </a:prstGeom>
        </p:spPr>
      </p:pic>
      <p:pic>
        <p:nvPicPr>
          <p:cNvPr id="7" name="Picture 6" descr="Background pattern&#10;&#10;Description automatically generated">
            <a:extLst>
              <a:ext uri="{FF2B5EF4-FFF2-40B4-BE49-F238E27FC236}">
                <a16:creationId xmlns:a16="http://schemas.microsoft.com/office/drawing/2014/main" id="{2F77302E-31A8-4313-A7D8-81BFDC845864}"/>
              </a:ext>
            </a:extLst>
          </p:cNvPr>
          <p:cNvPicPr>
            <a:picLocks noChangeAspect="1"/>
          </p:cNvPicPr>
          <p:nvPr/>
        </p:nvPicPr>
        <p:blipFill rotWithShape="1">
          <a:blip r:embed="rId6">
            <a:extLst>
              <a:ext uri="{28A0092B-C50C-407E-A947-70E740481C1C}">
                <a14:useLocalDpi xmlns:a14="http://schemas.microsoft.com/office/drawing/2010/main" val="0"/>
              </a:ext>
            </a:extLst>
          </a:blip>
          <a:srcRect l="63420" t="19326" r="29600"/>
          <a:stretch/>
        </p:blipFill>
        <p:spPr>
          <a:xfrm>
            <a:off x="6379293" y="2095853"/>
            <a:ext cx="478708" cy="7161990"/>
          </a:xfrm>
          <a:prstGeom prst="rect">
            <a:avLst/>
          </a:prstGeom>
        </p:spPr>
      </p:pic>
      <p:pic>
        <p:nvPicPr>
          <p:cNvPr id="48" name="Picture 47" descr="Background pattern&#10;&#10;Description automatically generated">
            <a:extLst>
              <a:ext uri="{FF2B5EF4-FFF2-40B4-BE49-F238E27FC236}">
                <a16:creationId xmlns:a16="http://schemas.microsoft.com/office/drawing/2014/main" id="{8B861E25-8547-46A2-80BE-C4EDFC9F9D15}"/>
              </a:ext>
            </a:extLst>
          </p:cNvPr>
          <p:cNvPicPr>
            <a:picLocks noChangeAspect="1"/>
          </p:cNvPicPr>
          <p:nvPr/>
        </p:nvPicPr>
        <p:blipFill rotWithShape="1">
          <a:blip r:embed="rId6">
            <a:extLst>
              <a:ext uri="{28A0092B-C50C-407E-A947-70E740481C1C}">
                <a14:useLocalDpi xmlns:a14="http://schemas.microsoft.com/office/drawing/2010/main" val="0"/>
              </a:ext>
            </a:extLst>
          </a:blip>
          <a:srcRect l="63420" t="19326" r="29600"/>
          <a:stretch/>
        </p:blipFill>
        <p:spPr>
          <a:xfrm flipH="1" flipV="1">
            <a:off x="-3716" y="2145281"/>
            <a:ext cx="478708" cy="7161990"/>
          </a:xfrm>
          <a:prstGeom prst="rect">
            <a:avLst/>
          </a:prstGeom>
        </p:spPr>
      </p:pic>
    </p:spTree>
    <p:extLst>
      <p:ext uri="{BB962C8B-B14F-4D97-AF65-F5344CB8AC3E}">
        <p14:creationId xmlns:p14="http://schemas.microsoft.com/office/powerpoint/2010/main" val="38216833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Background pattern&#10;&#10;Description automatically generated">
            <a:extLst>
              <a:ext uri="{FF2B5EF4-FFF2-40B4-BE49-F238E27FC236}">
                <a16:creationId xmlns:a16="http://schemas.microsoft.com/office/drawing/2014/main" id="{E438DA99-A7D5-48E4-A55B-16E875519E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0" y="-5204"/>
            <a:ext cx="6858000" cy="9149203"/>
          </a:xfrm>
          <a:prstGeom prst="rect">
            <a:avLst/>
          </a:prstGeom>
        </p:spPr>
      </p:pic>
      <p:sp>
        <p:nvSpPr>
          <p:cNvPr id="21" name="Rectangle 20">
            <a:extLst>
              <a:ext uri="{FF2B5EF4-FFF2-40B4-BE49-F238E27FC236}">
                <a16:creationId xmlns:a16="http://schemas.microsoft.com/office/drawing/2014/main" id="{D78BF4D8-A108-49BF-B111-8CF0170AD6AB}"/>
              </a:ext>
            </a:extLst>
          </p:cNvPr>
          <p:cNvSpPr/>
          <p:nvPr/>
        </p:nvSpPr>
        <p:spPr>
          <a:xfrm>
            <a:off x="605479" y="1810165"/>
            <a:ext cx="5705886" cy="7247658"/>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41" name="Rectangle 40">
            <a:extLst>
              <a:ext uri="{FF2B5EF4-FFF2-40B4-BE49-F238E27FC236}">
                <a16:creationId xmlns:a16="http://schemas.microsoft.com/office/drawing/2014/main" id="{6B55F5DB-15FE-4062-A2F1-4E5ADC043376}"/>
              </a:ext>
            </a:extLst>
          </p:cNvPr>
          <p:cNvSpPr/>
          <p:nvPr/>
        </p:nvSpPr>
        <p:spPr>
          <a:xfrm>
            <a:off x="-6105" y="18468"/>
            <a:ext cx="6858000" cy="180449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16" name="Title 3">
            <a:extLst>
              <a:ext uri="{FF2B5EF4-FFF2-40B4-BE49-F238E27FC236}">
                <a16:creationId xmlns:a16="http://schemas.microsoft.com/office/drawing/2014/main" id="{2D9F86C3-6E4A-43FC-BE93-830449C8CF3F}"/>
              </a:ext>
            </a:extLst>
          </p:cNvPr>
          <p:cNvSpPr txBox="1">
            <a:spLocks/>
          </p:cNvSpPr>
          <p:nvPr/>
        </p:nvSpPr>
        <p:spPr>
          <a:xfrm>
            <a:off x="315212" y="366392"/>
            <a:ext cx="1118265" cy="1888493"/>
          </a:xfrm>
          <a:prstGeom prst="rect">
            <a:avLst/>
          </a:prstGeom>
        </p:spPr>
        <p:txBody>
          <a:bodyPr vert="horz" lIns="91440" tIns="45720" rIns="91440" bIns="45720" rtlCol="0" anchor="ctr">
            <a:normAutofit lnSpcReduction="10000"/>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13800" b="1" dirty="0">
                <a:solidFill>
                  <a:schemeClr val="accent2">
                    <a:lumMod val="25000"/>
                  </a:schemeClr>
                </a:solidFill>
                <a:latin typeface="Back to Black Demo" pitchFamily="2" charset="0"/>
              </a:rPr>
              <a:t>5</a:t>
            </a:r>
            <a:endParaRPr lang="en-PH" sz="13800" b="1" dirty="0">
              <a:solidFill>
                <a:schemeClr val="accent2">
                  <a:lumMod val="25000"/>
                </a:schemeClr>
              </a:solidFill>
              <a:latin typeface="Back to Black Demo" pitchFamily="2" charset="0"/>
            </a:endParaRPr>
          </a:p>
        </p:txBody>
      </p:sp>
      <p:sp>
        <p:nvSpPr>
          <p:cNvPr id="18" name="Title 3">
            <a:extLst>
              <a:ext uri="{FF2B5EF4-FFF2-40B4-BE49-F238E27FC236}">
                <a16:creationId xmlns:a16="http://schemas.microsoft.com/office/drawing/2014/main" id="{1414C217-1245-4240-8CA9-CEC10BD9434E}"/>
              </a:ext>
            </a:extLst>
          </p:cNvPr>
          <p:cNvSpPr txBox="1">
            <a:spLocks/>
          </p:cNvSpPr>
          <p:nvPr/>
        </p:nvSpPr>
        <p:spPr>
          <a:xfrm>
            <a:off x="2762150" y="-31545"/>
            <a:ext cx="4539988" cy="129607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6600" b="1" spc="300" dirty="0">
                <a:solidFill>
                  <a:srgbClr val="FFFFFF"/>
                </a:solidFill>
                <a:latin typeface="Brush Script MT" panose="03060802040406070304" pitchFamily="66" charset="0"/>
              </a:rPr>
              <a:t> Gratitude</a:t>
            </a:r>
            <a:endParaRPr lang="en-PH" sz="1600" b="1" spc="300" dirty="0">
              <a:solidFill>
                <a:srgbClr val="FFFFFF"/>
              </a:solidFill>
              <a:latin typeface="Brush Script MT" panose="03060802040406070304" pitchFamily="66" charset="0"/>
            </a:endParaRPr>
          </a:p>
        </p:txBody>
      </p:sp>
      <p:sp>
        <p:nvSpPr>
          <p:cNvPr id="19" name="Title 3">
            <a:extLst>
              <a:ext uri="{FF2B5EF4-FFF2-40B4-BE49-F238E27FC236}">
                <a16:creationId xmlns:a16="http://schemas.microsoft.com/office/drawing/2014/main" id="{3B0456C9-2E23-4737-88F8-A3460AB03927}"/>
              </a:ext>
            </a:extLst>
          </p:cNvPr>
          <p:cNvSpPr txBox="1">
            <a:spLocks/>
          </p:cNvSpPr>
          <p:nvPr/>
        </p:nvSpPr>
        <p:spPr>
          <a:xfrm>
            <a:off x="387118" y="86178"/>
            <a:ext cx="4080379"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1400" dirty="0">
                <a:solidFill>
                  <a:schemeClr val="bg1">
                    <a:lumMod val="10000"/>
                  </a:schemeClr>
                </a:solidFill>
                <a:latin typeface="Sitka Small Semibold" panose="020B0604020202020204" pitchFamily="2" charset="0"/>
              </a:rPr>
              <a:t>WAYS TO EXPRESS YOUR</a:t>
            </a:r>
            <a:endParaRPr lang="en-PH" sz="1400" dirty="0">
              <a:solidFill>
                <a:schemeClr val="bg1">
                  <a:lumMod val="10000"/>
                </a:schemeClr>
              </a:solidFill>
              <a:latin typeface="Sitka Small Semibold" panose="020B0604020202020204" pitchFamily="2" charset="0"/>
            </a:endParaRPr>
          </a:p>
        </p:txBody>
      </p:sp>
      <p:pic>
        <p:nvPicPr>
          <p:cNvPr id="28" name="Picture 27" descr="A picture containing text, silhouette&#10;&#10;Description automatically generated">
            <a:extLst>
              <a:ext uri="{FF2B5EF4-FFF2-40B4-BE49-F238E27FC236}">
                <a16:creationId xmlns:a16="http://schemas.microsoft.com/office/drawing/2014/main" id="{710CB707-F15C-4A3A-BFD9-A50911AD3F22}"/>
              </a:ext>
            </a:extLst>
          </p:cNvPr>
          <p:cNvPicPr>
            <a:picLocks noChangeAspect="1"/>
          </p:cNvPicPr>
          <p:nvPr/>
        </p:nvPicPr>
        <p:blipFill rotWithShape="1">
          <a:blip r:embed="rId3">
            <a:extLst>
              <a:ext uri="{28A0092B-C50C-407E-A947-70E740481C1C}">
                <a14:useLocalDpi xmlns:a14="http://schemas.microsoft.com/office/drawing/2010/main" val="0"/>
              </a:ext>
            </a:extLst>
          </a:blip>
          <a:srcRect t="23298"/>
          <a:stretch/>
        </p:blipFill>
        <p:spPr>
          <a:xfrm>
            <a:off x="603" y="2337387"/>
            <a:ext cx="6858000" cy="6806613"/>
          </a:xfrm>
          <a:prstGeom prst="rect">
            <a:avLst/>
          </a:prstGeom>
        </p:spPr>
      </p:pic>
      <p:sp>
        <p:nvSpPr>
          <p:cNvPr id="20" name="Title 3">
            <a:extLst>
              <a:ext uri="{FF2B5EF4-FFF2-40B4-BE49-F238E27FC236}">
                <a16:creationId xmlns:a16="http://schemas.microsoft.com/office/drawing/2014/main" id="{384019E3-C6FC-4E4C-82F8-A86CC072A555}"/>
              </a:ext>
            </a:extLst>
          </p:cNvPr>
          <p:cNvSpPr txBox="1">
            <a:spLocks/>
          </p:cNvSpPr>
          <p:nvPr/>
        </p:nvSpPr>
        <p:spPr>
          <a:xfrm>
            <a:off x="468033" y="677619"/>
            <a:ext cx="591747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1800" dirty="0">
                <a:solidFill>
                  <a:schemeClr val="bg1">
                    <a:lumMod val="10000"/>
                  </a:schemeClr>
                </a:solidFill>
                <a:latin typeface="Sitka Small Semibold" panose="020B0604020202020204" pitchFamily="2" charset="0"/>
              </a:rPr>
              <a:t>IN DIFFERENT PARTS OF YOUR LIFE</a:t>
            </a:r>
            <a:endParaRPr lang="en-PH" sz="1800" dirty="0">
              <a:solidFill>
                <a:schemeClr val="bg1">
                  <a:lumMod val="10000"/>
                </a:schemeClr>
              </a:solidFill>
              <a:latin typeface="Sitka Small Semibold" panose="020B0604020202020204" pitchFamily="2" charset="0"/>
            </a:endParaRPr>
          </a:p>
        </p:txBody>
      </p:sp>
      <p:sp>
        <p:nvSpPr>
          <p:cNvPr id="25" name="Title 3">
            <a:extLst>
              <a:ext uri="{FF2B5EF4-FFF2-40B4-BE49-F238E27FC236}">
                <a16:creationId xmlns:a16="http://schemas.microsoft.com/office/drawing/2014/main" id="{B2496BF6-2BF5-49F3-9B0F-DC6B0962E140}"/>
              </a:ext>
            </a:extLst>
          </p:cNvPr>
          <p:cNvSpPr txBox="1">
            <a:spLocks/>
          </p:cNvSpPr>
          <p:nvPr/>
        </p:nvSpPr>
        <p:spPr>
          <a:xfrm>
            <a:off x="472493" y="1836896"/>
            <a:ext cx="4223076"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PH" sz="2800" i="0" u="none" strike="noStrike" dirty="0">
                <a:solidFill>
                  <a:schemeClr val="bg1">
                    <a:lumMod val="10000"/>
                  </a:schemeClr>
                </a:solidFill>
                <a:effectLst/>
                <a:latin typeface="Brush Script MT" panose="03060802040406070304" pitchFamily="66" charset="0"/>
              </a:rPr>
              <a:t>Relationship</a:t>
            </a:r>
            <a:endParaRPr lang="en-PH" sz="2800" dirty="0">
              <a:solidFill>
                <a:schemeClr val="bg1">
                  <a:lumMod val="10000"/>
                </a:schemeClr>
              </a:solidFill>
              <a:latin typeface="Brush Script MT" panose="03060802040406070304" pitchFamily="66" charset="0"/>
            </a:endParaRPr>
          </a:p>
        </p:txBody>
      </p:sp>
      <p:sp>
        <p:nvSpPr>
          <p:cNvPr id="26" name="Title 3">
            <a:extLst>
              <a:ext uri="{FF2B5EF4-FFF2-40B4-BE49-F238E27FC236}">
                <a16:creationId xmlns:a16="http://schemas.microsoft.com/office/drawing/2014/main" id="{4B545635-603D-4A9C-861C-77B51BEA6523}"/>
              </a:ext>
            </a:extLst>
          </p:cNvPr>
          <p:cNvSpPr txBox="1">
            <a:spLocks/>
          </p:cNvSpPr>
          <p:nvPr/>
        </p:nvSpPr>
        <p:spPr>
          <a:xfrm>
            <a:off x="472493" y="2458886"/>
            <a:ext cx="4223076"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marL="285750" indent="-285750" algn="ctr">
              <a:buFont typeface="Arial" panose="020B0604020202020204" pitchFamily="34" charset="0"/>
              <a:buChar char="•"/>
            </a:pPr>
            <a:r>
              <a:rPr lang="en-US" sz="1400" b="0" i="0" u="none" strike="noStrike" dirty="0">
                <a:solidFill>
                  <a:schemeClr val="bg1">
                    <a:lumMod val="10000"/>
                  </a:schemeClr>
                </a:solidFill>
                <a:effectLst/>
                <a:latin typeface="Sitka Small" panose="02000505000000020004" pitchFamily="2" charset="0"/>
              </a:rPr>
              <a:t>Give your partner a genuine, heartfelt compliment</a:t>
            </a:r>
            <a:endParaRPr lang="en-US" sz="1400" dirty="0">
              <a:solidFill>
                <a:schemeClr val="bg1">
                  <a:lumMod val="10000"/>
                </a:schemeClr>
              </a:solidFill>
              <a:latin typeface="Sitka Small" panose="02000505000000020004" pitchFamily="2" charset="0"/>
            </a:endParaRPr>
          </a:p>
          <a:p>
            <a:pPr marL="285750" indent="-285750" algn="ctr">
              <a:buFont typeface="Arial" panose="020B0604020202020204" pitchFamily="34" charset="0"/>
              <a:buChar char="•"/>
            </a:pPr>
            <a:r>
              <a:rPr lang="en-US" sz="1400" b="0" i="0" u="none" strike="noStrike" dirty="0">
                <a:solidFill>
                  <a:schemeClr val="bg1">
                    <a:lumMod val="10000"/>
                  </a:schemeClr>
                </a:solidFill>
                <a:effectLst/>
                <a:latin typeface="Sitka Small" panose="02000505000000020004" pitchFamily="2" charset="0"/>
              </a:rPr>
              <a:t>Acknowledge the small things your loved one does for you</a:t>
            </a:r>
            <a:endParaRPr lang="en-US" sz="1400" dirty="0">
              <a:solidFill>
                <a:schemeClr val="bg1">
                  <a:lumMod val="10000"/>
                </a:schemeClr>
              </a:solidFill>
              <a:latin typeface="Sitka Small" panose="02000505000000020004" pitchFamily="2" charset="0"/>
            </a:endParaRPr>
          </a:p>
        </p:txBody>
      </p:sp>
      <p:sp>
        <p:nvSpPr>
          <p:cNvPr id="29" name="Title 3">
            <a:extLst>
              <a:ext uri="{FF2B5EF4-FFF2-40B4-BE49-F238E27FC236}">
                <a16:creationId xmlns:a16="http://schemas.microsoft.com/office/drawing/2014/main" id="{70A06A7D-968D-427B-B6BF-1CA946A1CA0C}"/>
              </a:ext>
            </a:extLst>
          </p:cNvPr>
          <p:cNvSpPr txBox="1">
            <a:spLocks/>
          </p:cNvSpPr>
          <p:nvPr/>
        </p:nvSpPr>
        <p:spPr>
          <a:xfrm>
            <a:off x="2641512" y="3229412"/>
            <a:ext cx="3743993"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2800" dirty="0">
                <a:solidFill>
                  <a:schemeClr val="bg1">
                    <a:lumMod val="10000"/>
                  </a:schemeClr>
                </a:solidFill>
                <a:latin typeface="Brush Script MT" panose="03060802040406070304" pitchFamily="66" charset="0"/>
              </a:rPr>
              <a:t>Work</a:t>
            </a:r>
            <a:endParaRPr lang="en-PH" sz="2800" dirty="0">
              <a:solidFill>
                <a:schemeClr val="bg1">
                  <a:lumMod val="10000"/>
                </a:schemeClr>
              </a:solidFill>
              <a:latin typeface="Brush Script MT" panose="03060802040406070304" pitchFamily="66" charset="0"/>
            </a:endParaRPr>
          </a:p>
        </p:txBody>
      </p:sp>
      <p:sp>
        <p:nvSpPr>
          <p:cNvPr id="30" name="Title 3">
            <a:extLst>
              <a:ext uri="{FF2B5EF4-FFF2-40B4-BE49-F238E27FC236}">
                <a16:creationId xmlns:a16="http://schemas.microsoft.com/office/drawing/2014/main" id="{64CBC09A-454F-4434-A35E-1B987C2B2AE5}"/>
              </a:ext>
            </a:extLst>
          </p:cNvPr>
          <p:cNvSpPr txBox="1">
            <a:spLocks/>
          </p:cNvSpPr>
          <p:nvPr/>
        </p:nvSpPr>
        <p:spPr>
          <a:xfrm>
            <a:off x="2644346" y="3746431"/>
            <a:ext cx="3741161"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marL="285750" indent="-285750" algn="ctr">
              <a:buFont typeface="Arial" panose="020B0604020202020204" pitchFamily="34" charset="0"/>
              <a:buChar char="•"/>
            </a:pPr>
            <a:r>
              <a:rPr lang="en-US" sz="1400" b="0" i="0" u="none" strike="noStrike" dirty="0">
                <a:solidFill>
                  <a:schemeClr val="bg1">
                    <a:lumMod val="10000"/>
                  </a:schemeClr>
                </a:solidFill>
                <a:effectLst/>
                <a:latin typeface="Sitka Small" panose="02000505000000020004" pitchFamily="2" charset="0"/>
              </a:rPr>
              <a:t>Say thank you to your colleagues</a:t>
            </a:r>
            <a:endParaRPr lang="en-US" sz="1400" dirty="0">
              <a:solidFill>
                <a:schemeClr val="bg1">
                  <a:lumMod val="10000"/>
                </a:schemeClr>
              </a:solidFill>
              <a:latin typeface="Sitka Small" panose="02000505000000020004" pitchFamily="2" charset="0"/>
            </a:endParaRPr>
          </a:p>
          <a:p>
            <a:pPr marL="285750" indent="-285750" algn="ctr">
              <a:buFont typeface="Arial" panose="020B0604020202020204" pitchFamily="34" charset="0"/>
              <a:buChar char="•"/>
            </a:pPr>
            <a:r>
              <a:rPr lang="en-US" sz="1400" b="0" i="0" u="none" strike="noStrike" dirty="0">
                <a:solidFill>
                  <a:schemeClr val="bg1">
                    <a:lumMod val="10000"/>
                  </a:schemeClr>
                </a:solidFill>
                <a:effectLst/>
                <a:latin typeface="Sitka Small" panose="02000505000000020004" pitchFamily="2" charset="0"/>
              </a:rPr>
              <a:t>Show respect to the people in your workplace</a:t>
            </a:r>
            <a:endParaRPr lang="en-US" sz="1400" dirty="0">
              <a:solidFill>
                <a:schemeClr val="bg1">
                  <a:lumMod val="10000"/>
                </a:schemeClr>
              </a:solidFill>
              <a:latin typeface="Sitka Small" panose="02000505000000020004" pitchFamily="2" charset="0"/>
            </a:endParaRPr>
          </a:p>
        </p:txBody>
      </p:sp>
      <p:sp>
        <p:nvSpPr>
          <p:cNvPr id="33" name="Title 3">
            <a:extLst>
              <a:ext uri="{FF2B5EF4-FFF2-40B4-BE49-F238E27FC236}">
                <a16:creationId xmlns:a16="http://schemas.microsoft.com/office/drawing/2014/main" id="{83407F45-EA7C-4CA2-AFD1-8F93EF9EE68A}"/>
              </a:ext>
            </a:extLst>
          </p:cNvPr>
          <p:cNvSpPr txBox="1">
            <a:spLocks/>
          </p:cNvSpPr>
          <p:nvPr/>
        </p:nvSpPr>
        <p:spPr>
          <a:xfrm>
            <a:off x="388763" y="4563685"/>
            <a:ext cx="4058413"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2800" dirty="0">
                <a:solidFill>
                  <a:schemeClr val="bg1">
                    <a:lumMod val="10000"/>
                  </a:schemeClr>
                </a:solidFill>
                <a:latin typeface="Brush Script MT" panose="03060802040406070304" pitchFamily="66" charset="0"/>
              </a:rPr>
              <a:t>Family</a:t>
            </a:r>
            <a:endParaRPr lang="en-PH" sz="2800" dirty="0">
              <a:solidFill>
                <a:schemeClr val="bg1">
                  <a:lumMod val="10000"/>
                </a:schemeClr>
              </a:solidFill>
              <a:latin typeface="Brush Script MT" panose="03060802040406070304" pitchFamily="66" charset="0"/>
            </a:endParaRPr>
          </a:p>
        </p:txBody>
      </p:sp>
      <p:sp>
        <p:nvSpPr>
          <p:cNvPr id="34" name="Title 3">
            <a:extLst>
              <a:ext uri="{FF2B5EF4-FFF2-40B4-BE49-F238E27FC236}">
                <a16:creationId xmlns:a16="http://schemas.microsoft.com/office/drawing/2014/main" id="{28903D78-3AB0-4CF7-8E88-8CEB46AF33BD}"/>
              </a:ext>
            </a:extLst>
          </p:cNvPr>
          <p:cNvSpPr txBox="1">
            <a:spLocks/>
          </p:cNvSpPr>
          <p:nvPr/>
        </p:nvSpPr>
        <p:spPr>
          <a:xfrm>
            <a:off x="387118" y="5194406"/>
            <a:ext cx="4068861" cy="897444"/>
          </a:xfrm>
          <a:prstGeom prst="rect">
            <a:avLst/>
          </a:prstGeom>
        </p:spPr>
        <p:txBody>
          <a:bodyPr vert="horz" lIns="91440" tIns="45720" rIns="91440" bIns="45720" rtlCol="0" anchor="ctr">
            <a:normAutofit fontScale="92500" lnSpcReduction="10000"/>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marL="285750" indent="-285750" algn="ctr">
              <a:buFont typeface="Arial" panose="020B0604020202020204" pitchFamily="34" charset="0"/>
              <a:buChar char="•"/>
            </a:pPr>
            <a:r>
              <a:rPr lang="en-US" sz="1400" b="0" i="0" u="none" strike="noStrike" dirty="0">
                <a:solidFill>
                  <a:schemeClr val="bg1">
                    <a:lumMod val="10000"/>
                  </a:schemeClr>
                </a:solidFill>
                <a:effectLst/>
                <a:latin typeface="Sitka Small" panose="02000505000000020004" pitchFamily="2" charset="0"/>
              </a:rPr>
              <a:t>Give a member of your family encouragement for something they are working towards</a:t>
            </a:r>
            <a:endParaRPr lang="en-US" sz="1400" dirty="0">
              <a:solidFill>
                <a:schemeClr val="bg1">
                  <a:lumMod val="10000"/>
                </a:schemeClr>
              </a:solidFill>
              <a:latin typeface="Sitka Small" panose="02000505000000020004" pitchFamily="2" charset="0"/>
            </a:endParaRPr>
          </a:p>
          <a:p>
            <a:pPr marL="285750" indent="-285750" algn="ctr">
              <a:buFont typeface="Arial" panose="020B0604020202020204" pitchFamily="34" charset="0"/>
              <a:buChar char="•"/>
            </a:pPr>
            <a:r>
              <a:rPr lang="en-US" sz="1400" b="0" i="0" u="none" strike="noStrike" dirty="0">
                <a:solidFill>
                  <a:schemeClr val="bg1">
                    <a:lumMod val="10000"/>
                  </a:schemeClr>
                </a:solidFill>
                <a:effectLst/>
                <a:latin typeface="Sitka Small" panose="02000505000000020004" pitchFamily="2" charset="0"/>
              </a:rPr>
              <a:t>Call a family member you haven’t spoken to in a while</a:t>
            </a:r>
            <a:endParaRPr lang="en-US" sz="1400" dirty="0">
              <a:solidFill>
                <a:schemeClr val="bg1">
                  <a:lumMod val="10000"/>
                </a:schemeClr>
              </a:solidFill>
              <a:latin typeface="Sitka Small" panose="02000505000000020004" pitchFamily="2" charset="0"/>
            </a:endParaRPr>
          </a:p>
        </p:txBody>
      </p:sp>
      <p:sp>
        <p:nvSpPr>
          <p:cNvPr id="35" name="Title 3">
            <a:extLst>
              <a:ext uri="{FF2B5EF4-FFF2-40B4-BE49-F238E27FC236}">
                <a16:creationId xmlns:a16="http://schemas.microsoft.com/office/drawing/2014/main" id="{4C932351-28F5-460D-A52A-58CC4D7DE456}"/>
              </a:ext>
            </a:extLst>
          </p:cNvPr>
          <p:cNvSpPr txBox="1">
            <a:spLocks/>
          </p:cNvSpPr>
          <p:nvPr/>
        </p:nvSpPr>
        <p:spPr>
          <a:xfrm>
            <a:off x="2644345" y="6026537"/>
            <a:ext cx="3741162"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2800" dirty="0">
                <a:solidFill>
                  <a:schemeClr val="bg1">
                    <a:lumMod val="10000"/>
                  </a:schemeClr>
                </a:solidFill>
                <a:latin typeface="Brush Script MT" panose="03060802040406070304" pitchFamily="66" charset="0"/>
              </a:rPr>
              <a:t>Health and Wellbeing</a:t>
            </a:r>
            <a:endParaRPr lang="en-PH" sz="2800" dirty="0">
              <a:solidFill>
                <a:schemeClr val="bg1">
                  <a:lumMod val="10000"/>
                </a:schemeClr>
              </a:solidFill>
              <a:latin typeface="Brush Script MT" panose="03060802040406070304" pitchFamily="66" charset="0"/>
            </a:endParaRPr>
          </a:p>
        </p:txBody>
      </p:sp>
      <p:sp>
        <p:nvSpPr>
          <p:cNvPr id="36" name="Title 3">
            <a:extLst>
              <a:ext uri="{FF2B5EF4-FFF2-40B4-BE49-F238E27FC236}">
                <a16:creationId xmlns:a16="http://schemas.microsoft.com/office/drawing/2014/main" id="{F7EBC5CC-F2A9-4BE7-A6C1-8779AC30A58D}"/>
              </a:ext>
            </a:extLst>
          </p:cNvPr>
          <p:cNvSpPr txBox="1">
            <a:spLocks/>
          </p:cNvSpPr>
          <p:nvPr/>
        </p:nvSpPr>
        <p:spPr>
          <a:xfrm>
            <a:off x="2644345" y="6574137"/>
            <a:ext cx="3741161"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marL="285750" indent="-285750" algn="ctr">
              <a:buFont typeface="Arial" panose="020B0604020202020204" pitchFamily="34" charset="0"/>
              <a:buChar char="•"/>
            </a:pPr>
            <a:r>
              <a:rPr lang="en-US" sz="1400" b="0" i="0" u="none" strike="noStrike" dirty="0">
                <a:solidFill>
                  <a:schemeClr val="bg1">
                    <a:lumMod val="10000"/>
                  </a:schemeClr>
                </a:solidFill>
                <a:effectLst/>
                <a:latin typeface="Sitka Small" panose="02000505000000020004" pitchFamily="2" charset="0"/>
              </a:rPr>
              <a:t>Write down one thing that you are grateful for in terms of your health</a:t>
            </a:r>
            <a:endParaRPr lang="en-US" sz="1400" dirty="0">
              <a:solidFill>
                <a:schemeClr val="bg1">
                  <a:lumMod val="10000"/>
                </a:schemeClr>
              </a:solidFill>
              <a:latin typeface="Sitka Small" panose="02000505000000020004" pitchFamily="2" charset="0"/>
            </a:endParaRPr>
          </a:p>
          <a:p>
            <a:pPr marL="285750" indent="-285750" algn="ctr">
              <a:buFont typeface="Arial" panose="020B0604020202020204" pitchFamily="34" charset="0"/>
              <a:buChar char="•"/>
            </a:pPr>
            <a:r>
              <a:rPr lang="en-US" sz="1400" b="0" i="0" u="none" strike="noStrike" dirty="0">
                <a:solidFill>
                  <a:schemeClr val="bg1">
                    <a:lumMod val="10000"/>
                  </a:schemeClr>
                </a:solidFill>
                <a:effectLst/>
                <a:latin typeface="Sitka Small" panose="02000505000000020004" pitchFamily="2" charset="0"/>
              </a:rPr>
              <a:t>Start a gratitude journal </a:t>
            </a:r>
            <a:endParaRPr lang="en-US" sz="1400" dirty="0">
              <a:solidFill>
                <a:schemeClr val="bg1">
                  <a:lumMod val="10000"/>
                </a:schemeClr>
              </a:solidFill>
              <a:latin typeface="Sitka Small" panose="02000505000000020004" pitchFamily="2" charset="0"/>
            </a:endParaRPr>
          </a:p>
        </p:txBody>
      </p:sp>
      <p:sp>
        <p:nvSpPr>
          <p:cNvPr id="45" name="Title 3">
            <a:extLst>
              <a:ext uri="{FF2B5EF4-FFF2-40B4-BE49-F238E27FC236}">
                <a16:creationId xmlns:a16="http://schemas.microsoft.com/office/drawing/2014/main" id="{F5C93E89-51B0-4970-A626-5AE139A87C7C}"/>
              </a:ext>
            </a:extLst>
          </p:cNvPr>
          <p:cNvSpPr txBox="1">
            <a:spLocks/>
          </p:cNvSpPr>
          <p:nvPr/>
        </p:nvSpPr>
        <p:spPr>
          <a:xfrm>
            <a:off x="465394" y="7271622"/>
            <a:ext cx="4230175"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2800" dirty="0">
                <a:solidFill>
                  <a:schemeClr val="bg1">
                    <a:lumMod val="10000"/>
                  </a:schemeClr>
                </a:solidFill>
                <a:latin typeface="Brush Script MT" panose="03060802040406070304" pitchFamily="66" charset="0"/>
              </a:rPr>
              <a:t>Personal Development</a:t>
            </a:r>
            <a:endParaRPr lang="en-PH" sz="2800" dirty="0">
              <a:solidFill>
                <a:schemeClr val="bg1">
                  <a:lumMod val="10000"/>
                </a:schemeClr>
              </a:solidFill>
              <a:latin typeface="Brush Script MT" panose="03060802040406070304" pitchFamily="66" charset="0"/>
            </a:endParaRPr>
          </a:p>
        </p:txBody>
      </p:sp>
      <p:sp>
        <p:nvSpPr>
          <p:cNvPr id="46" name="Title 3">
            <a:extLst>
              <a:ext uri="{FF2B5EF4-FFF2-40B4-BE49-F238E27FC236}">
                <a16:creationId xmlns:a16="http://schemas.microsoft.com/office/drawing/2014/main" id="{F4368B03-BA2D-474D-9468-5767C1C5C61C}"/>
              </a:ext>
            </a:extLst>
          </p:cNvPr>
          <p:cNvSpPr txBox="1">
            <a:spLocks/>
          </p:cNvSpPr>
          <p:nvPr/>
        </p:nvSpPr>
        <p:spPr>
          <a:xfrm>
            <a:off x="463748" y="8047509"/>
            <a:ext cx="4287339" cy="849695"/>
          </a:xfrm>
          <a:prstGeom prst="rect">
            <a:avLst/>
          </a:prstGeom>
        </p:spPr>
        <p:txBody>
          <a:bodyPr vert="horz" lIns="91440" tIns="45720" rIns="91440" bIns="45720" rtlCol="0" anchor="ctr">
            <a:no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marL="171450" indent="-171450" algn="ctr">
              <a:buFont typeface="Arial" panose="020B0604020202020204" pitchFamily="34" charset="0"/>
              <a:buChar char="•"/>
            </a:pPr>
            <a:r>
              <a:rPr lang="en-US" sz="1400" b="0" i="0" u="none" strike="noStrike" dirty="0">
                <a:solidFill>
                  <a:schemeClr val="bg1">
                    <a:lumMod val="10000"/>
                  </a:schemeClr>
                </a:solidFill>
                <a:effectLst/>
                <a:latin typeface="Sitka Small" panose="02000505000000020004" pitchFamily="2" charset="0"/>
              </a:rPr>
              <a:t>Commit to learning a new skill to make you a better person</a:t>
            </a:r>
            <a:endParaRPr lang="en-US" sz="1400" dirty="0">
              <a:solidFill>
                <a:schemeClr val="bg1">
                  <a:lumMod val="10000"/>
                </a:schemeClr>
              </a:solidFill>
              <a:latin typeface="Sitka Small" panose="02000505000000020004" pitchFamily="2" charset="0"/>
            </a:endParaRPr>
          </a:p>
          <a:p>
            <a:pPr marL="171450" indent="-171450" algn="ctr">
              <a:buFont typeface="Arial" panose="020B0604020202020204" pitchFamily="34" charset="0"/>
              <a:buChar char="•"/>
            </a:pPr>
            <a:r>
              <a:rPr lang="en-US" sz="1400" b="0" i="0" u="none" strike="noStrike" dirty="0">
                <a:solidFill>
                  <a:schemeClr val="bg1">
                    <a:lumMod val="10000"/>
                  </a:schemeClr>
                </a:solidFill>
                <a:effectLst/>
                <a:latin typeface="Sitka Small" panose="02000505000000020004" pitchFamily="2" charset="0"/>
              </a:rPr>
              <a:t>Write about how you have progressed over the past 5 years. What strengths do you have now that you didn’t have before?</a:t>
            </a:r>
            <a:endParaRPr lang="en-US" sz="1400" dirty="0">
              <a:solidFill>
                <a:schemeClr val="bg1">
                  <a:lumMod val="10000"/>
                </a:schemeClr>
              </a:solidFill>
              <a:latin typeface="Sitka Small" panose="02000505000000020004" pitchFamily="2" charset="0"/>
            </a:endParaRPr>
          </a:p>
        </p:txBody>
      </p:sp>
      <p:pic>
        <p:nvPicPr>
          <p:cNvPr id="38" name="Picture 37" descr="A picture containing logo&#10;&#10;Description automatically generated">
            <a:extLst>
              <a:ext uri="{FF2B5EF4-FFF2-40B4-BE49-F238E27FC236}">
                <a16:creationId xmlns:a16="http://schemas.microsoft.com/office/drawing/2014/main" id="{2941466D-1125-4F91-8F07-A6A99230F77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4209" t="5986" r="7683" b="75056"/>
          <a:stretch/>
        </p:blipFill>
        <p:spPr>
          <a:xfrm>
            <a:off x="4777641" y="2095102"/>
            <a:ext cx="1400738" cy="1222913"/>
          </a:xfrm>
          <a:prstGeom prst="rect">
            <a:avLst/>
          </a:prstGeom>
        </p:spPr>
      </p:pic>
      <p:pic>
        <p:nvPicPr>
          <p:cNvPr id="47" name="Picture 46" descr="A picture containing logo&#10;&#10;Description automatically generated">
            <a:extLst>
              <a:ext uri="{FF2B5EF4-FFF2-40B4-BE49-F238E27FC236}">
                <a16:creationId xmlns:a16="http://schemas.microsoft.com/office/drawing/2014/main" id="{2DBA288D-24BD-4CED-9A56-BCF757C575D6}"/>
              </a:ext>
            </a:extLst>
          </p:cNvPr>
          <p:cNvPicPr>
            <a:picLocks noChangeAspect="1"/>
          </p:cNvPicPr>
          <p:nvPr/>
        </p:nvPicPr>
        <p:blipFill rotWithShape="1">
          <a:blip r:embed="rId5">
            <a:extLst>
              <a:ext uri="{28A0092B-C50C-407E-A947-70E740481C1C}">
                <a14:useLocalDpi xmlns:a14="http://schemas.microsoft.com/office/drawing/2010/main" val="0"/>
              </a:ext>
            </a:extLst>
          </a:blip>
          <a:srcRect l="11056" t="8174" r="60836" b="72868"/>
          <a:stretch/>
        </p:blipFill>
        <p:spPr>
          <a:xfrm>
            <a:off x="637332" y="3121349"/>
            <a:ext cx="1927654" cy="1682936"/>
          </a:xfrm>
          <a:prstGeom prst="rect">
            <a:avLst/>
          </a:prstGeom>
        </p:spPr>
      </p:pic>
      <p:pic>
        <p:nvPicPr>
          <p:cNvPr id="53" name="Picture 52" descr="A picture containing logo&#10;&#10;Description automatically generated">
            <a:extLst>
              <a:ext uri="{FF2B5EF4-FFF2-40B4-BE49-F238E27FC236}">
                <a16:creationId xmlns:a16="http://schemas.microsoft.com/office/drawing/2014/main" id="{5E1DEB6C-2DAA-4368-AAF7-D45D7764DE7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63643" t="30882" r="6009" b="50160"/>
          <a:stretch/>
        </p:blipFill>
        <p:spPr>
          <a:xfrm>
            <a:off x="4521317" y="4854377"/>
            <a:ext cx="1500196" cy="1213061"/>
          </a:xfrm>
          <a:prstGeom prst="rect">
            <a:avLst/>
          </a:prstGeom>
        </p:spPr>
      </p:pic>
      <p:pic>
        <p:nvPicPr>
          <p:cNvPr id="54" name="Picture 53" descr="A picture containing logo&#10;&#10;Description automatically generated">
            <a:extLst>
              <a:ext uri="{FF2B5EF4-FFF2-40B4-BE49-F238E27FC236}">
                <a16:creationId xmlns:a16="http://schemas.microsoft.com/office/drawing/2014/main" id="{CD9C5BE5-E65D-4071-BA98-CCCA7D5C77F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8330" t="48035" r="58381" b="28648"/>
          <a:stretch/>
        </p:blipFill>
        <p:spPr>
          <a:xfrm>
            <a:off x="888726" y="6005808"/>
            <a:ext cx="1719986" cy="1559457"/>
          </a:xfrm>
          <a:prstGeom prst="rect">
            <a:avLst/>
          </a:prstGeom>
        </p:spPr>
      </p:pic>
      <p:pic>
        <p:nvPicPr>
          <p:cNvPr id="55" name="Picture 54" descr="A picture containing logo&#10;&#10;Description automatically generated">
            <a:extLst>
              <a:ext uri="{FF2B5EF4-FFF2-40B4-BE49-F238E27FC236}">
                <a16:creationId xmlns:a16="http://schemas.microsoft.com/office/drawing/2014/main" id="{1CB5CD46-6F69-4137-B528-E637C9FD296C}"/>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56859" t="64497" r="10849" b="13781"/>
          <a:stretch/>
        </p:blipFill>
        <p:spPr>
          <a:xfrm>
            <a:off x="4763443" y="7537824"/>
            <a:ext cx="1513578" cy="1317917"/>
          </a:xfrm>
          <a:prstGeom prst="rect">
            <a:avLst/>
          </a:prstGeom>
        </p:spPr>
      </p:pic>
      <p:sp>
        <p:nvSpPr>
          <p:cNvPr id="56" name="TextBox 55">
            <a:extLst>
              <a:ext uri="{FF2B5EF4-FFF2-40B4-BE49-F238E27FC236}">
                <a16:creationId xmlns:a16="http://schemas.microsoft.com/office/drawing/2014/main" id="{4AF5E757-AD77-431A-8F06-202127265D4D}"/>
              </a:ext>
            </a:extLst>
          </p:cNvPr>
          <p:cNvSpPr txBox="1"/>
          <p:nvPr/>
        </p:nvSpPr>
        <p:spPr>
          <a:xfrm>
            <a:off x="427024" y="1502280"/>
            <a:ext cx="6032624" cy="369332"/>
          </a:xfrm>
          <a:prstGeom prst="rect">
            <a:avLst/>
          </a:prstGeom>
          <a:noFill/>
        </p:spPr>
        <p:txBody>
          <a:bodyPr wrap="square">
            <a:spAutoFit/>
          </a:bodyPr>
          <a:lstStyle/>
          <a:p>
            <a:pPr algn="ctr"/>
            <a:r>
              <a:rPr lang="en-US" sz="900" b="0" i="1" u="none" strike="noStrike" dirty="0">
                <a:solidFill>
                  <a:schemeClr val="accent2">
                    <a:lumMod val="25000"/>
                  </a:schemeClr>
                </a:solidFill>
                <a:effectLst/>
                <a:latin typeface="Sitka Small" panose="02000505000000020004" pitchFamily="2" charset="0"/>
              </a:rPr>
              <a:t>When you are trying to lead a more grateful life, it’s important to focus on all areas of your life. Not sure where to start? Discover ways to express gratitude in different areas of your life below…</a:t>
            </a:r>
            <a:endParaRPr lang="en-PH" sz="900" dirty="0">
              <a:solidFill>
                <a:schemeClr val="accent2">
                  <a:lumMod val="25000"/>
                </a:schemeClr>
              </a:solidFill>
              <a:latin typeface="Sitka Small" panose="02000505000000020004" pitchFamily="2" charset="0"/>
            </a:endParaRPr>
          </a:p>
        </p:txBody>
      </p:sp>
    </p:spTree>
    <p:extLst>
      <p:ext uri="{BB962C8B-B14F-4D97-AF65-F5344CB8AC3E}">
        <p14:creationId xmlns:p14="http://schemas.microsoft.com/office/powerpoint/2010/main" val="649848106"/>
      </p:ext>
    </p:extLst>
  </p:cSld>
  <p:clrMapOvr>
    <a:masterClrMapping/>
  </p:clrMapOvr>
</p:sld>
</file>

<file path=ppt/theme/theme1.xml><?xml version="1.0" encoding="utf-8"?>
<a:theme xmlns:a="http://schemas.openxmlformats.org/drawingml/2006/main" name="Office Theme">
  <a:themeElements>
    <a:clrScheme name="ExpressGratitude">
      <a:dk1>
        <a:srgbClr val="1E605C"/>
      </a:dk1>
      <a:lt1>
        <a:srgbClr val="F8F9FB"/>
      </a:lt1>
      <a:dk2>
        <a:srgbClr val="6CCEBF"/>
      </a:dk2>
      <a:lt2>
        <a:srgbClr val="B0F9F0"/>
      </a:lt2>
      <a:accent1>
        <a:srgbClr val="1E605C"/>
      </a:accent1>
      <a:accent2>
        <a:srgbClr val="E2E2E2"/>
      </a:accent2>
      <a:accent3>
        <a:srgbClr val="354042"/>
      </a:accent3>
      <a:accent4>
        <a:srgbClr val="4B807D"/>
      </a:accent4>
      <a:accent5>
        <a:srgbClr val="AAAAAA"/>
      </a:accent5>
      <a:accent6>
        <a:srgbClr val="803558"/>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C05BFFDF-766D-45CF-8134-C2FB6D851BB9}" vid="{26674E2E-F526-4B76-9CD3-A5694154B9C8}"/>
    </a:ext>
  </a:extLst>
</a:theme>
</file>

<file path=ppt/webextensions/_rels/taskpanes.xml.rels><?xml version="1.0" encoding="UTF-8" standalone="yes"?>
<Relationships xmlns="http://schemas.openxmlformats.org/package/2006/relationships"><Relationship Id="rId2" Type="http://schemas.microsoft.com/office/2011/relationships/webextension" Target="webextension2.xml"/><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 dockstate="right" visibility="0" width="350" row="6">
    <wetp:webextensionref xmlns:r="http://schemas.openxmlformats.org/officeDocument/2006/relationships" r:id="rId2"/>
  </wetp:taskpane>
</wetp:taskpanes>
</file>

<file path=ppt/webextensions/webextension1.xml><?xml version="1.0" encoding="utf-8"?>
<we:webextension xmlns:we="http://schemas.microsoft.com/office/webextensions/webextension/2010/11" id="{4E97A4E1-B2F6-4870-91CA-EAD644D5B26A}">
  <we:reference id="wa104381063" version="1.0.0.1" store="en-US" storeType="OMEX"/>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A0E191FD-0017-4D59-A0CF-36B72B58A9DD}">
  <we:reference id="wa104178141" version="4.3.3.0" store="en-US"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ExpressGratitudeTEMPLATE</Template>
  <TotalTime>474</TotalTime>
  <Words>1380</Words>
  <Application>Microsoft Office PowerPoint</Application>
  <PresentationFormat>Letter Paper (8.5x11 in)</PresentationFormat>
  <Paragraphs>103</Paragraphs>
  <Slides>5</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vt:i4>
      </vt:variant>
    </vt:vector>
  </HeadingPairs>
  <TitlesOfParts>
    <vt:vector size="14" baseType="lpstr">
      <vt:lpstr>Arial</vt:lpstr>
      <vt:lpstr>Back to Black Demo</vt:lpstr>
      <vt:lpstr>Brush Script MT</vt:lpstr>
      <vt:lpstr>Consolas</vt:lpstr>
      <vt:lpstr>Sitka Small</vt:lpstr>
      <vt:lpstr>Sitka Small Semibold</vt:lpstr>
      <vt:lpstr>Verdana</vt:lpstr>
      <vt:lpstr>YALBszUSD-E 0</vt:lpstr>
      <vt:lpstr>Office Theme</vt:lpstr>
      <vt:lpstr>WAYS</vt:lpstr>
      <vt:lpstr>WAYS TO</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#E2E2E2</dc:title>
  <dc:creator>Alona Tecson</dc:creator>
  <cp:lastModifiedBy>Alona Tecson</cp:lastModifiedBy>
  <cp:revision>12</cp:revision>
  <dcterms:created xsi:type="dcterms:W3CDTF">2021-08-03T08:33:30Z</dcterms:created>
  <dcterms:modified xsi:type="dcterms:W3CDTF">2021-08-09T08:54:12Z</dcterms:modified>
</cp:coreProperties>
</file>