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</p:sldIdLst>
  <p:sldSz cx="6858000" cy="9144000" type="letter"/>
  <p:notesSz cx="6858000" cy="9144000"/>
  <p:defaultTextStyle>
    <a:defPPr>
      <a:defRPr lang="en-US"/>
    </a:defPPr>
    <a:lvl1pPr algn="l" defTabSz="410291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10291" algn="l" defTabSz="410291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820583" algn="l" defTabSz="410291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230874" algn="l" defTabSz="410291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641165" algn="l" defTabSz="410291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051456" algn="l" defTabSz="820583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461748" algn="l" defTabSz="820583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2872039" algn="l" defTabSz="820583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282330" algn="l" defTabSz="820583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CEBF"/>
    <a:srgbClr val="E2E2E2"/>
    <a:srgbClr val="FFFFFF"/>
    <a:srgbClr val="B0F9F0"/>
    <a:srgbClr val="3540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59" autoAdjust="0"/>
    <p:restoredTop sz="94660"/>
  </p:normalViewPr>
  <p:slideViewPr>
    <p:cSldViewPr snapToGrid="0">
      <p:cViewPr varScale="1">
        <p:scale>
          <a:sx n="62" d="100"/>
          <a:sy n="62" d="100"/>
        </p:scale>
        <p:origin x="248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5"/>
            <a:ext cx="5829300" cy="3183466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8"/>
            <a:ext cx="5143500" cy="2207683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409A9-1F72-4268-B441-E0DCE4E6518B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2CA3C4-C5F8-43C8-97FE-20D71E6974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527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9F773-1A5F-477B-B1E0-13D4D0C98981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A98B8-EFFA-4A57-8616-736A70B0D5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8059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CF86E-7A8D-4F76-8910-8CF75B727F50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1DE2F-272F-48B7-808E-75F34942C4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223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5B759-FBA8-40F6-99F5-ACDC5F697010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B97D6C-3D43-4A82-B793-6AD127AC36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401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279653"/>
            <a:ext cx="5915025" cy="3803649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119286"/>
            <a:ext cx="5915025" cy="2000249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F6633-9415-4819-BC32-F1372613D81C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30048-C0BD-4DB2-BEDA-BFF2A7D588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4899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82708-38A0-45C1-B110-9886D2E1EE5D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D17AE-401C-497B-B780-D64AA90311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7596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241551"/>
            <a:ext cx="2901255" cy="1098549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D6595-19F4-449A-A5FE-D172BA736DBB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71E18-A025-45D0-AA15-D1F73857F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259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D84E3-2CC1-4A8B-9CED-2E529F4E25D8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A6B16-9AF8-499F-8787-FDE6377A03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82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4BD68-82DD-434D-BEB9-6E6817565972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5D080-3D15-43D8-8AE5-C43B9309D4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1594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70"/>
            <a:ext cx="3471863" cy="6498166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1"/>
            <a:ext cx="2211883" cy="5082117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CFAC8-5C37-4B46-8841-C08D1E014B2E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01928-8A12-4F4C-8573-4A2C4CCFF3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0998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70"/>
            <a:ext cx="3471863" cy="6498166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1"/>
            <a:ext cx="2211883" cy="5082117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14F7F-9864-4ABC-A9E5-0955FB4DBAFE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6A47A-DC9F-4088-9575-F17084AE31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1501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2049" y="486353"/>
            <a:ext cx="5913904" cy="1767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049" y="2434648"/>
            <a:ext cx="5913904" cy="5801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2049" y="8475808"/>
            <a:ext cx="1542209" cy="486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6C4A29-654F-4569-A2CD-93977F508362}" type="datetimeFigureOut">
              <a:rPr lang="en-US"/>
              <a:pPr>
                <a:defRPr/>
              </a:pPr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993" y="8475808"/>
            <a:ext cx="2314015" cy="486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2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743" y="8475808"/>
            <a:ext cx="1542210" cy="48635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AC8F9A"/>
                </a:solidFill>
              </a:defRPr>
            </a:lvl1pPr>
          </a:lstStyle>
          <a:p>
            <a:fld id="{6E10D001-6214-4B2F-9A15-7EC1A891C8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onsolas" panose="020B0609020204030204" pitchFamily="49" charset="0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5890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1" y="0"/>
            <a:ext cx="6858000" cy="91440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pic>
        <p:nvPicPr>
          <p:cNvPr id="23" name="Picture 22" descr="Background pattern&#10;&#10;Description automatically generated">
            <a:extLst>
              <a:ext uri="{FF2B5EF4-FFF2-40B4-BE49-F238E27FC236}">
                <a16:creationId xmlns:a16="http://schemas.microsoft.com/office/drawing/2014/main" id="{3D40CD2F-F610-462B-B214-907527444E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04" t="10930" r="34231" b="51564"/>
          <a:stretch/>
        </p:blipFill>
        <p:spPr>
          <a:xfrm>
            <a:off x="-801377" y="1078458"/>
            <a:ext cx="4752235" cy="3330714"/>
          </a:xfrm>
          <a:prstGeom prst="rect">
            <a:avLst/>
          </a:prstGeom>
        </p:spPr>
      </p:pic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72C2F003-B431-4793-866A-12ADBCFE7C83}"/>
              </a:ext>
            </a:extLst>
          </p:cNvPr>
          <p:cNvSpPr/>
          <p:nvPr/>
        </p:nvSpPr>
        <p:spPr>
          <a:xfrm>
            <a:off x="809345" y="2980952"/>
            <a:ext cx="5427011" cy="2994902"/>
          </a:xfrm>
          <a:prstGeom prst="roundRect">
            <a:avLst/>
          </a:prstGeom>
          <a:solidFill>
            <a:srgbClr val="B0F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6AD0ACF-E285-4418-9620-B63CF1F01919}"/>
              </a:ext>
            </a:extLst>
          </p:cNvPr>
          <p:cNvSpPr/>
          <p:nvPr/>
        </p:nvSpPr>
        <p:spPr>
          <a:xfrm>
            <a:off x="530357" y="3372071"/>
            <a:ext cx="57959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i="1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Monotype Corsiva" panose="03010101010201010101" pitchFamily="66" charset="0"/>
              </a:rPr>
              <a:t>Express Gratitude</a:t>
            </a:r>
          </a:p>
        </p:txBody>
      </p:sp>
      <p:pic>
        <p:nvPicPr>
          <p:cNvPr id="22" name="Picture 21" descr="Background pattern&#10;&#10;Description automatically generated">
            <a:extLst>
              <a:ext uri="{FF2B5EF4-FFF2-40B4-BE49-F238E27FC236}">
                <a16:creationId xmlns:a16="http://schemas.microsoft.com/office/drawing/2014/main" id="{41C379ED-0A4B-4E60-95CC-D7AAAFC93F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7" t="62494"/>
          <a:stretch/>
        </p:blipFill>
        <p:spPr>
          <a:xfrm>
            <a:off x="3320838" y="5191772"/>
            <a:ext cx="3537162" cy="2479102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B420F859-0DFB-420E-8FEF-5E685BB1C36E}"/>
              </a:ext>
            </a:extLst>
          </p:cNvPr>
          <p:cNvSpPr/>
          <p:nvPr/>
        </p:nvSpPr>
        <p:spPr>
          <a:xfrm>
            <a:off x="-1054907" y="4134211"/>
            <a:ext cx="8723870" cy="15696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dirty="0">
                <a:ln w="10160">
                  <a:noFill/>
                  <a:prstDash val="solid"/>
                </a:ln>
                <a:solidFill>
                  <a:srgbClr val="354042"/>
                </a:solidFill>
                <a:latin typeface="Edwardian Script ITC" panose="030303020407070D0804" pitchFamily="66" charset="0"/>
              </a:rPr>
              <a:t>Writing </a:t>
            </a:r>
            <a:r>
              <a:rPr lang="en-US" sz="8800" b="1" dirty="0">
                <a:ln w="10160">
                  <a:noFill/>
                  <a:prstDash val="solid"/>
                </a:ln>
                <a:solidFill>
                  <a:srgbClr val="354042"/>
                </a:solidFill>
                <a:latin typeface="Edwardian Script ITC" panose="030303020407070D0804" pitchFamily="66" charset="0"/>
              </a:rPr>
              <a:t>Prompts</a:t>
            </a:r>
            <a:endParaRPr lang="en-US" sz="9600" b="1" dirty="0">
              <a:ln w="10160">
                <a:noFill/>
                <a:prstDash val="solid"/>
              </a:ln>
              <a:solidFill>
                <a:srgbClr val="354042"/>
              </a:solidFill>
              <a:latin typeface="Edwardian Script ITC" panose="030303020407070D08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936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0" y="0"/>
            <a:ext cx="6857999" cy="91440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ED44CD-5350-4B49-8ECA-2B422B9874B8}"/>
              </a:ext>
            </a:extLst>
          </p:cNvPr>
          <p:cNvGrpSpPr/>
          <p:nvPr/>
        </p:nvGrpSpPr>
        <p:grpSpPr>
          <a:xfrm>
            <a:off x="351788" y="368428"/>
            <a:ext cx="6190512" cy="8368798"/>
            <a:chOff x="362856" y="373742"/>
            <a:chExt cx="7010399" cy="939437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4981823-4A4D-4DB3-AD2A-D0F5F9EFBF15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 dirty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6017352-B05F-4A7C-801A-31805D0DD5B8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BBB8239-E972-4D55-B308-33487E649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E95A932-5377-4C63-9172-44B444339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B379D76-3B3C-41BB-9C98-488F3C0F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ACA5C03-600D-4693-80B3-EC64421B7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E632918-9147-4411-BC24-17F3FA990E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5B50B14-FF20-4F7E-A000-155B853F4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DDF8DC6-BF88-4113-B162-556A23BB2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49840A0-0030-472A-B07A-A5BA19E8F2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DCC5577-7858-4F3F-8B33-924AAB9AA9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2518B35-844F-44A4-B7D6-DE782CCC6E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E479669-3D5B-4166-B27C-9204C15F3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9117DD-0CB6-4FE3-B2DD-D5D6AAD720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0DFF804-B202-428D-B92B-F813717DE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94E3C95-C059-4B95-A800-48D9674EF0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72E9B5D-553C-4C27-AADA-DB30CDFD9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90A179C-F863-43DE-9049-0DF2D5657C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6C776FC-F24B-4C5D-8B5E-2CD3A18EB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2955E5-F7D1-4F72-BB3B-A40D64A82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DE1F402-AD3F-4A71-98CF-5EA7E65BBD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FB13C8A-0E8E-4A64-B393-63643AA3C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39FF6E03-8599-4876-A3A5-386D1882B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-103957" y="8016027"/>
            <a:ext cx="1500132" cy="1144011"/>
          </a:xfrm>
          <a:prstGeom prst="rect">
            <a:avLst/>
          </a:prstGeom>
        </p:spPr>
      </p:pic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090984" y="7772153"/>
            <a:ext cx="1853514" cy="1543166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021D441C-F3F1-4F48-B5A2-E42ABE48DCEE}"/>
              </a:ext>
            </a:extLst>
          </p:cNvPr>
          <p:cNvSpPr txBox="1"/>
          <p:nvPr/>
        </p:nvSpPr>
        <p:spPr>
          <a:xfrm>
            <a:off x="206829" y="726779"/>
            <a:ext cx="6444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Compare your life now to your old life. How have things improved over the years?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906408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1" y="0"/>
            <a:ext cx="6858000" cy="91427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240FC3B-F21E-44B3-B77A-908AC3F542B2}"/>
              </a:ext>
            </a:extLst>
          </p:cNvPr>
          <p:cNvGrpSpPr/>
          <p:nvPr/>
        </p:nvGrpSpPr>
        <p:grpSpPr>
          <a:xfrm>
            <a:off x="-358346" y="5115358"/>
            <a:ext cx="7216345" cy="4337570"/>
            <a:chOff x="-389481" y="6021137"/>
            <a:chExt cx="8188171" cy="433757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CFED746-77C9-48E1-B3FB-A49B00E21C43}"/>
                </a:ext>
              </a:extLst>
            </p:cNvPr>
            <p:cNvGrpSpPr/>
            <p:nvPr/>
          </p:nvGrpSpPr>
          <p:grpSpPr>
            <a:xfrm>
              <a:off x="0" y="6021137"/>
              <a:ext cx="972434" cy="4323922"/>
              <a:chOff x="0" y="6021137"/>
              <a:chExt cx="972434" cy="4323922"/>
            </a:xfrm>
          </p:grpSpPr>
          <p:pic>
            <p:nvPicPr>
              <p:cNvPr id="47" name="Picture 46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CD90B95-A14D-4F03-9CFC-5CB4855A33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48" name="Picture 47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824E1209-58AC-41AE-9B77-D6A65CD549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49" name="Picture 48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B3979E87-F4BA-4502-AFAA-FDB97A22BD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  <p:pic>
          <p:nvPicPr>
            <p:cNvPr id="46" name="Picture 45" descr="Background pattern&#10;&#10;Description automatically generated">
              <a:extLst>
                <a:ext uri="{FF2B5EF4-FFF2-40B4-BE49-F238E27FC236}">
                  <a16:creationId xmlns:a16="http://schemas.microsoft.com/office/drawing/2014/main" id="{847858CF-581A-4458-B04C-FBF13069C6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084"/>
            <a:stretch/>
          </p:blipFill>
          <p:spPr>
            <a:xfrm>
              <a:off x="-389481" y="8755744"/>
              <a:ext cx="7762736" cy="1297880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4D25FF8-295B-458E-BAC8-B97C438328B4}"/>
                </a:ext>
              </a:extLst>
            </p:cNvPr>
            <p:cNvGrpSpPr/>
            <p:nvPr/>
          </p:nvGrpSpPr>
          <p:grpSpPr>
            <a:xfrm flipH="1">
              <a:off x="6826256" y="6034785"/>
              <a:ext cx="972434" cy="4323922"/>
              <a:chOff x="0" y="6021137"/>
              <a:chExt cx="972434" cy="4323922"/>
            </a:xfrm>
          </p:grpSpPr>
          <p:pic>
            <p:nvPicPr>
              <p:cNvPr id="52" name="Picture 51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64408CC-1CFB-4FBB-B951-CAE04B4BE7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53" name="Picture 52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A355A6D5-8F6A-44EB-9F1F-0EC82D56C4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54" name="Picture 53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4274F7EA-386F-4D2C-9CAD-C30A3E389D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288517" y="348017"/>
            <a:ext cx="6294304" cy="8579837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724AD28-0F31-44AE-AC9B-170B39007B12}"/>
              </a:ext>
            </a:extLst>
          </p:cNvPr>
          <p:cNvSpPr txBox="1"/>
          <p:nvPr/>
        </p:nvSpPr>
        <p:spPr>
          <a:xfrm>
            <a:off x="225932" y="348018"/>
            <a:ext cx="6422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132781A-9620-49CA-83AB-F5350074D234}"/>
              </a:ext>
            </a:extLst>
          </p:cNvPr>
          <p:cNvSpPr txBox="1"/>
          <p:nvPr/>
        </p:nvSpPr>
        <p:spPr>
          <a:xfrm>
            <a:off x="225932" y="643615"/>
            <a:ext cx="6444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Who is your role model and why do you look up to them?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645260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6CCE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8B2B6063-A662-483B-B976-DE991B852E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49" b="1107"/>
          <a:stretch/>
        </p:blipFill>
        <p:spPr>
          <a:xfrm>
            <a:off x="0" y="5961810"/>
            <a:ext cx="6858000" cy="319314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21276" y="358347"/>
            <a:ext cx="6176222" cy="8437636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560AC4C8-0D7F-425B-9714-90F7BEF2846E}"/>
              </a:ext>
            </a:extLst>
          </p:cNvPr>
          <p:cNvSpPr txBox="1"/>
          <p:nvPr/>
        </p:nvSpPr>
        <p:spPr>
          <a:xfrm>
            <a:off x="193612" y="588751"/>
            <a:ext cx="6444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What qualities do you admire in other people and why?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1823712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0" y="0"/>
            <a:ext cx="6857999" cy="91440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ED44CD-5350-4B49-8ECA-2B422B9874B8}"/>
              </a:ext>
            </a:extLst>
          </p:cNvPr>
          <p:cNvGrpSpPr/>
          <p:nvPr/>
        </p:nvGrpSpPr>
        <p:grpSpPr>
          <a:xfrm>
            <a:off x="351788" y="368428"/>
            <a:ext cx="6190512" cy="8368798"/>
            <a:chOff x="362856" y="373742"/>
            <a:chExt cx="7010399" cy="939437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4981823-4A4D-4DB3-AD2A-D0F5F9EFBF15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 dirty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6017352-B05F-4A7C-801A-31805D0DD5B8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BBB8239-E972-4D55-B308-33487E649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E95A932-5377-4C63-9172-44B444339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B379D76-3B3C-41BB-9C98-488F3C0F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ACA5C03-600D-4693-80B3-EC64421B7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E632918-9147-4411-BC24-17F3FA990E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5B50B14-FF20-4F7E-A000-155B853F4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DDF8DC6-BF88-4113-B162-556A23BB2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49840A0-0030-472A-B07A-A5BA19E8F2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DCC5577-7858-4F3F-8B33-924AAB9AA9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2518B35-844F-44A4-B7D6-DE782CCC6E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E479669-3D5B-4166-B27C-9204C15F3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9117DD-0CB6-4FE3-B2DD-D5D6AAD720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0DFF804-B202-428D-B92B-F813717DE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94E3C95-C059-4B95-A800-48D9674EF0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72E9B5D-553C-4C27-AADA-DB30CDFD9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90A179C-F863-43DE-9049-0DF2D5657C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6C776FC-F24B-4C5D-8B5E-2CD3A18EB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2955E5-F7D1-4F72-BB3B-A40D64A82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DE1F402-AD3F-4A71-98CF-5EA7E65BBD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FB13C8A-0E8E-4A64-B393-63643AA3C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39FF6E03-8599-4876-A3A5-386D1882B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-103957" y="8016027"/>
            <a:ext cx="1500132" cy="1144011"/>
          </a:xfrm>
          <a:prstGeom prst="rect">
            <a:avLst/>
          </a:prstGeom>
        </p:spPr>
      </p:pic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090984" y="7772153"/>
            <a:ext cx="1853514" cy="1543166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021D441C-F3F1-4F48-B5A2-E42ABE48DCEE}"/>
              </a:ext>
            </a:extLst>
          </p:cNvPr>
          <p:cNvSpPr txBox="1"/>
          <p:nvPr/>
        </p:nvSpPr>
        <p:spPr>
          <a:xfrm>
            <a:off x="206829" y="895803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In the next 24 hours, I can pamper myself by…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27144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1" y="0"/>
            <a:ext cx="6858000" cy="91427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240FC3B-F21E-44B3-B77A-908AC3F542B2}"/>
              </a:ext>
            </a:extLst>
          </p:cNvPr>
          <p:cNvGrpSpPr/>
          <p:nvPr/>
        </p:nvGrpSpPr>
        <p:grpSpPr>
          <a:xfrm>
            <a:off x="-358346" y="5115358"/>
            <a:ext cx="7216346" cy="4337570"/>
            <a:chOff x="-389481" y="6021137"/>
            <a:chExt cx="8188171" cy="433757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CFED746-77C9-48E1-B3FB-A49B00E21C43}"/>
                </a:ext>
              </a:extLst>
            </p:cNvPr>
            <p:cNvGrpSpPr/>
            <p:nvPr/>
          </p:nvGrpSpPr>
          <p:grpSpPr>
            <a:xfrm>
              <a:off x="0" y="6021137"/>
              <a:ext cx="972434" cy="4323922"/>
              <a:chOff x="0" y="6021137"/>
              <a:chExt cx="972434" cy="4323922"/>
            </a:xfrm>
          </p:grpSpPr>
          <p:pic>
            <p:nvPicPr>
              <p:cNvPr id="47" name="Picture 46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CD90B95-A14D-4F03-9CFC-5CB4855A33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48" name="Picture 47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824E1209-58AC-41AE-9B77-D6A65CD549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49" name="Picture 48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B3979E87-F4BA-4502-AFAA-FDB97A22BD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  <p:pic>
          <p:nvPicPr>
            <p:cNvPr id="46" name="Picture 45" descr="Background pattern&#10;&#10;Description automatically generated">
              <a:extLst>
                <a:ext uri="{FF2B5EF4-FFF2-40B4-BE49-F238E27FC236}">
                  <a16:creationId xmlns:a16="http://schemas.microsoft.com/office/drawing/2014/main" id="{847858CF-581A-4458-B04C-FBF13069C6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084"/>
            <a:stretch/>
          </p:blipFill>
          <p:spPr>
            <a:xfrm>
              <a:off x="-389481" y="8755744"/>
              <a:ext cx="7762736" cy="1297880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4D25FF8-295B-458E-BAC8-B97C438328B4}"/>
                </a:ext>
              </a:extLst>
            </p:cNvPr>
            <p:cNvGrpSpPr/>
            <p:nvPr/>
          </p:nvGrpSpPr>
          <p:grpSpPr>
            <a:xfrm flipH="1">
              <a:off x="6826256" y="6034785"/>
              <a:ext cx="972434" cy="4323922"/>
              <a:chOff x="0" y="6021137"/>
              <a:chExt cx="972434" cy="4323922"/>
            </a:xfrm>
          </p:grpSpPr>
          <p:pic>
            <p:nvPicPr>
              <p:cNvPr id="52" name="Picture 51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64408CC-1CFB-4FBB-B951-CAE04B4BE7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53" name="Picture 52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A355A6D5-8F6A-44EB-9F1F-0EC82D56C4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54" name="Picture 53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4274F7EA-386F-4D2C-9CAD-C30A3E389D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288517" y="348017"/>
            <a:ext cx="6294304" cy="8579837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724AD28-0F31-44AE-AC9B-170B39007B12}"/>
              </a:ext>
            </a:extLst>
          </p:cNvPr>
          <p:cNvSpPr txBox="1"/>
          <p:nvPr/>
        </p:nvSpPr>
        <p:spPr>
          <a:xfrm>
            <a:off x="225932" y="348018"/>
            <a:ext cx="6422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132781A-9620-49CA-83AB-F5350074D234}"/>
              </a:ext>
            </a:extLst>
          </p:cNvPr>
          <p:cNvSpPr txBox="1"/>
          <p:nvPr/>
        </p:nvSpPr>
        <p:spPr>
          <a:xfrm>
            <a:off x="225932" y="643615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Write down 3 ways you can be kinder today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4229025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6CCE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8B2B6063-A662-483B-B976-DE991B852E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49" b="1107"/>
          <a:stretch/>
        </p:blipFill>
        <p:spPr>
          <a:xfrm>
            <a:off x="0" y="5961810"/>
            <a:ext cx="6858000" cy="319314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21276" y="296563"/>
            <a:ext cx="6176222" cy="8499420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560AC4C8-0D7F-425B-9714-90F7BEF2846E}"/>
              </a:ext>
            </a:extLst>
          </p:cNvPr>
          <p:cNvSpPr txBox="1"/>
          <p:nvPr/>
        </p:nvSpPr>
        <p:spPr>
          <a:xfrm>
            <a:off x="564232" y="650528"/>
            <a:ext cx="56775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What qualities do other people really like about you?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5950403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0" y="0"/>
            <a:ext cx="6857999" cy="91440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ED44CD-5350-4B49-8ECA-2B422B9874B8}"/>
              </a:ext>
            </a:extLst>
          </p:cNvPr>
          <p:cNvGrpSpPr/>
          <p:nvPr/>
        </p:nvGrpSpPr>
        <p:grpSpPr>
          <a:xfrm>
            <a:off x="351788" y="368428"/>
            <a:ext cx="6190512" cy="8368798"/>
            <a:chOff x="362856" y="373742"/>
            <a:chExt cx="7010399" cy="939437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4981823-4A4D-4DB3-AD2A-D0F5F9EFBF15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 dirty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6017352-B05F-4A7C-801A-31805D0DD5B8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BBB8239-E972-4D55-B308-33487E649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E95A932-5377-4C63-9172-44B444339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B379D76-3B3C-41BB-9C98-488F3C0F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ACA5C03-600D-4693-80B3-EC64421B7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E632918-9147-4411-BC24-17F3FA990E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5B50B14-FF20-4F7E-A000-155B853F4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DDF8DC6-BF88-4113-B162-556A23BB2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49840A0-0030-472A-B07A-A5BA19E8F2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DCC5577-7858-4F3F-8B33-924AAB9AA9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2518B35-844F-44A4-B7D6-DE782CCC6E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E479669-3D5B-4166-B27C-9204C15F3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9117DD-0CB6-4FE3-B2DD-D5D6AAD720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0DFF804-B202-428D-B92B-F813717DE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94E3C95-C059-4B95-A800-48D9674EF0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72E9B5D-553C-4C27-AADA-DB30CDFD9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90A179C-F863-43DE-9049-0DF2D5657C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6C776FC-F24B-4C5D-8B5E-2CD3A18EB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2955E5-F7D1-4F72-BB3B-A40D64A82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DE1F402-AD3F-4A71-98CF-5EA7E65BBD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FB13C8A-0E8E-4A64-B393-63643AA3C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39FF6E03-8599-4876-A3A5-386D1882B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-103957" y="8016027"/>
            <a:ext cx="1500132" cy="1144011"/>
          </a:xfrm>
          <a:prstGeom prst="rect">
            <a:avLst/>
          </a:prstGeom>
        </p:spPr>
      </p:pic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090984" y="7772153"/>
            <a:ext cx="1853514" cy="1543166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021D441C-F3F1-4F48-B5A2-E42ABE48DCEE}"/>
              </a:ext>
            </a:extLst>
          </p:cNvPr>
          <p:cNvSpPr txBox="1"/>
          <p:nvPr/>
        </p:nvSpPr>
        <p:spPr>
          <a:xfrm>
            <a:off x="565625" y="726779"/>
            <a:ext cx="57331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Write about your favorite part of your daily routine. Why do you like it so much?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60538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1" y="0"/>
            <a:ext cx="6858000" cy="91427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240FC3B-F21E-44B3-B77A-908AC3F542B2}"/>
              </a:ext>
            </a:extLst>
          </p:cNvPr>
          <p:cNvGrpSpPr/>
          <p:nvPr/>
        </p:nvGrpSpPr>
        <p:grpSpPr>
          <a:xfrm>
            <a:off x="-345990" y="5115358"/>
            <a:ext cx="7203989" cy="4337570"/>
            <a:chOff x="-389481" y="6021137"/>
            <a:chExt cx="8188171" cy="433757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CFED746-77C9-48E1-B3FB-A49B00E21C43}"/>
                </a:ext>
              </a:extLst>
            </p:cNvPr>
            <p:cNvGrpSpPr/>
            <p:nvPr/>
          </p:nvGrpSpPr>
          <p:grpSpPr>
            <a:xfrm>
              <a:off x="0" y="6021137"/>
              <a:ext cx="972434" cy="4323922"/>
              <a:chOff x="0" y="6021137"/>
              <a:chExt cx="972434" cy="4323922"/>
            </a:xfrm>
          </p:grpSpPr>
          <p:pic>
            <p:nvPicPr>
              <p:cNvPr id="47" name="Picture 46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CD90B95-A14D-4F03-9CFC-5CB4855A33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48" name="Picture 47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824E1209-58AC-41AE-9B77-D6A65CD549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49" name="Picture 48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B3979E87-F4BA-4502-AFAA-FDB97A22BD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  <p:pic>
          <p:nvPicPr>
            <p:cNvPr id="46" name="Picture 45" descr="Background pattern&#10;&#10;Description automatically generated">
              <a:extLst>
                <a:ext uri="{FF2B5EF4-FFF2-40B4-BE49-F238E27FC236}">
                  <a16:creationId xmlns:a16="http://schemas.microsoft.com/office/drawing/2014/main" id="{847858CF-581A-4458-B04C-FBF13069C6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084"/>
            <a:stretch/>
          </p:blipFill>
          <p:spPr>
            <a:xfrm>
              <a:off x="-389481" y="8755744"/>
              <a:ext cx="7762736" cy="1297880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4D25FF8-295B-458E-BAC8-B97C438328B4}"/>
                </a:ext>
              </a:extLst>
            </p:cNvPr>
            <p:cNvGrpSpPr/>
            <p:nvPr/>
          </p:nvGrpSpPr>
          <p:grpSpPr>
            <a:xfrm flipH="1">
              <a:off x="6826256" y="6034785"/>
              <a:ext cx="972434" cy="4323922"/>
              <a:chOff x="0" y="6021137"/>
              <a:chExt cx="972434" cy="4323922"/>
            </a:xfrm>
          </p:grpSpPr>
          <p:pic>
            <p:nvPicPr>
              <p:cNvPr id="52" name="Picture 51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64408CC-1CFB-4FBB-B951-CAE04B4BE7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53" name="Picture 52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A355A6D5-8F6A-44EB-9F1F-0EC82D56C4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54" name="Picture 53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4274F7EA-386F-4D2C-9CAD-C30A3E389D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288517" y="348017"/>
            <a:ext cx="6294304" cy="8579837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724AD28-0F31-44AE-AC9B-170B39007B12}"/>
              </a:ext>
            </a:extLst>
          </p:cNvPr>
          <p:cNvSpPr txBox="1"/>
          <p:nvPr/>
        </p:nvSpPr>
        <p:spPr>
          <a:xfrm>
            <a:off x="225932" y="348018"/>
            <a:ext cx="6422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132781A-9620-49CA-83AB-F5350074D234}"/>
              </a:ext>
            </a:extLst>
          </p:cNvPr>
          <p:cNvSpPr txBox="1"/>
          <p:nvPr/>
        </p:nvSpPr>
        <p:spPr>
          <a:xfrm>
            <a:off x="536120" y="643614"/>
            <a:ext cx="57991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What is your favorite vacation destination and why?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2568459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6CCE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8B2B6063-A662-483B-B976-DE991B852E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49" b="1107"/>
          <a:stretch/>
        </p:blipFill>
        <p:spPr>
          <a:xfrm>
            <a:off x="0" y="5961810"/>
            <a:ext cx="6858000" cy="319314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21276" y="308919"/>
            <a:ext cx="6176222" cy="8487063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560AC4C8-0D7F-425B-9714-90F7BEF2846E}"/>
              </a:ext>
            </a:extLst>
          </p:cNvPr>
          <p:cNvSpPr txBox="1"/>
          <p:nvPr/>
        </p:nvSpPr>
        <p:spPr>
          <a:xfrm>
            <a:off x="193612" y="576389"/>
            <a:ext cx="6444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Write a list of 5-10 things that you are looking forward to over the next year.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7644756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0" y="0"/>
            <a:ext cx="6857999" cy="91440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ED44CD-5350-4B49-8ECA-2B422B9874B8}"/>
              </a:ext>
            </a:extLst>
          </p:cNvPr>
          <p:cNvGrpSpPr/>
          <p:nvPr/>
        </p:nvGrpSpPr>
        <p:grpSpPr>
          <a:xfrm>
            <a:off x="351788" y="368428"/>
            <a:ext cx="6190512" cy="8368798"/>
            <a:chOff x="362856" y="373742"/>
            <a:chExt cx="7010399" cy="939437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4981823-4A4D-4DB3-AD2A-D0F5F9EFBF15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 dirty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6017352-B05F-4A7C-801A-31805D0DD5B8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BBB8239-E972-4D55-B308-33487E649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E95A932-5377-4C63-9172-44B444339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B379D76-3B3C-41BB-9C98-488F3C0F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ACA5C03-600D-4693-80B3-EC64421B7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E632918-9147-4411-BC24-17F3FA990E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5B50B14-FF20-4F7E-A000-155B853F4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DDF8DC6-BF88-4113-B162-556A23BB2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49840A0-0030-472A-B07A-A5BA19E8F2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DCC5577-7858-4F3F-8B33-924AAB9AA9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2518B35-844F-44A4-B7D6-DE782CCC6E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E479669-3D5B-4166-B27C-9204C15F3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9117DD-0CB6-4FE3-B2DD-D5D6AAD720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0DFF804-B202-428D-B92B-F813717DE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94E3C95-C059-4B95-A800-48D9674EF0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72E9B5D-553C-4C27-AADA-DB30CDFD9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90A179C-F863-43DE-9049-0DF2D5657C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6C776FC-F24B-4C5D-8B5E-2CD3A18EB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2955E5-F7D1-4F72-BB3B-A40D64A82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DE1F402-AD3F-4A71-98CF-5EA7E65BBD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FB13C8A-0E8E-4A64-B393-63643AA3C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39FF6E03-8599-4876-A3A5-386D1882B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-103957" y="8016027"/>
            <a:ext cx="1500132" cy="1144011"/>
          </a:xfrm>
          <a:prstGeom prst="rect">
            <a:avLst/>
          </a:prstGeom>
        </p:spPr>
      </p:pic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090984" y="7772153"/>
            <a:ext cx="1853514" cy="1543166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021D441C-F3F1-4F48-B5A2-E42ABE48DCEE}"/>
              </a:ext>
            </a:extLst>
          </p:cNvPr>
          <p:cNvSpPr txBox="1"/>
          <p:nvPr/>
        </p:nvSpPr>
        <p:spPr>
          <a:xfrm>
            <a:off x="530356" y="726779"/>
            <a:ext cx="57972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When was the last time you really laughed and why?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252244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-67415" y="-457200"/>
            <a:ext cx="7034614" cy="9601200"/>
          </a:xfrm>
          <a:prstGeom prst="rect">
            <a:avLst/>
          </a:prstGeom>
          <a:solidFill>
            <a:srgbClr val="B0F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3A68EC-0135-4FB2-8C10-3E3B55610E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8" t="499" r="15448" b="-499"/>
          <a:stretch/>
        </p:blipFill>
        <p:spPr>
          <a:xfrm>
            <a:off x="-67416" y="3842777"/>
            <a:ext cx="7034614" cy="4800804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-45877" y="-796007"/>
            <a:ext cx="7034614" cy="9940007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FFFFFF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FFFFFF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FFFFFF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FFFFFF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FFFFFF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FFFFFF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FFFFFF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72C2F003-B431-4793-866A-12ADBCFE7C83}"/>
              </a:ext>
            </a:extLst>
          </p:cNvPr>
          <p:cNvSpPr/>
          <p:nvPr/>
        </p:nvSpPr>
        <p:spPr>
          <a:xfrm>
            <a:off x="476599" y="859630"/>
            <a:ext cx="5989662" cy="2643844"/>
          </a:xfrm>
          <a:prstGeom prst="round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22" name="Picture 21" descr="Background pattern&#10;&#10;Description automatically generated">
            <a:extLst>
              <a:ext uri="{FF2B5EF4-FFF2-40B4-BE49-F238E27FC236}">
                <a16:creationId xmlns:a16="http://schemas.microsoft.com/office/drawing/2014/main" id="{41C379ED-0A4B-4E60-95CC-D7AAAFC93F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7" t="62494"/>
          <a:stretch/>
        </p:blipFill>
        <p:spPr>
          <a:xfrm>
            <a:off x="3861891" y="7123501"/>
            <a:ext cx="3105307" cy="217642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B420F859-0DFB-420E-8FEF-5E685BB1C36E}"/>
              </a:ext>
            </a:extLst>
          </p:cNvPr>
          <p:cNvSpPr/>
          <p:nvPr/>
        </p:nvSpPr>
        <p:spPr>
          <a:xfrm>
            <a:off x="-88953" y="2270922"/>
            <a:ext cx="7034614" cy="923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noFill/>
                  <a:prstDash val="solid"/>
                </a:ln>
                <a:solidFill>
                  <a:srgbClr val="354042"/>
                </a:solidFill>
                <a:latin typeface="Edwardian Script ITC" panose="030303020407070D0804" pitchFamily="66" charset="0"/>
              </a:rPr>
              <a:t>Journal Prompts</a:t>
            </a:r>
          </a:p>
        </p:txBody>
      </p:sp>
      <p:pic>
        <p:nvPicPr>
          <p:cNvPr id="23" name="Picture 22" descr="Background pattern&#10;&#10;Description automatically generated">
            <a:extLst>
              <a:ext uri="{FF2B5EF4-FFF2-40B4-BE49-F238E27FC236}">
                <a16:creationId xmlns:a16="http://schemas.microsoft.com/office/drawing/2014/main" id="{3D40CD2F-F610-462B-B214-907527444E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04" t="10930" r="34231" b="51564"/>
          <a:stretch/>
        </p:blipFill>
        <p:spPr>
          <a:xfrm>
            <a:off x="-617838" y="-153637"/>
            <a:ext cx="3954623" cy="277168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D6AD0ACF-E285-4418-9620-B63CF1F01919}"/>
              </a:ext>
            </a:extLst>
          </p:cNvPr>
          <p:cNvSpPr/>
          <p:nvPr/>
        </p:nvSpPr>
        <p:spPr>
          <a:xfrm>
            <a:off x="488957" y="1070341"/>
            <a:ext cx="598966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Edwardian Script ITC" panose="030303020407070D0804" pitchFamily="66" charset="0"/>
              </a:rPr>
              <a:t>Express Gratitude</a:t>
            </a:r>
          </a:p>
        </p:txBody>
      </p:sp>
    </p:spTree>
    <p:extLst>
      <p:ext uri="{BB962C8B-B14F-4D97-AF65-F5344CB8AC3E}">
        <p14:creationId xmlns:p14="http://schemas.microsoft.com/office/powerpoint/2010/main" val="26055162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1" y="0"/>
            <a:ext cx="6858000" cy="91427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240FC3B-F21E-44B3-B77A-908AC3F542B2}"/>
              </a:ext>
            </a:extLst>
          </p:cNvPr>
          <p:cNvGrpSpPr/>
          <p:nvPr/>
        </p:nvGrpSpPr>
        <p:grpSpPr>
          <a:xfrm>
            <a:off x="-370703" y="5115358"/>
            <a:ext cx="7228702" cy="4337570"/>
            <a:chOff x="-389481" y="6021137"/>
            <a:chExt cx="8188171" cy="433757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CFED746-77C9-48E1-B3FB-A49B00E21C43}"/>
                </a:ext>
              </a:extLst>
            </p:cNvPr>
            <p:cNvGrpSpPr/>
            <p:nvPr/>
          </p:nvGrpSpPr>
          <p:grpSpPr>
            <a:xfrm>
              <a:off x="0" y="6021137"/>
              <a:ext cx="972434" cy="4323922"/>
              <a:chOff x="0" y="6021137"/>
              <a:chExt cx="972434" cy="4323922"/>
            </a:xfrm>
          </p:grpSpPr>
          <p:pic>
            <p:nvPicPr>
              <p:cNvPr id="47" name="Picture 46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CD90B95-A14D-4F03-9CFC-5CB4855A33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48" name="Picture 47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824E1209-58AC-41AE-9B77-D6A65CD549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49" name="Picture 48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B3979E87-F4BA-4502-AFAA-FDB97A22BD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  <p:pic>
          <p:nvPicPr>
            <p:cNvPr id="46" name="Picture 45" descr="Background pattern&#10;&#10;Description automatically generated">
              <a:extLst>
                <a:ext uri="{FF2B5EF4-FFF2-40B4-BE49-F238E27FC236}">
                  <a16:creationId xmlns:a16="http://schemas.microsoft.com/office/drawing/2014/main" id="{847858CF-581A-4458-B04C-FBF13069C6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084"/>
            <a:stretch/>
          </p:blipFill>
          <p:spPr>
            <a:xfrm>
              <a:off x="-389481" y="8755744"/>
              <a:ext cx="7762736" cy="1297880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4D25FF8-295B-458E-BAC8-B97C438328B4}"/>
                </a:ext>
              </a:extLst>
            </p:cNvPr>
            <p:cNvGrpSpPr/>
            <p:nvPr/>
          </p:nvGrpSpPr>
          <p:grpSpPr>
            <a:xfrm flipH="1">
              <a:off x="6826256" y="6034785"/>
              <a:ext cx="972434" cy="4323922"/>
              <a:chOff x="0" y="6021137"/>
              <a:chExt cx="972434" cy="4323922"/>
            </a:xfrm>
          </p:grpSpPr>
          <p:pic>
            <p:nvPicPr>
              <p:cNvPr id="52" name="Picture 51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64408CC-1CFB-4FBB-B951-CAE04B4BE7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53" name="Picture 52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A355A6D5-8F6A-44EB-9F1F-0EC82D56C4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54" name="Picture 53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4274F7EA-386F-4D2C-9CAD-C30A3E389D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288517" y="348017"/>
            <a:ext cx="6294304" cy="8579837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724AD28-0F31-44AE-AC9B-170B39007B12}"/>
              </a:ext>
            </a:extLst>
          </p:cNvPr>
          <p:cNvSpPr txBox="1"/>
          <p:nvPr/>
        </p:nvSpPr>
        <p:spPr>
          <a:xfrm>
            <a:off x="225932" y="348018"/>
            <a:ext cx="6422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132781A-9620-49CA-83AB-F5350074D234}"/>
              </a:ext>
            </a:extLst>
          </p:cNvPr>
          <p:cNvSpPr txBox="1"/>
          <p:nvPr/>
        </p:nvSpPr>
        <p:spPr>
          <a:xfrm>
            <a:off x="225932" y="643615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What is one thing that your job has taught you?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41883553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6CCE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8B2B6063-A662-483B-B976-DE991B852E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49" b="1107"/>
          <a:stretch/>
        </p:blipFill>
        <p:spPr>
          <a:xfrm>
            <a:off x="0" y="5961810"/>
            <a:ext cx="6858000" cy="319314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21276" y="358347"/>
            <a:ext cx="6176222" cy="8437636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560AC4C8-0D7F-425B-9714-90F7BEF2846E}"/>
              </a:ext>
            </a:extLst>
          </p:cNvPr>
          <p:cNvSpPr txBox="1"/>
          <p:nvPr/>
        </p:nvSpPr>
        <p:spPr>
          <a:xfrm>
            <a:off x="577022" y="675241"/>
            <a:ext cx="56775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Write about a time a stranger did something nice for you.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0593166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0" y="0"/>
            <a:ext cx="6857999" cy="91440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ED44CD-5350-4B49-8ECA-2B422B9874B8}"/>
              </a:ext>
            </a:extLst>
          </p:cNvPr>
          <p:cNvGrpSpPr/>
          <p:nvPr/>
        </p:nvGrpSpPr>
        <p:grpSpPr>
          <a:xfrm>
            <a:off x="351788" y="368428"/>
            <a:ext cx="6190512" cy="8368798"/>
            <a:chOff x="362856" y="373742"/>
            <a:chExt cx="7010399" cy="939437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4981823-4A4D-4DB3-AD2A-D0F5F9EFBF15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 dirty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6017352-B05F-4A7C-801A-31805D0DD5B8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BBB8239-E972-4D55-B308-33487E649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E95A932-5377-4C63-9172-44B444339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B379D76-3B3C-41BB-9C98-488F3C0F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ACA5C03-600D-4693-80B3-EC64421B7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E632918-9147-4411-BC24-17F3FA990E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5B50B14-FF20-4F7E-A000-155B853F4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DDF8DC6-BF88-4113-B162-556A23BB2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49840A0-0030-472A-B07A-A5BA19E8F2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DCC5577-7858-4F3F-8B33-924AAB9AA9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2518B35-844F-44A4-B7D6-DE782CCC6E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E479669-3D5B-4166-B27C-9204C15F3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9117DD-0CB6-4FE3-B2DD-D5D6AAD720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0DFF804-B202-428D-B92B-F813717DE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94E3C95-C059-4B95-A800-48D9674EF0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72E9B5D-553C-4C27-AADA-DB30CDFD9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90A179C-F863-43DE-9049-0DF2D5657C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6C776FC-F24B-4C5D-8B5E-2CD3A18EB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2955E5-F7D1-4F72-BB3B-A40D64A82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DE1F402-AD3F-4A71-98CF-5EA7E65BBD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FB13C8A-0E8E-4A64-B393-63643AA3C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39FF6E03-8599-4876-A3A5-386D1882B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-103957" y="8016027"/>
            <a:ext cx="1500132" cy="1144011"/>
          </a:xfrm>
          <a:prstGeom prst="rect">
            <a:avLst/>
          </a:prstGeom>
        </p:spPr>
      </p:pic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090984" y="7772153"/>
            <a:ext cx="1853514" cy="1543166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021D441C-F3F1-4F48-B5A2-E42ABE48DCEE}"/>
              </a:ext>
            </a:extLst>
          </p:cNvPr>
          <p:cNvSpPr txBox="1"/>
          <p:nvPr/>
        </p:nvSpPr>
        <p:spPr>
          <a:xfrm>
            <a:off x="634313" y="726779"/>
            <a:ext cx="60168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When I need to talk or rely on someone, I can always call…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2882057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1" y="0"/>
            <a:ext cx="6858000" cy="91427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240FC3B-F21E-44B3-B77A-908AC3F542B2}"/>
              </a:ext>
            </a:extLst>
          </p:cNvPr>
          <p:cNvGrpSpPr/>
          <p:nvPr/>
        </p:nvGrpSpPr>
        <p:grpSpPr>
          <a:xfrm>
            <a:off x="-358346" y="5115358"/>
            <a:ext cx="7216345" cy="4337570"/>
            <a:chOff x="-389481" y="6021137"/>
            <a:chExt cx="8188171" cy="433757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CFED746-77C9-48E1-B3FB-A49B00E21C43}"/>
                </a:ext>
              </a:extLst>
            </p:cNvPr>
            <p:cNvGrpSpPr/>
            <p:nvPr/>
          </p:nvGrpSpPr>
          <p:grpSpPr>
            <a:xfrm>
              <a:off x="0" y="6021137"/>
              <a:ext cx="972434" cy="4323922"/>
              <a:chOff x="0" y="6021137"/>
              <a:chExt cx="972434" cy="4323922"/>
            </a:xfrm>
          </p:grpSpPr>
          <p:pic>
            <p:nvPicPr>
              <p:cNvPr id="47" name="Picture 46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CD90B95-A14D-4F03-9CFC-5CB4855A33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48" name="Picture 47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824E1209-58AC-41AE-9B77-D6A65CD549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49" name="Picture 48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B3979E87-F4BA-4502-AFAA-FDB97A22BD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  <p:pic>
          <p:nvPicPr>
            <p:cNvPr id="46" name="Picture 45" descr="Background pattern&#10;&#10;Description automatically generated">
              <a:extLst>
                <a:ext uri="{FF2B5EF4-FFF2-40B4-BE49-F238E27FC236}">
                  <a16:creationId xmlns:a16="http://schemas.microsoft.com/office/drawing/2014/main" id="{847858CF-581A-4458-B04C-FBF13069C6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084"/>
            <a:stretch/>
          </p:blipFill>
          <p:spPr>
            <a:xfrm>
              <a:off x="-389481" y="8755744"/>
              <a:ext cx="7762736" cy="1297880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4D25FF8-295B-458E-BAC8-B97C438328B4}"/>
                </a:ext>
              </a:extLst>
            </p:cNvPr>
            <p:cNvGrpSpPr/>
            <p:nvPr/>
          </p:nvGrpSpPr>
          <p:grpSpPr>
            <a:xfrm flipH="1">
              <a:off x="6826256" y="6034785"/>
              <a:ext cx="972434" cy="4323922"/>
              <a:chOff x="0" y="6021137"/>
              <a:chExt cx="972434" cy="4323922"/>
            </a:xfrm>
          </p:grpSpPr>
          <p:pic>
            <p:nvPicPr>
              <p:cNvPr id="52" name="Picture 51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64408CC-1CFB-4FBB-B951-CAE04B4BE7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53" name="Picture 52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A355A6D5-8F6A-44EB-9F1F-0EC82D56C4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54" name="Picture 53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4274F7EA-386F-4D2C-9CAD-C30A3E389D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288517" y="348017"/>
            <a:ext cx="6294304" cy="8579837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724AD28-0F31-44AE-AC9B-170B39007B12}"/>
              </a:ext>
            </a:extLst>
          </p:cNvPr>
          <p:cNvSpPr txBox="1"/>
          <p:nvPr/>
        </p:nvSpPr>
        <p:spPr>
          <a:xfrm>
            <a:off x="225932" y="348018"/>
            <a:ext cx="6422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132781A-9620-49CA-83AB-F5350074D234}"/>
              </a:ext>
            </a:extLst>
          </p:cNvPr>
          <p:cNvSpPr txBox="1"/>
          <p:nvPr/>
        </p:nvSpPr>
        <p:spPr>
          <a:xfrm>
            <a:off x="225932" y="643615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One aspect of my health that I am grateful for is…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421137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6CCE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8B2B6063-A662-483B-B976-DE991B852E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49" b="1107"/>
          <a:stretch/>
        </p:blipFill>
        <p:spPr>
          <a:xfrm>
            <a:off x="0" y="5961810"/>
            <a:ext cx="6858000" cy="319314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21276" y="333633"/>
            <a:ext cx="6176222" cy="8462350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560AC4C8-0D7F-425B-9714-90F7BEF2846E}"/>
              </a:ext>
            </a:extLst>
          </p:cNvPr>
          <p:cNvSpPr txBox="1"/>
          <p:nvPr/>
        </p:nvSpPr>
        <p:spPr>
          <a:xfrm>
            <a:off x="564234" y="625814"/>
            <a:ext cx="5805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Write about your favorite habit and how it helps you.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3451231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0" y="0"/>
            <a:ext cx="6857999" cy="91440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ED44CD-5350-4B49-8ECA-2B422B9874B8}"/>
              </a:ext>
            </a:extLst>
          </p:cNvPr>
          <p:cNvGrpSpPr/>
          <p:nvPr/>
        </p:nvGrpSpPr>
        <p:grpSpPr>
          <a:xfrm>
            <a:off x="351788" y="368428"/>
            <a:ext cx="6190512" cy="8368798"/>
            <a:chOff x="362856" y="373742"/>
            <a:chExt cx="7010399" cy="939437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4981823-4A4D-4DB3-AD2A-D0F5F9EFBF15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 dirty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6017352-B05F-4A7C-801A-31805D0DD5B8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BBB8239-E972-4D55-B308-33487E649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E95A932-5377-4C63-9172-44B444339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B379D76-3B3C-41BB-9C98-488F3C0F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ACA5C03-600D-4693-80B3-EC64421B7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E632918-9147-4411-BC24-17F3FA990E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5B50B14-FF20-4F7E-A000-155B853F4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DDF8DC6-BF88-4113-B162-556A23BB2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49840A0-0030-472A-B07A-A5BA19E8F2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DCC5577-7858-4F3F-8B33-924AAB9AA9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2518B35-844F-44A4-B7D6-DE782CCC6E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E479669-3D5B-4166-B27C-9204C15F3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9117DD-0CB6-4FE3-B2DD-D5D6AAD720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0DFF804-B202-428D-B92B-F813717DE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94E3C95-C059-4B95-A800-48D9674EF0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72E9B5D-553C-4C27-AADA-DB30CDFD9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90A179C-F863-43DE-9049-0DF2D5657C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6C776FC-F24B-4C5D-8B5E-2CD3A18EB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2955E5-F7D1-4F72-BB3B-A40D64A82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DE1F402-AD3F-4A71-98CF-5EA7E65BBD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FB13C8A-0E8E-4A64-B393-63643AA3C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39FF6E03-8599-4876-A3A5-386D1882B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-103957" y="8016027"/>
            <a:ext cx="1500132" cy="1144011"/>
          </a:xfrm>
          <a:prstGeom prst="rect">
            <a:avLst/>
          </a:prstGeom>
        </p:spPr>
      </p:pic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090984" y="7772153"/>
            <a:ext cx="1853514" cy="1543166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021D441C-F3F1-4F48-B5A2-E42ABE48DCEE}"/>
              </a:ext>
            </a:extLst>
          </p:cNvPr>
          <p:cNvSpPr txBox="1"/>
          <p:nvPr/>
        </p:nvSpPr>
        <p:spPr>
          <a:xfrm>
            <a:off x="634313" y="726779"/>
            <a:ext cx="56906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Describe your perfect day. What would you do, and where would you go?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898676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1" y="0"/>
            <a:ext cx="6858000" cy="91427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240FC3B-F21E-44B3-B77A-908AC3F542B2}"/>
              </a:ext>
            </a:extLst>
          </p:cNvPr>
          <p:cNvGrpSpPr/>
          <p:nvPr/>
        </p:nvGrpSpPr>
        <p:grpSpPr>
          <a:xfrm>
            <a:off x="-345990" y="5115358"/>
            <a:ext cx="7203989" cy="4337570"/>
            <a:chOff x="-389481" y="6021137"/>
            <a:chExt cx="8188171" cy="433757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CFED746-77C9-48E1-B3FB-A49B00E21C43}"/>
                </a:ext>
              </a:extLst>
            </p:cNvPr>
            <p:cNvGrpSpPr/>
            <p:nvPr/>
          </p:nvGrpSpPr>
          <p:grpSpPr>
            <a:xfrm>
              <a:off x="0" y="6021137"/>
              <a:ext cx="972434" cy="4323922"/>
              <a:chOff x="0" y="6021137"/>
              <a:chExt cx="972434" cy="4323922"/>
            </a:xfrm>
          </p:grpSpPr>
          <p:pic>
            <p:nvPicPr>
              <p:cNvPr id="47" name="Picture 46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CD90B95-A14D-4F03-9CFC-5CB4855A33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48" name="Picture 47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824E1209-58AC-41AE-9B77-D6A65CD549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49" name="Picture 48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B3979E87-F4BA-4502-AFAA-FDB97A22BD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  <p:pic>
          <p:nvPicPr>
            <p:cNvPr id="46" name="Picture 45" descr="Background pattern&#10;&#10;Description automatically generated">
              <a:extLst>
                <a:ext uri="{FF2B5EF4-FFF2-40B4-BE49-F238E27FC236}">
                  <a16:creationId xmlns:a16="http://schemas.microsoft.com/office/drawing/2014/main" id="{847858CF-581A-4458-B04C-FBF13069C6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084"/>
            <a:stretch/>
          </p:blipFill>
          <p:spPr>
            <a:xfrm>
              <a:off x="-389481" y="8755744"/>
              <a:ext cx="7762736" cy="1297880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4D25FF8-295B-458E-BAC8-B97C438328B4}"/>
                </a:ext>
              </a:extLst>
            </p:cNvPr>
            <p:cNvGrpSpPr/>
            <p:nvPr/>
          </p:nvGrpSpPr>
          <p:grpSpPr>
            <a:xfrm flipH="1">
              <a:off x="6826256" y="6034785"/>
              <a:ext cx="972434" cy="4323922"/>
              <a:chOff x="0" y="6021137"/>
              <a:chExt cx="972434" cy="4323922"/>
            </a:xfrm>
          </p:grpSpPr>
          <p:pic>
            <p:nvPicPr>
              <p:cNvPr id="52" name="Picture 51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64408CC-1CFB-4FBB-B951-CAE04B4BE7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53" name="Picture 52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A355A6D5-8F6A-44EB-9F1F-0EC82D56C4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54" name="Picture 53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4274F7EA-386F-4D2C-9CAD-C30A3E389D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288517" y="348017"/>
            <a:ext cx="6294304" cy="8579837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724AD28-0F31-44AE-AC9B-170B39007B12}"/>
              </a:ext>
            </a:extLst>
          </p:cNvPr>
          <p:cNvSpPr txBox="1"/>
          <p:nvPr/>
        </p:nvSpPr>
        <p:spPr>
          <a:xfrm>
            <a:off x="225932" y="348018"/>
            <a:ext cx="6422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132781A-9620-49CA-83AB-F5350074D234}"/>
              </a:ext>
            </a:extLst>
          </p:cNvPr>
          <p:cNvSpPr txBox="1"/>
          <p:nvPr/>
        </p:nvSpPr>
        <p:spPr>
          <a:xfrm>
            <a:off x="225932" y="643615"/>
            <a:ext cx="6444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Write about a funny video you recently saw and explain it.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4237837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6CCE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8B2B6063-A662-483B-B976-DE991B852E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49" b="1107"/>
          <a:stretch/>
        </p:blipFill>
        <p:spPr>
          <a:xfrm>
            <a:off x="0" y="5961810"/>
            <a:ext cx="6858000" cy="319314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21276" y="358347"/>
            <a:ext cx="6176222" cy="8437636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560AC4C8-0D7F-425B-9714-90F7BEF2846E}"/>
              </a:ext>
            </a:extLst>
          </p:cNvPr>
          <p:cNvSpPr txBox="1"/>
          <p:nvPr/>
        </p:nvSpPr>
        <p:spPr>
          <a:xfrm>
            <a:off x="193612" y="897667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Write a list of your best qualities.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4551540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0" y="0"/>
            <a:ext cx="6857999" cy="91440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ED44CD-5350-4B49-8ECA-2B422B9874B8}"/>
              </a:ext>
            </a:extLst>
          </p:cNvPr>
          <p:cNvGrpSpPr/>
          <p:nvPr/>
        </p:nvGrpSpPr>
        <p:grpSpPr>
          <a:xfrm>
            <a:off x="351788" y="368428"/>
            <a:ext cx="6190512" cy="8368798"/>
            <a:chOff x="362856" y="373742"/>
            <a:chExt cx="7010399" cy="939437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4981823-4A4D-4DB3-AD2A-D0F5F9EFBF15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 dirty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6017352-B05F-4A7C-801A-31805D0DD5B8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BBB8239-E972-4D55-B308-33487E649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E95A932-5377-4C63-9172-44B444339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B379D76-3B3C-41BB-9C98-488F3C0F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ACA5C03-600D-4693-80B3-EC64421B7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E632918-9147-4411-BC24-17F3FA990E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5B50B14-FF20-4F7E-A000-155B853F4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DDF8DC6-BF88-4113-B162-556A23BB2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49840A0-0030-472A-B07A-A5BA19E8F2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DCC5577-7858-4F3F-8B33-924AAB9AA9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2518B35-844F-44A4-B7D6-DE782CCC6E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E479669-3D5B-4166-B27C-9204C15F3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9117DD-0CB6-4FE3-B2DD-D5D6AAD720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0DFF804-B202-428D-B92B-F813717DE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94E3C95-C059-4B95-A800-48D9674EF0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72E9B5D-553C-4C27-AADA-DB30CDFD9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90A179C-F863-43DE-9049-0DF2D5657C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6C776FC-F24B-4C5D-8B5E-2CD3A18EB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2955E5-F7D1-4F72-BB3B-A40D64A82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DE1F402-AD3F-4A71-98CF-5EA7E65BBD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FB13C8A-0E8E-4A64-B393-63643AA3C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39FF6E03-8599-4876-A3A5-386D1882B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-103957" y="8016027"/>
            <a:ext cx="1500132" cy="1144011"/>
          </a:xfrm>
          <a:prstGeom prst="rect">
            <a:avLst/>
          </a:prstGeom>
        </p:spPr>
      </p:pic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090984" y="7772153"/>
            <a:ext cx="1853514" cy="1543166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021D441C-F3F1-4F48-B5A2-E42ABE48DCEE}"/>
              </a:ext>
            </a:extLst>
          </p:cNvPr>
          <p:cNvSpPr txBox="1"/>
          <p:nvPr/>
        </p:nvSpPr>
        <p:spPr>
          <a:xfrm>
            <a:off x="565626" y="726777"/>
            <a:ext cx="57620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After work, what do you look forward to the most?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6008777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1" y="0"/>
            <a:ext cx="6858000" cy="91427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240FC3B-F21E-44B3-B77A-908AC3F542B2}"/>
              </a:ext>
            </a:extLst>
          </p:cNvPr>
          <p:cNvGrpSpPr/>
          <p:nvPr/>
        </p:nvGrpSpPr>
        <p:grpSpPr>
          <a:xfrm>
            <a:off x="-333632" y="5115358"/>
            <a:ext cx="7191632" cy="4337570"/>
            <a:chOff x="-389481" y="6021137"/>
            <a:chExt cx="8188171" cy="433757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CFED746-77C9-48E1-B3FB-A49B00E21C43}"/>
                </a:ext>
              </a:extLst>
            </p:cNvPr>
            <p:cNvGrpSpPr/>
            <p:nvPr/>
          </p:nvGrpSpPr>
          <p:grpSpPr>
            <a:xfrm>
              <a:off x="0" y="6021137"/>
              <a:ext cx="972434" cy="4323922"/>
              <a:chOff x="0" y="6021137"/>
              <a:chExt cx="972434" cy="4323922"/>
            </a:xfrm>
          </p:grpSpPr>
          <p:pic>
            <p:nvPicPr>
              <p:cNvPr id="47" name="Picture 46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CD90B95-A14D-4F03-9CFC-5CB4855A33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48" name="Picture 47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824E1209-58AC-41AE-9B77-D6A65CD549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49" name="Picture 48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B3979E87-F4BA-4502-AFAA-FDB97A22BD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  <p:pic>
          <p:nvPicPr>
            <p:cNvPr id="46" name="Picture 45" descr="Background pattern&#10;&#10;Description automatically generated">
              <a:extLst>
                <a:ext uri="{FF2B5EF4-FFF2-40B4-BE49-F238E27FC236}">
                  <a16:creationId xmlns:a16="http://schemas.microsoft.com/office/drawing/2014/main" id="{847858CF-581A-4458-B04C-FBF13069C6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084"/>
            <a:stretch/>
          </p:blipFill>
          <p:spPr>
            <a:xfrm>
              <a:off x="-389481" y="8755744"/>
              <a:ext cx="7762736" cy="1297880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4D25FF8-295B-458E-BAC8-B97C438328B4}"/>
                </a:ext>
              </a:extLst>
            </p:cNvPr>
            <p:cNvGrpSpPr/>
            <p:nvPr/>
          </p:nvGrpSpPr>
          <p:grpSpPr>
            <a:xfrm flipH="1">
              <a:off x="6826256" y="6034785"/>
              <a:ext cx="972434" cy="4323922"/>
              <a:chOff x="0" y="6021137"/>
              <a:chExt cx="972434" cy="4323922"/>
            </a:xfrm>
          </p:grpSpPr>
          <p:pic>
            <p:nvPicPr>
              <p:cNvPr id="52" name="Picture 51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64408CC-1CFB-4FBB-B951-CAE04B4BE7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53" name="Picture 52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A355A6D5-8F6A-44EB-9F1F-0EC82D56C4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54" name="Picture 53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4274F7EA-386F-4D2C-9CAD-C30A3E389D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288517" y="348017"/>
            <a:ext cx="6294304" cy="8579837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724AD28-0F31-44AE-AC9B-170B39007B12}"/>
              </a:ext>
            </a:extLst>
          </p:cNvPr>
          <p:cNvSpPr txBox="1"/>
          <p:nvPr/>
        </p:nvSpPr>
        <p:spPr>
          <a:xfrm>
            <a:off x="225932" y="348018"/>
            <a:ext cx="6422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132781A-9620-49CA-83AB-F5350074D234}"/>
              </a:ext>
            </a:extLst>
          </p:cNvPr>
          <p:cNvSpPr txBox="1"/>
          <p:nvPr/>
        </p:nvSpPr>
        <p:spPr>
          <a:xfrm>
            <a:off x="225932" y="643615"/>
            <a:ext cx="6444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What do you have now, that you didn’t have a year ago?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927417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1"/>
            <a:ext cx="6870357" cy="9144000"/>
          </a:xfrm>
          <a:prstGeom prst="rect">
            <a:avLst/>
          </a:prstGeom>
          <a:solidFill>
            <a:srgbClr val="6CCE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8B2B6063-A662-483B-B976-DE991B852E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49" b="1107"/>
          <a:stretch/>
        </p:blipFill>
        <p:spPr>
          <a:xfrm>
            <a:off x="5399" y="6327321"/>
            <a:ext cx="6864958" cy="281795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271847" y="345989"/>
            <a:ext cx="6302172" cy="8501450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0878F49-587F-457B-95D3-9CC77D675386}"/>
              </a:ext>
            </a:extLst>
          </p:cNvPr>
          <p:cNvSpPr txBox="1"/>
          <p:nvPr/>
        </p:nvSpPr>
        <p:spPr>
          <a:xfrm>
            <a:off x="205295" y="807245"/>
            <a:ext cx="6422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List 3 things that you are grateful for right now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6792511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6CCE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8B2B6063-A662-483B-B976-DE991B852E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49" b="1107"/>
          <a:stretch/>
        </p:blipFill>
        <p:spPr>
          <a:xfrm>
            <a:off x="0" y="5961810"/>
            <a:ext cx="6858000" cy="319314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21276" y="296563"/>
            <a:ext cx="6176222" cy="8499420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560AC4C8-0D7F-425B-9714-90F7BEF2846E}"/>
              </a:ext>
            </a:extLst>
          </p:cNvPr>
          <p:cNvSpPr txBox="1"/>
          <p:nvPr/>
        </p:nvSpPr>
        <p:spPr>
          <a:xfrm>
            <a:off x="193612" y="662887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What 3 things never fail to make you smile?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5016220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0" y="0"/>
            <a:ext cx="6857999" cy="91440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ED44CD-5350-4B49-8ECA-2B422B9874B8}"/>
              </a:ext>
            </a:extLst>
          </p:cNvPr>
          <p:cNvGrpSpPr/>
          <p:nvPr/>
        </p:nvGrpSpPr>
        <p:grpSpPr>
          <a:xfrm>
            <a:off x="351788" y="368428"/>
            <a:ext cx="6190512" cy="8368798"/>
            <a:chOff x="362856" y="373742"/>
            <a:chExt cx="7010399" cy="939437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4981823-4A4D-4DB3-AD2A-D0F5F9EFBF15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 dirty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6017352-B05F-4A7C-801A-31805D0DD5B8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BBB8239-E972-4D55-B308-33487E649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E95A932-5377-4C63-9172-44B444339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B379D76-3B3C-41BB-9C98-488F3C0F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ACA5C03-600D-4693-80B3-EC64421B7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E632918-9147-4411-BC24-17F3FA990E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5B50B14-FF20-4F7E-A000-155B853F4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DDF8DC6-BF88-4113-B162-556A23BB2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49840A0-0030-472A-B07A-A5BA19E8F2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DCC5577-7858-4F3F-8B33-924AAB9AA9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2518B35-844F-44A4-B7D6-DE782CCC6E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E479669-3D5B-4166-B27C-9204C15F3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9117DD-0CB6-4FE3-B2DD-D5D6AAD720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0DFF804-B202-428D-B92B-F813717DE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94E3C95-C059-4B95-A800-48D9674EF0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72E9B5D-553C-4C27-AADA-DB30CDFD9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90A179C-F863-43DE-9049-0DF2D5657C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6C776FC-F24B-4C5D-8B5E-2CD3A18EB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2955E5-F7D1-4F72-BB3B-A40D64A82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DE1F402-AD3F-4A71-98CF-5EA7E65BBD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FB13C8A-0E8E-4A64-B393-63643AA3C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39FF6E03-8599-4876-A3A5-386D1882B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-103957" y="8016027"/>
            <a:ext cx="1500132" cy="1144011"/>
          </a:xfrm>
          <a:prstGeom prst="rect">
            <a:avLst/>
          </a:prstGeom>
        </p:spPr>
      </p:pic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090984" y="7772153"/>
            <a:ext cx="1853514" cy="1543166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021D441C-F3F1-4F48-B5A2-E42ABE48DCEE}"/>
              </a:ext>
            </a:extLst>
          </p:cNvPr>
          <p:cNvSpPr txBox="1"/>
          <p:nvPr/>
        </p:nvSpPr>
        <p:spPr>
          <a:xfrm>
            <a:off x="206829" y="726779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The things I most appreciate about my life are…</a:t>
            </a: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srgbClr val="1E605C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5951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0" y="0"/>
            <a:ext cx="6857999" cy="91440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defRPr/>
              </a:pPr>
              <a:endParaRPr lang="en-PH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defRPr/>
              </a:pPr>
              <a:endParaRPr lang="en-PH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defRPr/>
              </a:pPr>
              <a:endParaRPr lang="en-PH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defRPr/>
              </a:pPr>
              <a:endParaRPr lang="en-PH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defRPr/>
              </a:pPr>
              <a:endParaRPr lang="en-PH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defRPr/>
              </a:pPr>
              <a:endParaRPr lang="en-PH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defRPr/>
              </a:pPr>
              <a:endParaRPr lang="en-PH">
                <a:solidFill>
                  <a:srgbClr val="F8F9FB"/>
                </a:solidFill>
                <a:latin typeface="Arial" panose="020B0604020202020204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ED44CD-5350-4B49-8ECA-2B422B9874B8}"/>
              </a:ext>
            </a:extLst>
          </p:cNvPr>
          <p:cNvGrpSpPr/>
          <p:nvPr/>
        </p:nvGrpSpPr>
        <p:grpSpPr>
          <a:xfrm>
            <a:off x="351788" y="368428"/>
            <a:ext cx="6190512" cy="8368798"/>
            <a:chOff x="362856" y="373742"/>
            <a:chExt cx="7010399" cy="939437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4981823-4A4D-4DB3-AD2A-D0F5F9EFBF15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defRPr/>
              </a:pPr>
              <a:endParaRPr lang="en-PH" dirty="0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6017352-B05F-4A7C-801A-31805D0DD5B8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BBB8239-E972-4D55-B308-33487E649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E95A932-5377-4C63-9172-44B444339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B379D76-3B3C-41BB-9C98-488F3C0F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ACA5C03-600D-4693-80B3-EC64421B7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E632918-9147-4411-BC24-17F3FA990E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5B50B14-FF20-4F7E-A000-155B853F4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DDF8DC6-BF88-4113-B162-556A23BB2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49840A0-0030-472A-B07A-A5BA19E8F2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DCC5577-7858-4F3F-8B33-924AAB9AA9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2518B35-844F-44A4-B7D6-DE782CCC6E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E479669-3D5B-4166-B27C-9204C15F3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9117DD-0CB6-4FE3-B2DD-D5D6AAD720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0DFF804-B202-428D-B92B-F813717DE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94E3C95-C059-4B95-A800-48D9674EF0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72E9B5D-553C-4C27-AADA-DB30CDFD9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90A179C-F863-43DE-9049-0DF2D5657C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6C776FC-F24B-4C5D-8B5E-2CD3A18EB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2955E5-F7D1-4F72-BB3B-A40D64A82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DE1F402-AD3F-4A71-98CF-5EA7E65BBD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FB13C8A-0E8E-4A64-B393-63643AA3C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39FF6E03-8599-4876-A3A5-386D1882B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-103957" y="8016027"/>
            <a:ext cx="1500132" cy="1144011"/>
          </a:xfrm>
          <a:prstGeom prst="rect">
            <a:avLst/>
          </a:prstGeom>
        </p:spPr>
      </p:pic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090984" y="7772153"/>
            <a:ext cx="1853514" cy="1543166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021D441C-F3F1-4F48-B5A2-E42ABE48DCEE}"/>
              </a:ext>
            </a:extLst>
          </p:cNvPr>
          <p:cNvSpPr txBox="1"/>
          <p:nvPr/>
        </p:nvSpPr>
        <p:spPr>
          <a:xfrm>
            <a:off x="206829" y="843252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Write about a happy childhood memory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4230050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1" y="0"/>
            <a:ext cx="6858000" cy="91427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en-PH">
              <a:solidFill>
                <a:srgbClr val="F8F9FB"/>
              </a:solidFill>
              <a:latin typeface="Arial" panose="020B0604020202020204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240FC3B-F21E-44B3-B77A-908AC3F542B2}"/>
              </a:ext>
            </a:extLst>
          </p:cNvPr>
          <p:cNvGrpSpPr/>
          <p:nvPr/>
        </p:nvGrpSpPr>
        <p:grpSpPr>
          <a:xfrm>
            <a:off x="-358346" y="5115358"/>
            <a:ext cx="7216345" cy="4337570"/>
            <a:chOff x="-389481" y="6021137"/>
            <a:chExt cx="8188171" cy="433757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CFED746-77C9-48E1-B3FB-A49B00E21C43}"/>
                </a:ext>
              </a:extLst>
            </p:cNvPr>
            <p:cNvGrpSpPr/>
            <p:nvPr/>
          </p:nvGrpSpPr>
          <p:grpSpPr>
            <a:xfrm>
              <a:off x="0" y="6021137"/>
              <a:ext cx="972434" cy="4323922"/>
              <a:chOff x="0" y="6021137"/>
              <a:chExt cx="972434" cy="4323922"/>
            </a:xfrm>
          </p:grpSpPr>
          <p:pic>
            <p:nvPicPr>
              <p:cNvPr id="47" name="Picture 46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CD90B95-A14D-4F03-9CFC-5CB4855A33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48" name="Picture 47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824E1209-58AC-41AE-9B77-D6A65CD549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49" name="Picture 48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B3979E87-F4BA-4502-AFAA-FDB97A22BD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  <p:pic>
          <p:nvPicPr>
            <p:cNvPr id="46" name="Picture 45" descr="Background pattern&#10;&#10;Description automatically generated">
              <a:extLst>
                <a:ext uri="{FF2B5EF4-FFF2-40B4-BE49-F238E27FC236}">
                  <a16:creationId xmlns:a16="http://schemas.microsoft.com/office/drawing/2014/main" id="{847858CF-581A-4458-B04C-FBF13069C6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084"/>
            <a:stretch/>
          </p:blipFill>
          <p:spPr>
            <a:xfrm>
              <a:off x="-389481" y="8755744"/>
              <a:ext cx="7762736" cy="1297880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4D25FF8-295B-458E-BAC8-B97C438328B4}"/>
                </a:ext>
              </a:extLst>
            </p:cNvPr>
            <p:cNvGrpSpPr/>
            <p:nvPr/>
          </p:nvGrpSpPr>
          <p:grpSpPr>
            <a:xfrm flipH="1">
              <a:off x="6826256" y="6034785"/>
              <a:ext cx="972434" cy="4323922"/>
              <a:chOff x="0" y="6021137"/>
              <a:chExt cx="972434" cy="4323922"/>
            </a:xfrm>
          </p:grpSpPr>
          <p:pic>
            <p:nvPicPr>
              <p:cNvPr id="52" name="Picture 51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64408CC-1CFB-4FBB-B951-CAE04B4BE7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53" name="Picture 52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A355A6D5-8F6A-44EB-9F1F-0EC82D56C4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54" name="Picture 53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4274F7EA-386F-4D2C-9CAD-C30A3E389D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288517" y="348017"/>
            <a:ext cx="6294304" cy="8579837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defRPr/>
              </a:pPr>
              <a:endParaRPr lang="en-PH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724AD28-0F31-44AE-AC9B-170B39007B12}"/>
              </a:ext>
            </a:extLst>
          </p:cNvPr>
          <p:cNvSpPr txBox="1"/>
          <p:nvPr/>
        </p:nvSpPr>
        <p:spPr>
          <a:xfrm>
            <a:off x="225932" y="348018"/>
            <a:ext cx="6422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endParaRPr lang="en-PH" dirty="0">
              <a:solidFill>
                <a:srgbClr val="1E605C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132781A-9620-49CA-83AB-F5350074D234}"/>
              </a:ext>
            </a:extLst>
          </p:cNvPr>
          <p:cNvSpPr txBox="1"/>
          <p:nvPr/>
        </p:nvSpPr>
        <p:spPr>
          <a:xfrm>
            <a:off x="225932" y="643615"/>
            <a:ext cx="6444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Write about something good that has happened to you recently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673372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6CCE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en-PH">
              <a:solidFill>
                <a:srgbClr val="F8F9FB"/>
              </a:solidFill>
              <a:latin typeface="Arial" panose="020B0604020202020204"/>
            </a:endParaRPr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8B2B6063-A662-483B-B976-DE991B852E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49" b="1107"/>
          <a:stretch/>
        </p:blipFill>
        <p:spPr>
          <a:xfrm>
            <a:off x="0" y="5961810"/>
            <a:ext cx="6858000" cy="319314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21276" y="370703"/>
            <a:ext cx="6176222" cy="8425279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defRPr/>
              </a:pPr>
              <a:endParaRPr lang="en-PH">
                <a:solidFill>
                  <a:srgbClr val="F8F9FB"/>
                </a:solidFill>
                <a:latin typeface="Arial" panose="020B0604020202020204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560AC4C8-0D7F-425B-9714-90F7BEF2846E}"/>
              </a:ext>
            </a:extLst>
          </p:cNvPr>
          <p:cNvSpPr txBox="1"/>
          <p:nvPr/>
        </p:nvSpPr>
        <p:spPr>
          <a:xfrm>
            <a:off x="193612" y="897667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My biggest accomplishment in life is…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381198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70D4B-06E1-41DB-87E5-CDE367902945}"/>
              </a:ext>
            </a:extLst>
          </p:cNvPr>
          <p:cNvGrpSpPr/>
          <p:nvPr/>
        </p:nvGrpSpPr>
        <p:grpSpPr>
          <a:xfrm>
            <a:off x="0" y="0"/>
            <a:ext cx="6857999" cy="9144000"/>
            <a:chOff x="368491" y="0"/>
            <a:chExt cx="7034614" cy="10058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E1D467-AAC8-47A5-B1AA-B7AAB8143C57}"/>
                </a:ext>
              </a:extLst>
            </p:cNvPr>
            <p:cNvSpPr/>
            <p:nvPr/>
          </p:nvSpPr>
          <p:spPr>
            <a:xfrm>
              <a:off x="3684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D292AA-5D07-499D-855C-56F4EF49734D}"/>
                </a:ext>
              </a:extLst>
            </p:cNvPr>
            <p:cNvSpPr/>
            <p:nvPr/>
          </p:nvSpPr>
          <p:spPr>
            <a:xfrm>
              <a:off x="134378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356941-7A1A-480D-B871-0E6D7AE6D550}"/>
                </a:ext>
              </a:extLst>
            </p:cNvPr>
            <p:cNvSpPr/>
            <p:nvPr/>
          </p:nvSpPr>
          <p:spPr>
            <a:xfrm>
              <a:off x="239007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481A3B-3495-465E-BD8D-BCE5B3F053F0}"/>
                </a:ext>
              </a:extLst>
            </p:cNvPr>
            <p:cNvSpPr/>
            <p:nvPr/>
          </p:nvSpPr>
          <p:spPr>
            <a:xfrm>
              <a:off x="3488677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E23101-38BF-4B3D-A436-2A27F42B9DB7}"/>
                </a:ext>
              </a:extLst>
            </p:cNvPr>
            <p:cNvSpPr/>
            <p:nvPr/>
          </p:nvSpPr>
          <p:spPr>
            <a:xfrm>
              <a:off x="4622149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C82691-230F-4064-9492-AAC3C6C3FC88}"/>
                </a:ext>
              </a:extLst>
            </p:cNvPr>
            <p:cNvSpPr/>
            <p:nvPr/>
          </p:nvSpPr>
          <p:spPr>
            <a:xfrm>
              <a:off x="575562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538017-4E5F-4060-BD3A-78FD4A9C3988}"/>
                </a:ext>
              </a:extLst>
            </p:cNvPr>
            <p:cNvSpPr/>
            <p:nvPr/>
          </p:nvSpPr>
          <p:spPr>
            <a:xfrm>
              <a:off x="6859091" y="0"/>
              <a:ext cx="544014" cy="1005840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ED44CD-5350-4B49-8ECA-2B422B9874B8}"/>
              </a:ext>
            </a:extLst>
          </p:cNvPr>
          <p:cNvGrpSpPr/>
          <p:nvPr/>
        </p:nvGrpSpPr>
        <p:grpSpPr>
          <a:xfrm>
            <a:off x="351788" y="368428"/>
            <a:ext cx="6190512" cy="8368798"/>
            <a:chOff x="362856" y="373742"/>
            <a:chExt cx="7010399" cy="939437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4981823-4A4D-4DB3-AD2A-D0F5F9EFBF15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 dirty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6017352-B05F-4A7C-801A-31805D0DD5B8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6BBB8239-E972-4D55-B308-33487E649D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E95A932-5377-4C63-9172-44B444339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B379D76-3B3C-41BB-9C98-488F3C0F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ACA5C03-600D-4693-80B3-EC64421B7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E632918-9147-4411-BC24-17F3FA990E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5B50B14-FF20-4F7E-A000-155B853F4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DDF8DC6-BF88-4113-B162-556A23BB2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49840A0-0030-472A-B07A-A5BA19E8F2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DCC5577-7858-4F3F-8B33-924AAB9AA9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2518B35-844F-44A4-B7D6-DE782CCC6E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E479669-3D5B-4166-B27C-9204C15F3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9117DD-0CB6-4FE3-B2DD-D5D6AAD720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0DFF804-B202-428D-B92B-F813717DE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94E3C95-C059-4B95-A800-48D9674EF0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72E9B5D-553C-4C27-AADA-DB30CDFD9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90A179C-F863-43DE-9049-0DF2D5657C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6C776FC-F24B-4C5D-8B5E-2CD3A18EB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2955E5-F7D1-4F72-BB3B-A40D64A82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DE1F402-AD3F-4A71-98CF-5EA7E65BBD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FB13C8A-0E8E-4A64-B393-63643AA3C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39FF6E03-8599-4876-A3A5-386D1882B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50" r="61569" b="7210"/>
          <a:stretch/>
        </p:blipFill>
        <p:spPr>
          <a:xfrm>
            <a:off x="-103957" y="8016027"/>
            <a:ext cx="1500132" cy="1144011"/>
          </a:xfrm>
          <a:prstGeom prst="rect">
            <a:avLst/>
          </a:prstGeom>
        </p:spPr>
      </p:pic>
      <p:pic>
        <p:nvPicPr>
          <p:cNvPr id="21" name="Picture 20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FF52EA50-8A66-467A-94D5-CD93DBD66A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15094" r="16386" b="53346"/>
          <a:stretch/>
        </p:blipFill>
        <p:spPr>
          <a:xfrm>
            <a:off x="5090984" y="7772153"/>
            <a:ext cx="1853514" cy="1543166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021D441C-F3F1-4F48-B5A2-E42ABE48DCEE}"/>
              </a:ext>
            </a:extLst>
          </p:cNvPr>
          <p:cNvSpPr txBox="1"/>
          <p:nvPr/>
        </p:nvSpPr>
        <p:spPr>
          <a:xfrm>
            <a:off x="231283" y="804392"/>
            <a:ext cx="6444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List 3-5 things you are doing well at the moment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094719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1" y="0"/>
            <a:ext cx="6858000" cy="91427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240FC3B-F21E-44B3-B77A-908AC3F542B2}"/>
              </a:ext>
            </a:extLst>
          </p:cNvPr>
          <p:cNvGrpSpPr/>
          <p:nvPr/>
        </p:nvGrpSpPr>
        <p:grpSpPr>
          <a:xfrm>
            <a:off x="-345990" y="5115358"/>
            <a:ext cx="7203989" cy="4337570"/>
            <a:chOff x="-389481" y="6021137"/>
            <a:chExt cx="8188171" cy="433757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CFED746-77C9-48E1-B3FB-A49B00E21C43}"/>
                </a:ext>
              </a:extLst>
            </p:cNvPr>
            <p:cNvGrpSpPr/>
            <p:nvPr/>
          </p:nvGrpSpPr>
          <p:grpSpPr>
            <a:xfrm>
              <a:off x="0" y="6021137"/>
              <a:ext cx="972434" cy="4323922"/>
              <a:chOff x="0" y="6021137"/>
              <a:chExt cx="972434" cy="4323922"/>
            </a:xfrm>
          </p:grpSpPr>
          <p:pic>
            <p:nvPicPr>
              <p:cNvPr id="47" name="Picture 46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CD90B95-A14D-4F03-9CFC-5CB4855A33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48" name="Picture 47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824E1209-58AC-41AE-9B77-D6A65CD549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49" name="Picture 48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B3979E87-F4BA-4502-AFAA-FDB97A22BD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  <p:pic>
          <p:nvPicPr>
            <p:cNvPr id="46" name="Picture 45" descr="Background pattern&#10;&#10;Description automatically generated">
              <a:extLst>
                <a:ext uri="{FF2B5EF4-FFF2-40B4-BE49-F238E27FC236}">
                  <a16:creationId xmlns:a16="http://schemas.microsoft.com/office/drawing/2014/main" id="{847858CF-581A-4458-B04C-FBF13069C6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084"/>
            <a:stretch/>
          </p:blipFill>
          <p:spPr>
            <a:xfrm>
              <a:off x="-389481" y="8755744"/>
              <a:ext cx="7762736" cy="1297880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4D25FF8-295B-458E-BAC8-B97C438328B4}"/>
                </a:ext>
              </a:extLst>
            </p:cNvPr>
            <p:cNvGrpSpPr/>
            <p:nvPr/>
          </p:nvGrpSpPr>
          <p:grpSpPr>
            <a:xfrm flipH="1">
              <a:off x="6826256" y="6034785"/>
              <a:ext cx="972434" cy="4323922"/>
              <a:chOff x="0" y="6021137"/>
              <a:chExt cx="972434" cy="4323922"/>
            </a:xfrm>
          </p:grpSpPr>
          <p:pic>
            <p:nvPicPr>
              <p:cNvPr id="52" name="Picture 51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964408CC-1CFB-4FBB-B951-CAE04B4BE7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69" t="59478" r="16734" b="20892"/>
              <a:stretch/>
            </p:blipFill>
            <p:spPr>
              <a:xfrm>
                <a:off x="0" y="8372453"/>
                <a:ext cx="931319" cy="1972606"/>
              </a:xfrm>
              <a:prstGeom prst="rect">
                <a:avLst/>
              </a:prstGeom>
            </p:spPr>
          </p:pic>
          <p:pic>
            <p:nvPicPr>
              <p:cNvPr id="53" name="Picture 52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A355A6D5-8F6A-44EB-9F1F-0EC82D56C4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562" t="59478" r="16734" b="20892"/>
              <a:stretch/>
            </p:blipFill>
            <p:spPr>
              <a:xfrm>
                <a:off x="0" y="7189539"/>
                <a:ext cx="830920" cy="1972606"/>
              </a:xfrm>
              <a:prstGeom prst="rect">
                <a:avLst/>
              </a:prstGeom>
            </p:spPr>
          </p:pic>
          <p:pic>
            <p:nvPicPr>
              <p:cNvPr id="54" name="Picture 53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4274F7EA-386F-4D2C-9CAD-C30A3E389D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739" t="59478" r="16734" b="20892"/>
              <a:stretch/>
            </p:blipFill>
            <p:spPr>
              <a:xfrm>
                <a:off x="0" y="6021137"/>
                <a:ext cx="972434" cy="1972606"/>
              </a:xfrm>
              <a:prstGeom prst="rect">
                <a:avLst/>
              </a:prstGeom>
            </p:spPr>
          </p:pic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288517" y="348017"/>
            <a:ext cx="6294304" cy="8579837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3132781A-9620-49CA-83AB-F5350074D234}"/>
              </a:ext>
            </a:extLst>
          </p:cNvPr>
          <p:cNvSpPr txBox="1"/>
          <p:nvPr/>
        </p:nvSpPr>
        <p:spPr>
          <a:xfrm>
            <a:off x="225932" y="643615"/>
            <a:ext cx="6444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Write about something nice you have done for somebody recently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4263333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CA4B69-27A8-4085-87E6-7D41E5CD0C2A}"/>
              </a:ext>
            </a:extLst>
          </p:cNvPr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6CCE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srgbClr val="F8F9F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8B2B6063-A662-483B-B976-DE991B852E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49" b="1107"/>
          <a:stretch/>
        </p:blipFill>
        <p:spPr>
          <a:xfrm>
            <a:off x="0" y="5961810"/>
            <a:ext cx="6858000" cy="319314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6BF0A-1DA0-4EA4-8B26-E5B6B9A2F5DF}"/>
              </a:ext>
            </a:extLst>
          </p:cNvPr>
          <p:cNvGrpSpPr/>
          <p:nvPr/>
        </p:nvGrpSpPr>
        <p:grpSpPr>
          <a:xfrm>
            <a:off x="321276" y="308919"/>
            <a:ext cx="6176222" cy="8487063"/>
            <a:chOff x="362856" y="373742"/>
            <a:chExt cx="7010399" cy="939437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7C704C-166A-4CC3-AEFA-0357C9643EA4}"/>
                </a:ext>
              </a:extLst>
            </p:cNvPr>
            <p:cNvSpPr/>
            <p:nvPr/>
          </p:nvSpPr>
          <p:spPr>
            <a:xfrm>
              <a:off x="362856" y="373742"/>
              <a:ext cx="7010399" cy="9394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PH" sz="1800" b="0" i="0" u="none" strike="noStrike" kern="1200" cap="none" spc="0" normalizeH="0" baseline="0" noProof="0">
                <a:ln>
                  <a:noFill/>
                </a:ln>
                <a:solidFill>
                  <a:srgbClr val="F8F9F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2DDDCE-7186-4195-9D96-16305510F6C3}"/>
                </a:ext>
              </a:extLst>
            </p:cNvPr>
            <p:cNvGrpSpPr/>
            <p:nvPr/>
          </p:nvGrpSpPr>
          <p:grpSpPr>
            <a:xfrm>
              <a:off x="638628" y="1828800"/>
              <a:ext cx="6458858" cy="7358743"/>
              <a:chOff x="638628" y="1828800"/>
              <a:chExt cx="6458858" cy="735874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E4FE19F-05DF-4D9D-9995-9F6CA805A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18288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07AD71F-7885-4078-BDFD-658AF9EE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2279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19516FA-07D7-46E7-94E0-93601CF40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26270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E48D1EF-E24B-4713-9F90-9B1A446815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011714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5EC95F2-739F-41C5-BDCA-FB74173744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41085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B00BE1F-477B-4F41-AA24-DB54C9BCE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3809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C8A4DDB-1892-41B2-9826-85C2508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172857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F3A8834-DF6F-4689-B3A3-DB0DEC37D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571999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D2FAB81-96AE-4070-9B9F-0F2814881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143" y="49711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5D00C4-2D76-466A-A6F1-459A04123D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319486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7EA49C-0E56-4509-B1B4-E112B73C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57186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E42BB2-4317-4276-A756-6AA620C9C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117771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386B1DF-9E90-4216-B960-0FC7D12B7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502400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69FC21-8BB0-43C4-B6A0-DE43D8C6B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6901542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76C2623-719E-46F1-B7BA-E89B734672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300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9356885-DCDF-42F1-A627-87C10A18E4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7663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46AB55D-6731-4EB4-87EF-0822FB179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062685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70E4DA3-D7F8-43F1-96E6-AB522354F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8461828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93839EF-ED05-4DB3-A17E-BA48B45FD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628" y="88319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DC9BF21-4577-4A5C-ABBF-47E189F88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883" y="9187543"/>
                <a:ext cx="644434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560AC4C8-0D7F-425B-9714-90F7BEF2846E}"/>
              </a:ext>
            </a:extLst>
          </p:cNvPr>
          <p:cNvSpPr txBox="1"/>
          <p:nvPr/>
        </p:nvSpPr>
        <p:spPr>
          <a:xfrm>
            <a:off x="564233" y="620905"/>
            <a:ext cx="56775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dirty="0">
                <a:solidFill>
                  <a:srgbClr val="354042"/>
                </a:solidFill>
                <a:effectLst/>
              </a:rPr>
              <a:t>Write about your favorite scent. What is it and how does it make you feel?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746664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xpressGratitude">
      <a:dk1>
        <a:srgbClr val="1E605C"/>
      </a:dk1>
      <a:lt1>
        <a:srgbClr val="F8F9FB"/>
      </a:lt1>
      <a:dk2>
        <a:srgbClr val="6CCEBF"/>
      </a:dk2>
      <a:lt2>
        <a:srgbClr val="B0F9F0"/>
      </a:lt2>
      <a:accent1>
        <a:srgbClr val="1E605C"/>
      </a:accent1>
      <a:accent2>
        <a:srgbClr val="E2E2E2"/>
      </a:accent2>
      <a:accent3>
        <a:srgbClr val="354042"/>
      </a:accent3>
      <a:accent4>
        <a:srgbClr val="4B807D"/>
      </a:accent4>
      <a:accent5>
        <a:srgbClr val="AAAAAA"/>
      </a:accent5>
      <a:accent6>
        <a:srgbClr val="803558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05BFFDF-766D-45CF-8134-C2FB6D851BB9}" vid="{26674E2E-F526-4B76-9CD3-A5694154B9C8}"/>
    </a:ext>
  </a:extLst>
</a:theme>
</file>

<file path=ppt/webextensions/_rels/taskpanes.xml.rels><?xml version="1.0" encoding="UTF-8" standalone="yes"?>
<Relationships xmlns="http://schemas.openxmlformats.org/package/2006/relationships"><Relationship Id="rId2" Type="http://schemas.microsoft.com/office/2011/relationships/webextension" Target="webextension2.xml"/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  <wetp:taskpane dockstate="right" visibility="0" width="350" row="6">
    <wetp:webextensionref xmlns:r="http://schemas.openxmlformats.org/officeDocument/2006/relationships" r:id="rId2"/>
  </wetp:taskpane>
</wetp:taskpanes>
</file>

<file path=ppt/webextensions/webextension1.xml><?xml version="1.0" encoding="utf-8"?>
<we:webextension xmlns:we="http://schemas.microsoft.com/office/webextensions/webextension/2010/11" id="{4E97A4E1-B2F6-4870-91CA-EAD644D5B26A}">
  <we:reference id="wa104381063" version="1.0.0.1" store="en-US" storeType="OMEX"/>
  <we:alternateReferences/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A0E191FD-0017-4D59-A0CF-36B72B58A9DD}">
  <we:reference id="wa104178141" version="4.3.3.0" store="en-US" storeType="OMEX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ExpressGratitudeTEMPLATE</Template>
  <TotalTime>158</TotalTime>
  <Words>349</Words>
  <Application>Microsoft Office PowerPoint</Application>
  <PresentationFormat>Letter Paper (8.5x11 in)</PresentationFormat>
  <Paragraphs>33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Consolas</vt:lpstr>
      <vt:lpstr>Edwardian Script ITC</vt:lpstr>
      <vt:lpstr>Monotype Corsiva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#E2E2E2</dc:title>
  <dc:creator>Alona Tecson</dc:creator>
  <cp:lastModifiedBy>Alona Tecson</cp:lastModifiedBy>
  <cp:revision>5</cp:revision>
  <dcterms:created xsi:type="dcterms:W3CDTF">2021-08-03T08:33:30Z</dcterms:created>
  <dcterms:modified xsi:type="dcterms:W3CDTF">2021-08-04T05:53:55Z</dcterms:modified>
</cp:coreProperties>
</file>