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28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6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27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22.xml"/>
  <Override ContentType="application/vnd.openxmlformats-officedocument.presentationml.slide+xml" PartName="/ppt/slides/slide26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5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28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23.xml"/>
  <Override ContentType="application/vnd.openxmlformats-officedocument.presentationml.slide+xml" PartName="/ppt/slides/slide2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  <p:sldId id="281" r:id="rId31"/>
    <p:sldId id="282" r:id="rId32"/>
    <p:sldId id="283" r:id="rId33"/>
  </p:sldIdLst>
  <p:sldSz cy="10058400" cx="7772400"/>
  <p:notesSz cx="6858000" cy="9144000"/>
  <p:embeddedFontLst>
    <p:embeddedFont>
      <p:font typeface="Raleway"/>
      <p:bold r:id="rId34"/>
      <p:boldItalic r:id="rId35"/>
    </p:embeddedFont>
    <p:embeddedFont>
      <p:font typeface="Arimo"/>
      <p:bold r:id="rId36"/>
      <p:boldItalic r:id="rId37"/>
    </p:embeddedFont>
    <p:embeddedFont>
      <p:font typeface="Nixie One"/>
      <p:regular r:id="rId38"/>
    </p:embeddedFont>
    <p:embeddedFont>
      <p:font typeface="Great Vibes"/>
      <p:regular r:id="rId39"/>
    </p:embeddedFont>
    <p:embeddedFont>
      <p:font typeface="Alice"/>
      <p:regular r:id="rId40"/>
    </p:embeddedFont>
    <p:embeddedFont>
      <p:font typeface="Courgette"/>
      <p:regular r:id="rId41"/>
    </p:embeddedFont>
    <p:embeddedFont>
      <p:font typeface="Big Shoulders Display"/>
      <p:regular r:id="rId42"/>
      <p:bold r:id="rId43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000000"/>
          </p15:clr>
        </p15:guide>
        <p15:guide id="2" pos="2880">
          <p15:clr>
            <a:srgbClr val="000000"/>
          </p15:clr>
        </p15:guide>
      </p15:sldGuideLst>
    </p:ext>
    <p:ext uri="http://customooxmlschemas.google.com/">
      <go:slidesCustomData xmlns:go="http://customooxmlschemas.google.com/" r:id="rId44" roundtripDataSignature="AMtx7mhMk3bRaeMkDKS5aJ7gOWnDvITiy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40" Type="http://schemas.openxmlformats.org/officeDocument/2006/relationships/font" Target="fonts/Alice-regular.fntdata"/><Relationship Id="rId20" Type="http://schemas.openxmlformats.org/officeDocument/2006/relationships/slide" Target="slides/slide15.xml"/><Relationship Id="rId42" Type="http://schemas.openxmlformats.org/officeDocument/2006/relationships/font" Target="fonts/BigShouldersDisplay-regular.fntdata"/><Relationship Id="rId41" Type="http://schemas.openxmlformats.org/officeDocument/2006/relationships/font" Target="fonts/Courgette-regular.fntdata"/><Relationship Id="rId22" Type="http://schemas.openxmlformats.org/officeDocument/2006/relationships/slide" Target="slides/slide17.xml"/><Relationship Id="rId44" Type="http://customschemas.google.com/relationships/presentationmetadata" Target="metadata"/><Relationship Id="rId21" Type="http://schemas.openxmlformats.org/officeDocument/2006/relationships/slide" Target="slides/slide16.xml"/><Relationship Id="rId43" Type="http://schemas.openxmlformats.org/officeDocument/2006/relationships/font" Target="fonts/BigShouldersDisplay-bold.fntdata"/><Relationship Id="rId24" Type="http://schemas.openxmlformats.org/officeDocument/2006/relationships/slide" Target="slides/slide19.xml"/><Relationship Id="rId23" Type="http://schemas.openxmlformats.org/officeDocument/2006/relationships/slide" Target="slides/slide18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6" Type="http://schemas.openxmlformats.org/officeDocument/2006/relationships/slide" Target="slides/slide21.xml"/><Relationship Id="rId25" Type="http://schemas.openxmlformats.org/officeDocument/2006/relationships/slide" Target="slides/slide20.xml"/><Relationship Id="rId28" Type="http://schemas.openxmlformats.org/officeDocument/2006/relationships/slide" Target="slides/slide23.xml"/><Relationship Id="rId27" Type="http://schemas.openxmlformats.org/officeDocument/2006/relationships/slide" Target="slides/slide22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29" Type="http://schemas.openxmlformats.org/officeDocument/2006/relationships/slide" Target="slides/slide24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31" Type="http://schemas.openxmlformats.org/officeDocument/2006/relationships/slide" Target="slides/slide26.xml"/><Relationship Id="rId30" Type="http://schemas.openxmlformats.org/officeDocument/2006/relationships/slide" Target="slides/slide25.xml"/><Relationship Id="rId11" Type="http://schemas.openxmlformats.org/officeDocument/2006/relationships/slide" Target="slides/slide6.xml"/><Relationship Id="rId33" Type="http://schemas.openxmlformats.org/officeDocument/2006/relationships/slide" Target="slides/slide28.xml"/><Relationship Id="rId10" Type="http://schemas.openxmlformats.org/officeDocument/2006/relationships/slide" Target="slides/slide5.xml"/><Relationship Id="rId32" Type="http://schemas.openxmlformats.org/officeDocument/2006/relationships/slide" Target="slides/slide27.xml"/><Relationship Id="rId13" Type="http://schemas.openxmlformats.org/officeDocument/2006/relationships/slide" Target="slides/slide8.xml"/><Relationship Id="rId35" Type="http://schemas.openxmlformats.org/officeDocument/2006/relationships/font" Target="fonts/Raleway-boldItalic.fntdata"/><Relationship Id="rId12" Type="http://schemas.openxmlformats.org/officeDocument/2006/relationships/slide" Target="slides/slide7.xml"/><Relationship Id="rId34" Type="http://schemas.openxmlformats.org/officeDocument/2006/relationships/font" Target="fonts/Raleway-bold.fntdata"/><Relationship Id="rId15" Type="http://schemas.openxmlformats.org/officeDocument/2006/relationships/slide" Target="slides/slide10.xml"/><Relationship Id="rId37" Type="http://schemas.openxmlformats.org/officeDocument/2006/relationships/font" Target="fonts/Arimo-boldItalic.fntdata"/><Relationship Id="rId14" Type="http://schemas.openxmlformats.org/officeDocument/2006/relationships/slide" Target="slides/slide9.xml"/><Relationship Id="rId36" Type="http://schemas.openxmlformats.org/officeDocument/2006/relationships/font" Target="fonts/Arimo-bold.fntdata"/><Relationship Id="rId17" Type="http://schemas.openxmlformats.org/officeDocument/2006/relationships/slide" Target="slides/slide12.xml"/><Relationship Id="rId39" Type="http://schemas.openxmlformats.org/officeDocument/2006/relationships/font" Target="fonts/GreatVibes-regular.fntdata"/><Relationship Id="rId16" Type="http://schemas.openxmlformats.org/officeDocument/2006/relationships/slide" Target="slides/slide11.xml"/><Relationship Id="rId38" Type="http://schemas.openxmlformats.org/officeDocument/2006/relationships/font" Target="fonts/NixieOne-regular.fntdata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2" name="Google Shape;82;p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2" name="Shape 2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" name="Google Shape;283;p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4" name="Google Shape;284;p10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11" name="Shape 3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2" name="Google Shape;312;p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3" name="Google Shape;313;p1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36" name="Shape 3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" name="Google Shape;337;p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38" name="Google Shape;338;p1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63" name="Shape 3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4" name="Google Shape;364;p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65" name="Google Shape;365;p1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84" name="Shape 3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5" name="Google Shape;385;p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86" name="Google Shape;386;p1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06" name="Shape 4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7" name="Google Shape;407;p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08" name="Google Shape;408;p15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42" name="Shape 4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3" name="Google Shape;443;p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44" name="Google Shape;444;p16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59" name="Shape 4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" name="Google Shape;460;p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61" name="Google Shape;461;p17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82" name="Shape 4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3" name="Google Shape;483;p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84" name="Google Shape;484;p18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96" name="Shape 4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7" name="Google Shape;497;p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98" name="Google Shape;498;p19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8" name="Google Shape;98;p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23" name="Shape 5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4" name="Google Shape;524;p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25" name="Google Shape;525;p20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58" name="Shape 5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9" name="Google Shape;559;p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60" name="Google Shape;560;p2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28" name="Shape 6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9" name="Google Shape;629;p2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30" name="Google Shape;630;p2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57" name="Shape 6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8" name="Google Shape;658;p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59" name="Google Shape;659;p2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99" name="Shape 6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0" name="Google Shape;700;p2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01" name="Google Shape;701;p2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66" name="Shape 7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7" name="Google Shape;767;p2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68" name="Google Shape;768;p25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87" name="Shape 8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8" name="Google Shape;888;p2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89" name="Google Shape;889;p26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44" name="Shape 9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5" name="Google Shape;945;p2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46" name="Google Shape;946;p27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59" name="Shape 9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0" name="Google Shape;960;p2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61" name="Google Shape;961;p28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8" name="Google Shape;118;p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7" name="Google Shape;137;p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3" name="Google Shape;153;p5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8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0" name="Google Shape;170;p6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6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p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8" name="Google Shape;188;p7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9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Google Shape;230;p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1" name="Google Shape;231;p8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5" name="Shape 2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" name="Google Shape;256;p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7" name="Google Shape;257;p9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30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" name="Google Shape;13;p30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" name="Google Shape;14;p30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39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39"/>
          <p:cNvSpPr txBox="1"/>
          <p:nvPr>
            <p:ph idx="1" type="body"/>
          </p:nvPr>
        </p:nvSpPr>
        <p:spPr>
          <a:xfrm rot="5400000">
            <a:off x="2309018" y="-251619"/>
            <a:ext cx="4525963" cy="8229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1" name="Google Shape;71;p39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2" name="Google Shape;72;p39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39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40"/>
          <p:cNvSpPr txBox="1"/>
          <p:nvPr>
            <p:ph type="title"/>
          </p:nvPr>
        </p:nvSpPr>
        <p:spPr>
          <a:xfrm rot="5400000">
            <a:off x="4732337" y="2171700"/>
            <a:ext cx="5851525" cy="20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40"/>
          <p:cNvSpPr txBox="1"/>
          <p:nvPr>
            <p:ph idx="1" type="body"/>
          </p:nvPr>
        </p:nvSpPr>
        <p:spPr>
          <a:xfrm rot="5400000">
            <a:off x="541338" y="190501"/>
            <a:ext cx="5851525" cy="6019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7" name="Google Shape;77;p40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40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9" name="Google Shape;79;p40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31"/>
          <p:cNvSpPr txBox="1"/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" name="Google Shape;17;p31"/>
          <p:cNvSpPr txBox="1"/>
          <p:nvPr>
            <p:ph idx="1" type="subTitle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None/>
              <a:defRPr>
                <a:solidFill>
                  <a:srgbClr val="888888"/>
                </a:solidFill>
              </a:defRPr>
            </a:lvl1pPr>
            <a:lvl2pPr lvl="1" algn="ctr"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None/>
              <a:defRPr>
                <a:solidFill>
                  <a:srgbClr val="888888"/>
                </a:solidFill>
              </a:defRPr>
            </a:lvl2pPr>
            <a:lvl3pPr lvl="2" algn="ctr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>
                <a:solidFill>
                  <a:srgbClr val="888888"/>
                </a:solidFill>
              </a:defRPr>
            </a:lvl3pPr>
            <a:lvl4pPr lvl="3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4pPr>
            <a:lvl5pPr lvl="4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5pPr>
            <a:lvl6pPr lvl="5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18" name="Google Shape;18;p31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31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" name="Google Shape;20;p31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32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3" name="Google Shape;23;p32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4" name="Google Shape;24;p32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32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6" name="Google Shape;26;p32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33"/>
          <p:cNvSpPr txBox="1"/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  <a:defRPr b="1" sz="4000" cap="non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9" name="Google Shape;29;p33"/>
          <p:cNvSpPr txBox="1"/>
          <p:nvPr>
            <p:ph idx="1" type="body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1pPr>
            <a:lvl2pPr indent="-228600" lvl="1" marL="914400" algn="l"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indent="-228600" lvl="2" marL="1371600" algn="l"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indent="-228600" lvl="3" marL="18288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indent="-228600" lvl="4" marL="22860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indent="-228600" lvl="5" marL="27432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indent="-228600" lvl="6" marL="32004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indent="-228600" lvl="7" marL="3657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indent="-228600" lvl="8" marL="41148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30" name="Google Shape;30;p33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33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2" name="Google Shape;32;p33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34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34"/>
          <p:cNvSpPr txBox="1"/>
          <p:nvPr>
            <p:ph idx="1" type="body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indent="-381000" lvl="1" marL="9144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indent="-355600" lvl="2" marL="1371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36" name="Google Shape;36;p34"/>
          <p:cNvSpPr txBox="1"/>
          <p:nvPr>
            <p:ph idx="2" type="body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indent="-381000" lvl="1" marL="9144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indent="-355600" lvl="2" marL="1371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37" name="Google Shape;37;p34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34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9" name="Google Shape;39;p34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35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2" name="Google Shape;42;p35"/>
          <p:cNvSpPr txBox="1"/>
          <p:nvPr>
            <p:ph idx="1" type="body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3" name="Google Shape;43;p35"/>
          <p:cNvSpPr txBox="1"/>
          <p:nvPr>
            <p:ph idx="2" type="body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810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indent="-355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indent="-3302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indent="-3302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indent="-3302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indent="-3302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indent="-3302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indent="-3302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/>
        </p:txBody>
      </p:sp>
      <p:sp>
        <p:nvSpPr>
          <p:cNvPr id="44" name="Google Shape;44;p35"/>
          <p:cNvSpPr txBox="1"/>
          <p:nvPr>
            <p:ph idx="3" type="body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5" name="Google Shape;45;p35"/>
          <p:cNvSpPr txBox="1"/>
          <p:nvPr>
            <p:ph idx="4" type="body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810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indent="-355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indent="-3302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indent="-3302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indent="-3302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indent="-3302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indent="-3302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indent="-3302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/>
        </p:txBody>
      </p:sp>
      <p:sp>
        <p:nvSpPr>
          <p:cNvPr id="46" name="Google Shape;46;p35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35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35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36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1" name="Google Shape;51;p36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36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36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37"/>
          <p:cNvSpPr txBox="1"/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b="1" sz="2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37"/>
          <p:cNvSpPr txBox="1"/>
          <p:nvPr>
            <p:ph idx="1" type="body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  <a:defRPr sz="2800"/>
            </a:lvl2pPr>
            <a:lvl3pPr indent="-381000" lvl="2" marL="1371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4pPr>
            <a:lvl5pPr indent="-355600" lvl="4" marL="22860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»"/>
              <a:defRPr sz="2000"/>
            </a:lvl5pPr>
            <a:lvl6pPr indent="-355600" lvl="5" marL="27432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57" name="Google Shape;57;p37"/>
          <p:cNvSpPr txBox="1"/>
          <p:nvPr>
            <p:ph idx="2" type="body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indent="-228600" lvl="1" marL="9144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indent="-228600" lvl="2" marL="1371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indent="-228600" lvl="3" marL="1828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indent="-228600" lvl="4" marL="22860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indent="-228600" lvl="5" marL="27432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indent="-228600" lvl="6" marL="32004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indent="-228600" lvl="7" marL="3657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indent="-228600" lvl="8" marL="4114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58" name="Google Shape;58;p37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p37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37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38"/>
          <p:cNvSpPr txBox="1"/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b="1" sz="2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38"/>
          <p:cNvSpPr/>
          <p:nvPr>
            <p:ph idx="2" type="pic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4" name="Google Shape;64;p38"/>
          <p:cNvSpPr txBox="1"/>
          <p:nvPr>
            <p:ph idx="1" type="body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indent="-228600" lvl="1" marL="9144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indent="-228600" lvl="2" marL="1371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indent="-228600" lvl="3" marL="1828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indent="-228600" lvl="4" marL="22860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indent="-228600" lvl="5" marL="27432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indent="-228600" lvl="6" marL="32004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indent="-228600" lvl="7" marL="3657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indent="-228600" lvl="8" marL="4114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65" name="Google Shape;65;p38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38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38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29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7" name="Google Shape;7;p29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40640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81000" lvl="2" marL="13716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55600" lvl="3" marL="1828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556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556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556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556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556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p29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" name="Google Shape;9;p29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" name="Google Shape;10;p29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4.jpg"/><Relationship Id="rId4" Type="http://schemas.openxmlformats.org/officeDocument/2006/relationships/image" Target="../media/image1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7.png"/><Relationship Id="rId4" Type="http://schemas.openxmlformats.org/officeDocument/2006/relationships/image" Target="../media/image11.png"/><Relationship Id="rId5" Type="http://schemas.openxmlformats.org/officeDocument/2006/relationships/image" Target="../media/image15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14.png"/><Relationship Id="rId4" Type="http://schemas.openxmlformats.org/officeDocument/2006/relationships/image" Target="../media/image8.png"/><Relationship Id="rId5" Type="http://schemas.openxmlformats.org/officeDocument/2006/relationships/image" Target="../media/image12.png"/><Relationship Id="rId6" Type="http://schemas.openxmlformats.org/officeDocument/2006/relationships/image" Target="../media/image16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6.png"/><Relationship Id="rId4" Type="http://schemas.openxmlformats.org/officeDocument/2006/relationships/image" Target="../media/image10.png"/><Relationship Id="rId5" Type="http://schemas.openxmlformats.org/officeDocument/2006/relationships/image" Target="../media/image9.png"/><Relationship Id="rId6" Type="http://schemas.openxmlformats.org/officeDocument/2006/relationships/image" Target="../media/image13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5.pn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.jpg"/><Relationship Id="rId4" Type="http://schemas.openxmlformats.org/officeDocument/2006/relationships/image" Target="../media/image2.png"/><Relationship Id="rId5" Type="http://schemas.openxmlformats.org/officeDocument/2006/relationships/image" Target="../media/image1.png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1.xml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2.xml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3.xml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4.xml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5.xml"/></Relationships>
</file>

<file path=ppt/slides/_rels/slide2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6.xml"/></Relationships>
</file>

<file path=ppt/slides/_rels/slide2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7.xml"/></Relationships>
</file>

<file path=ppt/slides/_rels/slide2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8.xml"/><Relationship Id="rId3" Type="http://schemas.openxmlformats.org/officeDocument/2006/relationships/image" Target="../media/image2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2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2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1E605C"/>
        </a:solidFill>
      </p:bgPr>
    </p:bg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" name="Google Shape;84;p1"/>
          <p:cNvPicPr preferRelativeResize="0"/>
          <p:nvPr/>
        </p:nvPicPr>
        <p:blipFill rotWithShape="1">
          <a:blip r:embed="rId3">
            <a:alphaModFix/>
          </a:blip>
          <a:srcRect b="0" l="24065" r="24064" t="0"/>
          <a:stretch/>
        </p:blipFill>
        <p:spPr>
          <a:xfrm>
            <a:off x="-114300" y="-114300"/>
            <a:ext cx="8001000" cy="10287000"/>
          </a:xfrm>
          <a:prstGeom prst="rect">
            <a:avLst/>
          </a:prstGeom>
          <a:noFill/>
          <a:ln>
            <a:noFill/>
          </a:ln>
        </p:spPr>
      </p:pic>
      <p:sp>
        <p:nvSpPr>
          <p:cNvPr id="85" name="Google Shape;85;p1"/>
          <p:cNvSpPr/>
          <p:nvPr/>
        </p:nvSpPr>
        <p:spPr>
          <a:xfrm>
            <a:off x="0" y="0"/>
            <a:ext cx="7772400" cy="10058400"/>
          </a:xfrm>
          <a:custGeom>
            <a:rect b="b" l="l" r="r" t="t"/>
            <a:pathLst>
              <a:path extrusionOk="0" h="2660414" w="2055774">
                <a:moveTo>
                  <a:pt x="0" y="0"/>
                </a:moveTo>
                <a:lnTo>
                  <a:pt x="2055774" y="0"/>
                </a:lnTo>
                <a:lnTo>
                  <a:pt x="2055774" y="2660414"/>
                </a:lnTo>
                <a:lnTo>
                  <a:pt x="0" y="2660414"/>
                </a:lnTo>
                <a:close/>
              </a:path>
            </a:pathLst>
          </a:custGeom>
          <a:solidFill>
            <a:srgbClr val="0D907E">
              <a:alpha val="38823"/>
            </a:srgbClr>
          </a:solidFill>
          <a:ln>
            <a:noFill/>
          </a:ln>
        </p:spPr>
      </p:sp>
      <p:grpSp>
        <p:nvGrpSpPr>
          <p:cNvPr id="86" name="Google Shape;86;p1"/>
          <p:cNvGrpSpPr/>
          <p:nvPr/>
        </p:nvGrpSpPr>
        <p:grpSpPr>
          <a:xfrm>
            <a:off x="-1074942" y="-1759519"/>
            <a:ext cx="10849203" cy="13093984"/>
            <a:chOff x="0" y="0"/>
            <a:chExt cx="14465606" cy="17458645"/>
          </a:xfrm>
        </p:grpSpPr>
        <p:pic>
          <p:nvPicPr>
            <p:cNvPr id="87" name="Google Shape;87;p1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 flipH="1" rot="8717206">
              <a:off x="8444834" y="734230"/>
              <a:ext cx="4593786" cy="644741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88" name="Google Shape;88;p1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 flipH="1" rot="-738320">
              <a:off x="634272" y="10595772"/>
              <a:ext cx="4593786" cy="6447419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89" name="Google Shape;89;p1"/>
            <p:cNvSpPr/>
            <p:nvPr/>
          </p:nvSpPr>
          <p:spPr>
            <a:xfrm>
              <a:off x="1779812" y="2684520"/>
              <a:ext cx="9639072" cy="12696621"/>
            </a:xfrm>
            <a:custGeom>
              <a:rect b="b" l="l" r="r" t="t"/>
              <a:pathLst>
                <a:path extrusionOk="0" h="5557953" w="4219510">
                  <a:moveTo>
                    <a:pt x="4216970" y="4858183"/>
                  </a:moveTo>
                  <a:lnTo>
                    <a:pt x="4216970" y="420370"/>
                  </a:lnTo>
                  <a:lnTo>
                    <a:pt x="4196650" y="421640"/>
                  </a:lnTo>
                  <a:cubicBezTo>
                    <a:pt x="4189030" y="421640"/>
                    <a:pt x="4181410" y="422910"/>
                    <a:pt x="4173789" y="422910"/>
                  </a:cubicBezTo>
                  <a:cubicBezTo>
                    <a:pt x="4143310" y="422910"/>
                    <a:pt x="4114100" y="419100"/>
                    <a:pt x="4084889" y="412750"/>
                  </a:cubicBezTo>
                  <a:lnTo>
                    <a:pt x="4084889" y="304800"/>
                  </a:lnTo>
                  <a:lnTo>
                    <a:pt x="4081080" y="303530"/>
                  </a:lnTo>
                  <a:cubicBezTo>
                    <a:pt x="4002339" y="275590"/>
                    <a:pt x="3941380" y="215900"/>
                    <a:pt x="3912170" y="137160"/>
                  </a:cubicBezTo>
                  <a:lnTo>
                    <a:pt x="3910900" y="133350"/>
                  </a:lnTo>
                  <a:lnTo>
                    <a:pt x="3802950" y="133350"/>
                  </a:lnTo>
                  <a:cubicBezTo>
                    <a:pt x="3795330" y="104140"/>
                    <a:pt x="3791520" y="72390"/>
                    <a:pt x="3791520" y="40640"/>
                  </a:cubicBezTo>
                  <a:lnTo>
                    <a:pt x="3791520" y="0"/>
                  </a:lnTo>
                  <a:lnTo>
                    <a:pt x="419100" y="0"/>
                  </a:lnTo>
                  <a:lnTo>
                    <a:pt x="419100" y="39370"/>
                  </a:lnTo>
                  <a:cubicBezTo>
                    <a:pt x="419100" y="71120"/>
                    <a:pt x="415290" y="102870"/>
                    <a:pt x="407670" y="132080"/>
                  </a:cubicBezTo>
                  <a:lnTo>
                    <a:pt x="299720" y="132080"/>
                  </a:lnTo>
                  <a:lnTo>
                    <a:pt x="298450" y="135890"/>
                  </a:lnTo>
                  <a:cubicBezTo>
                    <a:pt x="270510" y="212090"/>
                    <a:pt x="210820" y="271780"/>
                    <a:pt x="135890" y="299720"/>
                  </a:cubicBezTo>
                  <a:lnTo>
                    <a:pt x="132080" y="300990"/>
                  </a:lnTo>
                  <a:lnTo>
                    <a:pt x="132080" y="410210"/>
                  </a:lnTo>
                  <a:cubicBezTo>
                    <a:pt x="101600" y="417830"/>
                    <a:pt x="69850" y="421640"/>
                    <a:pt x="36830" y="421640"/>
                  </a:cubicBezTo>
                  <a:lnTo>
                    <a:pt x="20320" y="421640"/>
                  </a:lnTo>
                  <a:lnTo>
                    <a:pt x="0" y="420370"/>
                  </a:lnTo>
                  <a:lnTo>
                    <a:pt x="0" y="4858183"/>
                  </a:lnTo>
                  <a:lnTo>
                    <a:pt x="38100" y="4858183"/>
                  </a:lnTo>
                  <a:lnTo>
                    <a:pt x="38100" y="459740"/>
                  </a:lnTo>
                  <a:cubicBezTo>
                    <a:pt x="69850" y="459740"/>
                    <a:pt x="101600" y="455930"/>
                    <a:pt x="132080" y="448310"/>
                  </a:cubicBezTo>
                  <a:lnTo>
                    <a:pt x="132080" y="4856913"/>
                  </a:lnTo>
                  <a:lnTo>
                    <a:pt x="144780" y="4856913"/>
                  </a:lnTo>
                  <a:lnTo>
                    <a:pt x="144780" y="445770"/>
                  </a:lnTo>
                  <a:cubicBezTo>
                    <a:pt x="290830" y="407670"/>
                    <a:pt x="406400" y="290830"/>
                    <a:pt x="444500" y="144780"/>
                  </a:cubicBezTo>
                  <a:lnTo>
                    <a:pt x="3766120" y="144780"/>
                  </a:lnTo>
                  <a:cubicBezTo>
                    <a:pt x="3804220" y="293370"/>
                    <a:pt x="3923600" y="411480"/>
                    <a:pt x="4073460" y="448310"/>
                  </a:cubicBezTo>
                  <a:lnTo>
                    <a:pt x="4073460" y="5103293"/>
                  </a:lnTo>
                  <a:cubicBezTo>
                    <a:pt x="3921060" y="5141393"/>
                    <a:pt x="3801680" y="5262043"/>
                    <a:pt x="3764850" y="5414443"/>
                  </a:cubicBezTo>
                  <a:lnTo>
                    <a:pt x="756920" y="5414443"/>
                  </a:lnTo>
                  <a:lnTo>
                    <a:pt x="756920" y="5427143"/>
                  </a:lnTo>
                  <a:lnTo>
                    <a:pt x="3761039" y="5427143"/>
                  </a:lnTo>
                  <a:cubicBezTo>
                    <a:pt x="3755960" y="5455083"/>
                    <a:pt x="3752150" y="5483023"/>
                    <a:pt x="3752150" y="5512233"/>
                  </a:cubicBezTo>
                  <a:lnTo>
                    <a:pt x="3752150" y="5521123"/>
                  </a:lnTo>
                  <a:lnTo>
                    <a:pt x="458470" y="5521123"/>
                  </a:lnTo>
                  <a:lnTo>
                    <a:pt x="458470" y="5512233"/>
                  </a:lnTo>
                  <a:cubicBezTo>
                    <a:pt x="458470" y="5483023"/>
                    <a:pt x="455930" y="5455083"/>
                    <a:pt x="449580" y="5427143"/>
                  </a:cubicBezTo>
                  <a:lnTo>
                    <a:pt x="756920" y="5427143"/>
                  </a:lnTo>
                  <a:lnTo>
                    <a:pt x="756920" y="5414443"/>
                  </a:lnTo>
                  <a:lnTo>
                    <a:pt x="447040" y="5414443"/>
                  </a:lnTo>
                  <a:cubicBezTo>
                    <a:pt x="411480" y="5263313"/>
                    <a:pt x="294640" y="5143933"/>
                    <a:pt x="144780" y="5104563"/>
                  </a:cubicBezTo>
                  <a:lnTo>
                    <a:pt x="144780" y="4858183"/>
                  </a:lnTo>
                  <a:lnTo>
                    <a:pt x="132080" y="4858183"/>
                  </a:lnTo>
                  <a:lnTo>
                    <a:pt x="132080" y="5102023"/>
                  </a:lnTo>
                  <a:cubicBezTo>
                    <a:pt x="101600" y="5095673"/>
                    <a:pt x="71120" y="5090593"/>
                    <a:pt x="38100" y="5090593"/>
                  </a:cubicBezTo>
                  <a:lnTo>
                    <a:pt x="38100" y="4858183"/>
                  </a:lnTo>
                  <a:lnTo>
                    <a:pt x="0" y="4858183"/>
                  </a:lnTo>
                  <a:lnTo>
                    <a:pt x="0" y="5129963"/>
                  </a:lnTo>
                  <a:lnTo>
                    <a:pt x="22860" y="5128693"/>
                  </a:lnTo>
                  <a:lnTo>
                    <a:pt x="36830" y="5128693"/>
                  </a:lnTo>
                  <a:cubicBezTo>
                    <a:pt x="69850" y="5128693"/>
                    <a:pt x="101600" y="5132503"/>
                    <a:pt x="132080" y="5140123"/>
                  </a:cubicBezTo>
                  <a:lnTo>
                    <a:pt x="132080" y="5249343"/>
                  </a:lnTo>
                  <a:lnTo>
                    <a:pt x="135890" y="5250613"/>
                  </a:lnTo>
                  <a:cubicBezTo>
                    <a:pt x="214630" y="5279823"/>
                    <a:pt x="274320" y="5343323"/>
                    <a:pt x="302260" y="5422063"/>
                  </a:cubicBezTo>
                  <a:lnTo>
                    <a:pt x="303530" y="5425873"/>
                  </a:lnTo>
                  <a:lnTo>
                    <a:pt x="411480" y="5425873"/>
                  </a:lnTo>
                  <a:cubicBezTo>
                    <a:pt x="417830" y="5452543"/>
                    <a:pt x="421640" y="5481753"/>
                    <a:pt x="421640" y="5510963"/>
                  </a:cubicBezTo>
                  <a:cubicBezTo>
                    <a:pt x="421640" y="5518583"/>
                    <a:pt x="421640" y="5527473"/>
                    <a:pt x="420370" y="5537633"/>
                  </a:cubicBezTo>
                  <a:lnTo>
                    <a:pt x="419100" y="5557953"/>
                  </a:lnTo>
                  <a:lnTo>
                    <a:pt x="3795330" y="5557953"/>
                  </a:lnTo>
                  <a:lnTo>
                    <a:pt x="3794060" y="5537633"/>
                  </a:lnTo>
                  <a:cubicBezTo>
                    <a:pt x="3792789" y="5527473"/>
                    <a:pt x="3792789" y="5518583"/>
                    <a:pt x="3792789" y="5510963"/>
                  </a:cubicBezTo>
                  <a:cubicBezTo>
                    <a:pt x="3792789" y="5481753"/>
                    <a:pt x="3796600" y="5453813"/>
                    <a:pt x="3802950" y="5425873"/>
                  </a:cubicBezTo>
                  <a:lnTo>
                    <a:pt x="3910900" y="5425873"/>
                  </a:lnTo>
                  <a:lnTo>
                    <a:pt x="3912170" y="5422063"/>
                  </a:lnTo>
                  <a:cubicBezTo>
                    <a:pt x="3938839" y="5340783"/>
                    <a:pt x="4003610" y="5276013"/>
                    <a:pt x="4083620" y="5248073"/>
                  </a:cubicBezTo>
                  <a:lnTo>
                    <a:pt x="4087430" y="5246803"/>
                  </a:lnTo>
                  <a:lnTo>
                    <a:pt x="4087430" y="5138853"/>
                  </a:lnTo>
                  <a:cubicBezTo>
                    <a:pt x="4115370" y="5132503"/>
                    <a:pt x="4145850" y="5128693"/>
                    <a:pt x="4176330" y="5128693"/>
                  </a:cubicBezTo>
                  <a:cubicBezTo>
                    <a:pt x="4183950" y="5128693"/>
                    <a:pt x="4191570" y="5128693"/>
                    <a:pt x="4199189" y="5129963"/>
                  </a:cubicBezTo>
                  <a:lnTo>
                    <a:pt x="4219510" y="5131233"/>
                  </a:lnTo>
                  <a:lnTo>
                    <a:pt x="4216970" y="4858183"/>
                  </a:lnTo>
                  <a:close/>
                  <a:moveTo>
                    <a:pt x="144780" y="406400"/>
                  </a:moveTo>
                  <a:lnTo>
                    <a:pt x="144780" y="309880"/>
                  </a:lnTo>
                  <a:cubicBezTo>
                    <a:pt x="219710" y="279400"/>
                    <a:pt x="279400" y="219710"/>
                    <a:pt x="309880" y="144780"/>
                  </a:cubicBezTo>
                  <a:lnTo>
                    <a:pt x="406400" y="144780"/>
                  </a:lnTo>
                  <a:cubicBezTo>
                    <a:pt x="369570" y="270510"/>
                    <a:pt x="270510" y="369570"/>
                    <a:pt x="144780" y="406400"/>
                  </a:cubicBezTo>
                  <a:close/>
                  <a:moveTo>
                    <a:pt x="3523550" y="132080"/>
                  </a:moveTo>
                  <a:lnTo>
                    <a:pt x="448310" y="132080"/>
                  </a:lnTo>
                  <a:cubicBezTo>
                    <a:pt x="454660" y="101600"/>
                    <a:pt x="458470" y="71120"/>
                    <a:pt x="458470" y="39370"/>
                  </a:cubicBezTo>
                  <a:lnTo>
                    <a:pt x="458470" y="38100"/>
                  </a:lnTo>
                  <a:lnTo>
                    <a:pt x="3753420" y="38100"/>
                  </a:lnTo>
                  <a:lnTo>
                    <a:pt x="3753420" y="39370"/>
                  </a:lnTo>
                  <a:cubicBezTo>
                    <a:pt x="3753420" y="71120"/>
                    <a:pt x="3757230" y="102870"/>
                    <a:pt x="3763580" y="132080"/>
                  </a:cubicBezTo>
                  <a:lnTo>
                    <a:pt x="3523550" y="132080"/>
                  </a:lnTo>
                  <a:close/>
                  <a:moveTo>
                    <a:pt x="312420" y="5414443"/>
                  </a:moveTo>
                  <a:cubicBezTo>
                    <a:pt x="284480" y="5334433"/>
                    <a:pt x="223520" y="5272203"/>
                    <a:pt x="144780" y="5240453"/>
                  </a:cubicBezTo>
                  <a:lnTo>
                    <a:pt x="144780" y="5143933"/>
                  </a:lnTo>
                  <a:cubicBezTo>
                    <a:pt x="273050" y="5182033"/>
                    <a:pt x="373380" y="5284903"/>
                    <a:pt x="407670" y="5414443"/>
                  </a:cubicBezTo>
                  <a:lnTo>
                    <a:pt x="312420" y="5414443"/>
                  </a:lnTo>
                  <a:close/>
                  <a:moveTo>
                    <a:pt x="4072189" y="5237913"/>
                  </a:moveTo>
                  <a:cubicBezTo>
                    <a:pt x="3990910" y="5268393"/>
                    <a:pt x="3926139" y="5333163"/>
                    <a:pt x="3898200" y="5414443"/>
                  </a:cubicBezTo>
                  <a:lnTo>
                    <a:pt x="3802950" y="5414443"/>
                  </a:lnTo>
                  <a:cubicBezTo>
                    <a:pt x="3837239" y="5282363"/>
                    <a:pt x="3941380" y="5178223"/>
                    <a:pt x="4072189" y="5142663"/>
                  </a:cubicBezTo>
                  <a:lnTo>
                    <a:pt x="4072189" y="5237913"/>
                  </a:lnTo>
                  <a:close/>
                  <a:moveTo>
                    <a:pt x="4072189" y="407670"/>
                  </a:moveTo>
                  <a:cubicBezTo>
                    <a:pt x="3943920" y="372110"/>
                    <a:pt x="3842320" y="271780"/>
                    <a:pt x="3805489" y="143510"/>
                  </a:cubicBezTo>
                  <a:lnTo>
                    <a:pt x="3902010" y="143510"/>
                  </a:lnTo>
                  <a:cubicBezTo>
                    <a:pt x="3932489" y="222250"/>
                    <a:pt x="3994720" y="283210"/>
                    <a:pt x="4073460" y="311150"/>
                  </a:cubicBezTo>
                  <a:lnTo>
                    <a:pt x="4073460" y="407670"/>
                  </a:lnTo>
                  <a:close/>
                  <a:moveTo>
                    <a:pt x="4178870" y="4858183"/>
                  </a:moveTo>
                  <a:lnTo>
                    <a:pt x="4178870" y="5091863"/>
                  </a:lnTo>
                  <a:lnTo>
                    <a:pt x="4173789" y="5091863"/>
                  </a:lnTo>
                  <a:cubicBezTo>
                    <a:pt x="4143310" y="5091863"/>
                    <a:pt x="4114100" y="5095673"/>
                    <a:pt x="4084889" y="5100753"/>
                  </a:cubicBezTo>
                  <a:lnTo>
                    <a:pt x="4084889" y="450850"/>
                  </a:lnTo>
                  <a:cubicBezTo>
                    <a:pt x="4112830" y="457200"/>
                    <a:pt x="4143310" y="459740"/>
                    <a:pt x="4173789" y="459740"/>
                  </a:cubicBezTo>
                  <a:lnTo>
                    <a:pt x="4178870" y="459740"/>
                  </a:lnTo>
                  <a:lnTo>
                    <a:pt x="4178870" y="4858183"/>
                  </a:lnTo>
                  <a:close/>
                </a:path>
              </a:pathLst>
            </a:custGeom>
            <a:solidFill>
              <a:srgbClr val="E2E2E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0" name="Google Shape;90;p1"/>
            <p:cNvSpPr/>
            <p:nvPr/>
          </p:nvSpPr>
          <p:spPr>
            <a:xfrm>
              <a:off x="2701865" y="9963177"/>
              <a:ext cx="9850334" cy="1857411"/>
            </a:xfrm>
            <a:custGeom>
              <a:rect b="b" l="l" r="r" t="t"/>
              <a:pathLst>
                <a:path extrusionOk="0" h="623689" w="3307588">
                  <a:moveTo>
                    <a:pt x="0" y="0"/>
                  </a:moveTo>
                  <a:lnTo>
                    <a:pt x="3307588" y="0"/>
                  </a:lnTo>
                  <a:lnTo>
                    <a:pt x="3307588" y="623689"/>
                  </a:lnTo>
                  <a:lnTo>
                    <a:pt x="0" y="623689"/>
                  </a:lnTo>
                  <a:close/>
                </a:path>
              </a:pathLst>
            </a:custGeom>
            <a:solidFill>
              <a:srgbClr val="0D907E"/>
            </a:solidFill>
            <a:ln>
              <a:noFill/>
            </a:ln>
          </p:spPr>
        </p:sp>
        <p:sp>
          <p:nvSpPr>
            <p:cNvPr id="91" name="Google Shape;91;p1"/>
            <p:cNvSpPr/>
            <p:nvPr/>
          </p:nvSpPr>
          <p:spPr>
            <a:xfrm>
              <a:off x="2701865" y="7002749"/>
              <a:ext cx="9850334" cy="1857411"/>
            </a:xfrm>
            <a:custGeom>
              <a:rect b="b" l="l" r="r" t="t"/>
              <a:pathLst>
                <a:path extrusionOk="0" h="623689" w="3307588">
                  <a:moveTo>
                    <a:pt x="0" y="0"/>
                  </a:moveTo>
                  <a:lnTo>
                    <a:pt x="3307588" y="0"/>
                  </a:lnTo>
                  <a:lnTo>
                    <a:pt x="3307588" y="623689"/>
                  </a:lnTo>
                  <a:lnTo>
                    <a:pt x="0" y="623689"/>
                  </a:lnTo>
                  <a:close/>
                </a:path>
              </a:pathLst>
            </a:custGeom>
            <a:solidFill>
              <a:srgbClr val="0D907E"/>
            </a:solidFill>
            <a:ln>
              <a:noFill/>
            </a:ln>
          </p:spPr>
        </p:sp>
        <p:sp>
          <p:nvSpPr>
            <p:cNvPr id="92" name="Google Shape;92;p1"/>
            <p:cNvSpPr txBox="1"/>
            <p:nvPr/>
          </p:nvSpPr>
          <p:spPr>
            <a:xfrm>
              <a:off x="3122522" y="10001277"/>
              <a:ext cx="6647010" cy="1819311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l">
                <a:lnSpc>
                  <a:spcPct val="114996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en-US" sz="9142" u="none" cap="none" strike="noStrike">
                  <a:solidFill>
                    <a:srgbClr val="FFFFFF"/>
                  </a:solidFill>
                  <a:latin typeface="Alice"/>
                  <a:ea typeface="Alice"/>
                  <a:cs typeface="Alice"/>
                  <a:sym typeface="Alice"/>
                </a:rPr>
                <a:t>Difficulty</a:t>
              </a:r>
              <a:endParaRPr/>
            </a:p>
          </p:txBody>
        </p:sp>
        <p:sp>
          <p:nvSpPr>
            <p:cNvPr id="93" name="Google Shape;93;p1"/>
            <p:cNvSpPr txBox="1"/>
            <p:nvPr/>
          </p:nvSpPr>
          <p:spPr>
            <a:xfrm>
              <a:off x="4202790" y="12876501"/>
              <a:ext cx="4486473" cy="942981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18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-US" sz="4218" u="none" cap="none" strike="noStrike">
                  <a:solidFill>
                    <a:srgbClr val="E2E2E2"/>
                  </a:solidFill>
                  <a:latin typeface="Raleway"/>
                  <a:ea typeface="Raleway"/>
                  <a:cs typeface="Raleway"/>
                  <a:sym typeface="Raleway"/>
                </a:rPr>
                <a:t>PLANNER</a:t>
              </a:r>
              <a:endParaRPr/>
            </a:p>
          </p:txBody>
        </p:sp>
        <p:sp>
          <p:nvSpPr>
            <p:cNvPr id="94" name="Google Shape;94;p1"/>
            <p:cNvSpPr txBox="1"/>
            <p:nvPr/>
          </p:nvSpPr>
          <p:spPr>
            <a:xfrm>
              <a:off x="3122522" y="4832310"/>
              <a:ext cx="6733977" cy="402785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l">
                <a:lnSpc>
                  <a:spcPct val="133001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en-US" sz="9142" u="none" cap="none" strike="noStrike">
                  <a:solidFill>
                    <a:srgbClr val="FFFFFF"/>
                  </a:solidFill>
                  <a:latin typeface="Alice"/>
                  <a:ea typeface="Alice"/>
                  <a:cs typeface="Alice"/>
                  <a:sym typeface="Alice"/>
                </a:rPr>
                <a:t>Express</a:t>
              </a:r>
              <a:endParaRPr/>
            </a:p>
            <a:p>
              <a:pPr indent="0" lvl="0" marL="0" marR="0" rtl="0" algn="l">
                <a:lnSpc>
                  <a:spcPct val="133001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en-US" sz="9142" u="none" cap="none" strike="noStrike">
                  <a:solidFill>
                    <a:srgbClr val="FFFFFF"/>
                  </a:solidFill>
                  <a:latin typeface="Alice"/>
                  <a:ea typeface="Alice"/>
                  <a:cs typeface="Alice"/>
                  <a:sym typeface="Alice"/>
                </a:rPr>
                <a:t>Gratitude</a:t>
              </a:r>
              <a:endParaRPr/>
            </a:p>
          </p:txBody>
        </p:sp>
        <p:sp>
          <p:nvSpPr>
            <p:cNvPr id="95" name="Google Shape;95;p1"/>
            <p:cNvSpPr txBox="1"/>
            <p:nvPr/>
          </p:nvSpPr>
          <p:spPr>
            <a:xfrm>
              <a:off x="3122522" y="9101186"/>
              <a:ext cx="8481667" cy="621932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l">
                <a:lnSpc>
                  <a:spcPct val="140021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-US" sz="2786" u="none" cap="none" strike="noStrike">
                  <a:solidFill>
                    <a:srgbClr val="FFFFFF"/>
                  </a:solidFill>
                  <a:latin typeface="Raleway"/>
                  <a:ea typeface="Raleway"/>
                  <a:cs typeface="Raleway"/>
                  <a:sym typeface="Raleway"/>
                </a:rPr>
                <a:t>DURING TIMES OF</a:t>
              </a:r>
              <a:endParaRPr/>
            </a:p>
          </p:txBody>
        </p:sp>
      </p:grp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5" name="Shape 2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6" name="Google Shape;286;p10"/>
          <p:cNvGrpSpPr/>
          <p:nvPr/>
        </p:nvGrpSpPr>
        <p:grpSpPr>
          <a:xfrm>
            <a:off x="0" y="-98216"/>
            <a:ext cx="7811637" cy="10254831"/>
            <a:chOff x="0" y="0"/>
            <a:chExt cx="10415517" cy="13673107"/>
          </a:xfrm>
        </p:grpSpPr>
        <p:sp>
          <p:nvSpPr>
            <p:cNvPr id="287" name="Google Shape;287;p10"/>
            <p:cNvSpPr/>
            <p:nvPr/>
          </p:nvSpPr>
          <p:spPr>
            <a:xfrm>
              <a:off x="0" y="0"/>
              <a:ext cx="735448" cy="13673107"/>
            </a:xfrm>
            <a:custGeom>
              <a:rect b="b" l="l" r="r" t="t"/>
              <a:pathLst>
                <a:path extrusionOk="0" h="4503270" w="242221">
                  <a:moveTo>
                    <a:pt x="0" y="0"/>
                  </a:moveTo>
                  <a:lnTo>
                    <a:pt x="242221" y="0"/>
                  </a:lnTo>
                  <a:lnTo>
                    <a:pt x="242221" y="4503270"/>
                  </a:lnTo>
                  <a:lnTo>
                    <a:pt x="0" y="4503270"/>
                  </a:lnTo>
                  <a:close/>
                </a:path>
              </a:pathLst>
            </a:custGeom>
            <a:solidFill>
              <a:srgbClr val="E2E2E2">
                <a:alpha val="20392"/>
              </a:srgbClr>
            </a:solidFill>
            <a:ln>
              <a:noFill/>
            </a:ln>
          </p:spPr>
        </p:sp>
        <p:sp>
          <p:nvSpPr>
            <p:cNvPr id="288" name="Google Shape;288;p10"/>
            <p:cNvSpPr/>
            <p:nvPr/>
          </p:nvSpPr>
          <p:spPr>
            <a:xfrm>
              <a:off x="3226690" y="0"/>
              <a:ext cx="735448" cy="13673107"/>
            </a:xfrm>
            <a:custGeom>
              <a:rect b="b" l="l" r="r" t="t"/>
              <a:pathLst>
                <a:path extrusionOk="0" h="4503270" w="242221">
                  <a:moveTo>
                    <a:pt x="0" y="0"/>
                  </a:moveTo>
                  <a:lnTo>
                    <a:pt x="242221" y="0"/>
                  </a:lnTo>
                  <a:lnTo>
                    <a:pt x="242221" y="4503270"/>
                  </a:lnTo>
                  <a:lnTo>
                    <a:pt x="0" y="4503270"/>
                  </a:lnTo>
                  <a:close/>
                </a:path>
              </a:pathLst>
            </a:custGeom>
            <a:solidFill>
              <a:srgbClr val="E2E2E2">
                <a:alpha val="20392"/>
              </a:srgbClr>
            </a:solidFill>
            <a:ln>
              <a:noFill/>
            </a:ln>
          </p:spPr>
        </p:sp>
        <p:sp>
          <p:nvSpPr>
            <p:cNvPr id="289" name="Google Shape;289;p10"/>
            <p:cNvSpPr/>
            <p:nvPr/>
          </p:nvSpPr>
          <p:spPr>
            <a:xfrm>
              <a:off x="8066724" y="0"/>
              <a:ext cx="735448" cy="13673107"/>
            </a:xfrm>
            <a:custGeom>
              <a:rect b="b" l="l" r="r" t="t"/>
              <a:pathLst>
                <a:path extrusionOk="0" h="4503270" w="242221">
                  <a:moveTo>
                    <a:pt x="0" y="0"/>
                  </a:moveTo>
                  <a:lnTo>
                    <a:pt x="242221" y="0"/>
                  </a:lnTo>
                  <a:lnTo>
                    <a:pt x="242221" y="4503270"/>
                  </a:lnTo>
                  <a:lnTo>
                    <a:pt x="0" y="4503270"/>
                  </a:lnTo>
                  <a:close/>
                </a:path>
              </a:pathLst>
            </a:custGeom>
            <a:solidFill>
              <a:srgbClr val="E2E2E2">
                <a:alpha val="20392"/>
              </a:srgbClr>
            </a:solidFill>
            <a:ln>
              <a:noFill/>
            </a:ln>
          </p:spPr>
        </p:sp>
        <p:sp>
          <p:nvSpPr>
            <p:cNvPr id="290" name="Google Shape;290;p10"/>
            <p:cNvSpPr/>
            <p:nvPr/>
          </p:nvSpPr>
          <p:spPr>
            <a:xfrm>
              <a:off x="9680069" y="0"/>
              <a:ext cx="735448" cy="13673107"/>
            </a:xfrm>
            <a:custGeom>
              <a:rect b="b" l="l" r="r" t="t"/>
              <a:pathLst>
                <a:path extrusionOk="0" h="4503270" w="242221">
                  <a:moveTo>
                    <a:pt x="0" y="0"/>
                  </a:moveTo>
                  <a:lnTo>
                    <a:pt x="242221" y="0"/>
                  </a:lnTo>
                  <a:lnTo>
                    <a:pt x="242221" y="4503270"/>
                  </a:lnTo>
                  <a:lnTo>
                    <a:pt x="0" y="4503270"/>
                  </a:lnTo>
                  <a:close/>
                </a:path>
              </a:pathLst>
            </a:custGeom>
            <a:solidFill>
              <a:srgbClr val="E2E2E2">
                <a:alpha val="20392"/>
              </a:srgbClr>
            </a:solidFill>
            <a:ln>
              <a:noFill/>
            </a:ln>
          </p:spPr>
        </p:sp>
        <p:sp>
          <p:nvSpPr>
            <p:cNvPr id="291" name="Google Shape;291;p10"/>
            <p:cNvSpPr/>
            <p:nvPr/>
          </p:nvSpPr>
          <p:spPr>
            <a:xfrm>
              <a:off x="1613345" y="0"/>
              <a:ext cx="735448" cy="13673107"/>
            </a:xfrm>
            <a:custGeom>
              <a:rect b="b" l="l" r="r" t="t"/>
              <a:pathLst>
                <a:path extrusionOk="0" h="4503270" w="242221">
                  <a:moveTo>
                    <a:pt x="0" y="0"/>
                  </a:moveTo>
                  <a:lnTo>
                    <a:pt x="242221" y="0"/>
                  </a:lnTo>
                  <a:lnTo>
                    <a:pt x="242221" y="4503270"/>
                  </a:lnTo>
                  <a:lnTo>
                    <a:pt x="0" y="4503270"/>
                  </a:lnTo>
                  <a:close/>
                </a:path>
              </a:pathLst>
            </a:custGeom>
            <a:solidFill>
              <a:srgbClr val="E2E2E2">
                <a:alpha val="20392"/>
              </a:srgbClr>
            </a:solidFill>
            <a:ln>
              <a:noFill/>
            </a:ln>
          </p:spPr>
        </p:sp>
        <p:sp>
          <p:nvSpPr>
            <p:cNvPr id="292" name="Google Shape;292;p10"/>
            <p:cNvSpPr/>
            <p:nvPr/>
          </p:nvSpPr>
          <p:spPr>
            <a:xfrm>
              <a:off x="6453379" y="0"/>
              <a:ext cx="735448" cy="13673107"/>
            </a:xfrm>
            <a:custGeom>
              <a:rect b="b" l="l" r="r" t="t"/>
              <a:pathLst>
                <a:path extrusionOk="0" h="4503270" w="242221">
                  <a:moveTo>
                    <a:pt x="0" y="0"/>
                  </a:moveTo>
                  <a:lnTo>
                    <a:pt x="242221" y="0"/>
                  </a:lnTo>
                  <a:lnTo>
                    <a:pt x="242221" y="4503270"/>
                  </a:lnTo>
                  <a:lnTo>
                    <a:pt x="0" y="4503270"/>
                  </a:lnTo>
                  <a:close/>
                </a:path>
              </a:pathLst>
            </a:custGeom>
            <a:solidFill>
              <a:srgbClr val="E2E2E2">
                <a:alpha val="20392"/>
              </a:srgbClr>
            </a:solidFill>
            <a:ln>
              <a:noFill/>
            </a:ln>
          </p:spPr>
        </p:sp>
        <p:sp>
          <p:nvSpPr>
            <p:cNvPr id="293" name="Google Shape;293;p10"/>
            <p:cNvSpPr/>
            <p:nvPr/>
          </p:nvSpPr>
          <p:spPr>
            <a:xfrm>
              <a:off x="4840034" y="0"/>
              <a:ext cx="735448" cy="13673107"/>
            </a:xfrm>
            <a:custGeom>
              <a:rect b="b" l="l" r="r" t="t"/>
              <a:pathLst>
                <a:path extrusionOk="0" h="4503270" w="242221">
                  <a:moveTo>
                    <a:pt x="0" y="0"/>
                  </a:moveTo>
                  <a:lnTo>
                    <a:pt x="242221" y="0"/>
                  </a:lnTo>
                  <a:lnTo>
                    <a:pt x="242221" y="4503270"/>
                  </a:lnTo>
                  <a:lnTo>
                    <a:pt x="0" y="4503270"/>
                  </a:lnTo>
                  <a:close/>
                </a:path>
              </a:pathLst>
            </a:custGeom>
            <a:solidFill>
              <a:srgbClr val="E2E2E2">
                <a:alpha val="20392"/>
              </a:srgbClr>
            </a:solidFill>
            <a:ln>
              <a:noFill/>
            </a:ln>
          </p:spPr>
        </p:sp>
      </p:grpSp>
      <p:grpSp>
        <p:nvGrpSpPr>
          <p:cNvPr id="294" name="Google Shape;294;p10"/>
          <p:cNvGrpSpPr/>
          <p:nvPr/>
        </p:nvGrpSpPr>
        <p:grpSpPr>
          <a:xfrm>
            <a:off x="569247" y="562386"/>
            <a:ext cx="6633907" cy="1537375"/>
            <a:chOff x="0" y="0"/>
            <a:chExt cx="17109112" cy="3964952"/>
          </a:xfrm>
        </p:grpSpPr>
        <p:sp>
          <p:nvSpPr>
            <p:cNvPr id="295" name="Google Shape;295;p10"/>
            <p:cNvSpPr/>
            <p:nvPr/>
          </p:nvSpPr>
          <p:spPr>
            <a:xfrm>
              <a:off x="394970" y="394970"/>
              <a:ext cx="16319173" cy="3172472"/>
            </a:xfrm>
            <a:custGeom>
              <a:rect b="b" l="l" r="r" t="t"/>
              <a:pathLst>
                <a:path extrusionOk="0" h="3172472" w="16319173">
                  <a:moveTo>
                    <a:pt x="16319173" y="588010"/>
                  </a:moveTo>
                  <a:lnTo>
                    <a:pt x="16319173" y="2584462"/>
                  </a:lnTo>
                  <a:cubicBezTo>
                    <a:pt x="16319173" y="2909582"/>
                    <a:pt x="16056282" y="3172472"/>
                    <a:pt x="15731162" y="3172472"/>
                  </a:cubicBezTo>
                  <a:lnTo>
                    <a:pt x="588010" y="3172472"/>
                  </a:lnTo>
                  <a:cubicBezTo>
                    <a:pt x="262890" y="3172472"/>
                    <a:pt x="0" y="2909582"/>
                    <a:pt x="0" y="2584462"/>
                  </a:cubicBezTo>
                  <a:lnTo>
                    <a:pt x="0" y="588010"/>
                  </a:lnTo>
                  <a:cubicBezTo>
                    <a:pt x="0" y="262890"/>
                    <a:pt x="262890" y="0"/>
                    <a:pt x="588010" y="0"/>
                  </a:cubicBezTo>
                  <a:lnTo>
                    <a:pt x="15731162" y="0"/>
                  </a:lnTo>
                  <a:cubicBezTo>
                    <a:pt x="16056283" y="0"/>
                    <a:pt x="16319173" y="262890"/>
                    <a:pt x="16319173" y="588010"/>
                  </a:cubicBezTo>
                  <a:close/>
                </a:path>
              </a:pathLst>
            </a:custGeom>
            <a:solidFill>
              <a:srgbClr val="6CCEB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6" name="Google Shape;296;p10"/>
            <p:cNvSpPr/>
            <p:nvPr/>
          </p:nvSpPr>
          <p:spPr>
            <a:xfrm>
              <a:off x="758120" y="753110"/>
              <a:ext cx="15592875" cy="2456192"/>
            </a:xfrm>
            <a:custGeom>
              <a:rect b="b" l="l" r="r" t="t"/>
              <a:pathLst>
                <a:path extrusionOk="0" h="2456192" w="15592875">
                  <a:moveTo>
                    <a:pt x="147390" y="2151557"/>
                  </a:moveTo>
                  <a:cubicBezTo>
                    <a:pt x="229564" y="2154259"/>
                    <a:pt x="294780" y="2221656"/>
                    <a:pt x="294780" y="2303874"/>
                  </a:cubicBezTo>
                  <a:cubicBezTo>
                    <a:pt x="294780" y="2386092"/>
                    <a:pt x="229564" y="2453489"/>
                    <a:pt x="147390" y="2456192"/>
                  </a:cubicBezTo>
                  <a:cubicBezTo>
                    <a:pt x="65216" y="2453489"/>
                    <a:pt x="0" y="2386092"/>
                    <a:pt x="0" y="2303874"/>
                  </a:cubicBezTo>
                  <a:cubicBezTo>
                    <a:pt x="0" y="2221656"/>
                    <a:pt x="65216" y="2154259"/>
                    <a:pt x="147390" y="2151557"/>
                  </a:cubicBezTo>
                  <a:close/>
                  <a:moveTo>
                    <a:pt x="147390" y="0"/>
                  </a:moveTo>
                  <a:cubicBezTo>
                    <a:pt x="229435" y="2869"/>
                    <a:pt x="294464" y="70212"/>
                    <a:pt x="294464" y="152307"/>
                  </a:cubicBezTo>
                  <a:cubicBezTo>
                    <a:pt x="294464" y="234402"/>
                    <a:pt x="229435" y="301745"/>
                    <a:pt x="147390" y="304614"/>
                  </a:cubicBezTo>
                  <a:cubicBezTo>
                    <a:pt x="65345" y="301745"/>
                    <a:pt x="316" y="234402"/>
                    <a:pt x="316" y="152307"/>
                  </a:cubicBezTo>
                  <a:cubicBezTo>
                    <a:pt x="316" y="70212"/>
                    <a:pt x="65345" y="2869"/>
                    <a:pt x="147390" y="0"/>
                  </a:cubicBezTo>
                  <a:close/>
                  <a:moveTo>
                    <a:pt x="15445483" y="0"/>
                  </a:moveTo>
                  <a:cubicBezTo>
                    <a:pt x="15527528" y="2869"/>
                    <a:pt x="15592558" y="70212"/>
                    <a:pt x="15592558" y="152307"/>
                  </a:cubicBezTo>
                  <a:cubicBezTo>
                    <a:pt x="15592558" y="234402"/>
                    <a:pt x="15527528" y="301745"/>
                    <a:pt x="15445483" y="304614"/>
                  </a:cubicBezTo>
                  <a:cubicBezTo>
                    <a:pt x="15363439" y="301745"/>
                    <a:pt x="15298408" y="234402"/>
                    <a:pt x="15298408" y="152307"/>
                  </a:cubicBezTo>
                  <a:cubicBezTo>
                    <a:pt x="15298408" y="70212"/>
                    <a:pt x="15363439" y="2869"/>
                    <a:pt x="15445483" y="0"/>
                  </a:cubicBezTo>
                  <a:close/>
                  <a:moveTo>
                    <a:pt x="15445483" y="2151557"/>
                  </a:moveTo>
                  <a:cubicBezTo>
                    <a:pt x="15527656" y="2154259"/>
                    <a:pt x="15592874" y="2221656"/>
                    <a:pt x="15592874" y="2303874"/>
                  </a:cubicBezTo>
                  <a:cubicBezTo>
                    <a:pt x="15592874" y="2386092"/>
                    <a:pt x="15527656" y="2453489"/>
                    <a:pt x="15445483" y="2456192"/>
                  </a:cubicBezTo>
                  <a:cubicBezTo>
                    <a:pt x="15363310" y="2453489"/>
                    <a:pt x="15298092" y="2386092"/>
                    <a:pt x="15298092" y="2303874"/>
                  </a:cubicBezTo>
                  <a:cubicBezTo>
                    <a:pt x="15298092" y="2221656"/>
                    <a:pt x="15363310" y="2154259"/>
                    <a:pt x="15445483" y="2151557"/>
                  </a:cubicBezTo>
                  <a:close/>
                </a:path>
              </a:pathLst>
            </a:custGeom>
            <a:solidFill>
              <a:srgbClr val="1E605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7" name="Google Shape;297;p10"/>
            <p:cNvSpPr/>
            <p:nvPr/>
          </p:nvSpPr>
          <p:spPr>
            <a:xfrm>
              <a:off x="0" y="0"/>
              <a:ext cx="17109112" cy="3964952"/>
            </a:xfrm>
            <a:custGeom>
              <a:rect b="b" l="l" r="r" t="t"/>
              <a:pathLst>
                <a:path extrusionOk="0" h="3964952" w="17109112">
                  <a:moveTo>
                    <a:pt x="17109112" y="1057724"/>
                  </a:moveTo>
                  <a:lnTo>
                    <a:pt x="17109112" y="565150"/>
                  </a:lnTo>
                  <a:cubicBezTo>
                    <a:pt x="16992273" y="520700"/>
                    <a:pt x="16874162" y="444500"/>
                    <a:pt x="16768753" y="340360"/>
                  </a:cubicBezTo>
                  <a:cubicBezTo>
                    <a:pt x="16664612" y="234950"/>
                    <a:pt x="16588412" y="116840"/>
                    <a:pt x="16543962" y="0"/>
                  </a:cubicBezTo>
                  <a:lnTo>
                    <a:pt x="565150" y="0"/>
                  </a:lnTo>
                  <a:cubicBezTo>
                    <a:pt x="520700" y="116840"/>
                    <a:pt x="444500" y="234950"/>
                    <a:pt x="340360" y="340360"/>
                  </a:cubicBezTo>
                  <a:cubicBezTo>
                    <a:pt x="234950" y="444500"/>
                    <a:pt x="116840" y="520700"/>
                    <a:pt x="0" y="565150"/>
                  </a:cubicBezTo>
                  <a:lnTo>
                    <a:pt x="0" y="3397262"/>
                  </a:lnTo>
                  <a:cubicBezTo>
                    <a:pt x="29210" y="3408692"/>
                    <a:pt x="58420" y="3421392"/>
                    <a:pt x="87630" y="3436632"/>
                  </a:cubicBezTo>
                  <a:cubicBezTo>
                    <a:pt x="95250" y="3440442"/>
                    <a:pt x="101600" y="3444252"/>
                    <a:pt x="109220" y="3448062"/>
                  </a:cubicBezTo>
                  <a:cubicBezTo>
                    <a:pt x="114300" y="3450602"/>
                    <a:pt x="119380" y="3453142"/>
                    <a:pt x="124460" y="3456952"/>
                  </a:cubicBezTo>
                  <a:cubicBezTo>
                    <a:pt x="125730" y="3456952"/>
                    <a:pt x="127000" y="3458222"/>
                    <a:pt x="128270" y="3459492"/>
                  </a:cubicBezTo>
                  <a:cubicBezTo>
                    <a:pt x="132080" y="3460762"/>
                    <a:pt x="134620" y="3463302"/>
                    <a:pt x="138430" y="3465842"/>
                  </a:cubicBezTo>
                  <a:cubicBezTo>
                    <a:pt x="175260" y="3488702"/>
                    <a:pt x="212090" y="3514102"/>
                    <a:pt x="248920" y="3542042"/>
                  </a:cubicBezTo>
                  <a:cubicBezTo>
                    <a:pt x="255270" y="3547122"/>
                    <a:pt x="261620" y="3552202"/>
                    <a:pt x="267970" y="3558552"/>
                  </a:cubicBezTo>
                  <a:cubicBezTo>
                    <a:pt x="273050" y="3562362"/>
                    <a:pt x="276860" y="3566172"/>
                    <a:pt x="280670" y="3569982"/>
                  </a:cubicBezTo>
                  <a:cubicBezTo>
                    <a:pt x="293370" y="3581412"/>
                    <a:pt x="306070" y="3592842"/>
                    <a:pt x="318770" y="3605542"/>
                  </a:cubicBezTo>
                  <a:cubicBezTo>
                    <a:pt x="325120" y="3611892"/>
                    <a:pt x="331470" y="3618242"/>
                    <a:pt x="339090" y="3624592"/>
                  </a:cubicBezTo>
                  <a:cubicBezTo>
                    <a:pt x="345440" y="3630942"/>
                    <a:pt x="351790" y="3637292"/>
                    <a:pt x="358140" y="3644912"/>
                  </a:cubicBezTo>
                  <a:cubicBezTo>
                    <a:pt x="369570" y="3657612"/>
                    <a:pt x="382270" y="3670312"/>
                    <a:pt x="393700" y="3683012"/>
                  </a:cubicBezTo>
                  <a:cubicBezTo>
                    <a:pt x="397510" y="3688092"/>
                    <a:pt x="401320" y="3691902"/>
                    <a:pt x="405130" y="3696982"/>
                  </a:cubicBezTo>
                  <a:lnTo>
                    <a:pt x="420370" y="3716032"/>
                  </a:lnTo>
                  <a:cubicBezTo>
                    <a:pt x="424180" y="3719842"/>
                    <a:pt x="426720" y="3724922"/>
                    <a:pt x="430530" y="3728732"/>
                  </a:cubicBezTo>
                  <a:cubicBezTo>
                    <a:pt x="436880" y="3736352"/>
                    <a:pt x="443230" y="3745242"/>
                    <a:pt x="449580" y="3752862"/>
                  </a:cubicBezTo>
                  <a:cubicBezTo>
                    <a:pt x="457200" y="3763022"/>
                    <a:pt x="463550" y="3773182"/>
                    <a:pt x="469900" y="3782072"/>
                  </a:cubicBezTo>
                  <a:cubicBezTo>
                    <a:pt x="488950" y="3811282"/>
                    <a:pt x="506730" y="3840492"/>
                    <a:pt x="523240" y="3870972"/>
                  </a:cubicBezTo>
                  <a:cubicBezTo>
                    <a:pt x="525780" y="3876052"/>
                    <a:pt x="528320" y="3879862"/>
                    <a:pt x="529590" y="3884942"/>
                  </a:cubicBezTo>
                  <a:lnTo>
                    <a:pt x="533400" y="3892562"/>
                  </a:lnTo>
                  <a:cubicBezTo>
                    <a:pt x="535940" y="3897642"/>
                    <a:pt x="538480" y="3902722"/>
                    <a:pt x="539750" y="3906532"/>
                  </a:cubicBezTo>
                  <a:cubicBezTo>
                    <a:pt x="548640" y="3925582"/>
                    <a:pt x="557530" y="3944632"/>
                    <a:pt x="563880" y="3964952"/>
                  </a:cubicBezTo>
                  <a:lnTo>
                    <a:pt x="16542693" y="3964952"/>
                  </a:lnTo>
                  <a:cubicBezTo>
                    <a:pt x="16587143" y="3848112"/>
                    <a:pt x="16663343" y="3730002"/>
                    <a:pt x="16767482" y="3624592"/>
                  </a:cubicBezTo>
                  <a:cubicBezTo>
                    <a:pt x="16806853" y="3585222"/>
                    <a:pt x="16847493" y="3549662"/>
                    <a:pt x="16890673" y="3519182"/>
                  </a:cubicBezTo>
                  <a:cubicBezTo>
                    <a:pt x="16912262" y="3503942"/>
                    <a:pt x="16933853" y="3488702"/>
                    <a:pt x="16955443" y="3476002"/>
                  </a:cubicBezTo>
                  <a:cubicBezTo>
                    <a:pt x="16969412" y="3467112"/>
                    <a:pt x="16984653" y="3458222"/>
                    <a:pt x="16998623" y="3450602"/>
                  </a:cubicBezTo>
                  <a:cubicBezTo>
                    <a:pt x="17012593" y="3442982"/>
                    <a:pt x="17027832" y="3435362"/>
                    <a:pt x="17041803" y="3427742"/>
                  </a:cubicBezTo>
                  <a:cubicBezTo>
                    <a:pt x="17063393" y="3417582"/>
                    <a:pt x="17086253" y="3407422"/>
                    <a:pt x="17107843" y="3399802"/>
                  </a:cubicBezTo>
                  <a:lnTo>
                    <a:pt x="17109112" y="1057724"/>
                  </a:lnTo>
                  <a:close/>
                  <a:moveTo>
                    <a:pt x="16714143" y="2979432"/>
                  </a:moveTo>
                  <a:cubicBezTo>
                    <a:pt x="16714143" y="3304551"/>
                    <a:pt x="16451252" y="3567442"/>
                    <a:pt x="16126132" y="3567442"/>
                  </a:cubicBezTo>
                  <a:lnTo>
                    <a:pt x="982980" y="3567442"/>
                  </a:lnTo>
                  <a:cubicBezTo>
                    <a:pt x="657860" y="3567442"/>
                    <a:pt x="394970" y="3304551"/>
                    <a:pt x="394970" y="2979432"/>
                  </a:cubicBezTo>
                  <a:lnTo>
                    <a:pt x="394970" y="982980"/>
                  </a:lnTo>
                  <a:cubicBezTo>
                    <a:pt x="394970" y="657860"/>
                    <a:pt x="657860" y="394970"/>
                    <a:pt x="982980" y="394970"/>
                  </a:cubicBezTo>
                  <a:lnTo>
                    <a:pt x="16126132" y="394970"/>
                  </a:lnTo>
                  <a:cubicBezTo>
                    <a:pt x="16451253" y="394970"/>
                    <a:pt x="16714143" y="657860"/>
                    <a:pt x="16714143" y="982980"/>
                  </a:cubicBezTo>
                  <a:lnTo>
                    <a:pt x="16714143" y="2979432"/>
                  </a:lnTo>
                  <a:close/>
                </a:path>
              </a:pathLst>
            </a:custGeom>
            <a:solidFill>
              <a:srgbClr val="1E605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298" name="Google Shape;298;p10"/>
          <p:cNvGrpSpPr/>
          <p:nvPr/>
        </p:nvGrpSpPr>
        <p:grpSpPr>
          <a:xfrm rot="-189633">
            <a:off x="728204" y="2709804"/>
            <a:ext cx="2766379" cy="2755373"/>
            <a:chOff x="-1270" y="0"/>
            <a:chExt cx="12129770" cy="12081510"/>
          </a:xfrm>
        </p:grpSpPr>
        <p:sp>
          <p:nvSpPr>
            <p:cNvPr id="299" name="Google Shape;299;p10"/>
            <p:cNvSpPr/>
            <p:nvPr/>
          </p:nvSpPr>
          <p:spPr>
            <a:xfrm>
              <a:off x="-1270" y="0"/>
              <a:ext cx="12129770" cy="12081510"/>
            </a:xfrm>
            <a:custGeom>
              <a:rect b="b" l="l" r="r" t="t"/>
              <a:pathLst>
                <a:path extrusionOk="0" h="12081510" w="12129770">
                  <a:moveTo>
                    <a:pt x="2288540" y="256540"/>
                  </a:moveTo>
                  <a:cubicBezTo>
                    <a:pt x="2288540" y="309880"/>
                    <a:pt x="2245360" y="353060"/>
                    <a:pt x="2192020" y="353060"/>
                  </a:cubicBezTo>
                  <a:cubicBezTo>
                    <a:pt x="2141220" y="353060"/>
                    <a:pt x="2100580" y="316230"/>
                    <a:pt x="2095500" y="266700"/>
                  </a:cubicBezTo>
                  <a:lnTo>
                    <a:pt x="1430020" y="266700"/>
                  </a:lnTo>
                  <a:cubicBezTo>
                    <a:pt x="1423670" y="316230"/>
                    <a:pt x="1383030" y="353060"/>
                    <a:pt x="1333500" y="353060"/>
                  </a:cubicBezTo>
                  <a:cubicBezTo>
                    <a:pt x="1280160" y="353060"/>
                    <a:pt x="1236980" y="309880"/>
                    <a:pt x="1236980" y="256540"/>
                  </a:cubicBezTo>
                  <a:cubicBezTo>
                    <a:pt x="1236980" y="223520"/>
                    <a:pt x="1253490" y="194310"/>
                    <a:pt x="1278890" y="176530"/>
                  </a:cubicBezTo>
                  <a:cubicBezTo>
                    <a:pt x="1253490" y="158750"/>
                    <a:pt x="1236980" y="129540"/>
                    <a:pt x="1236980" y="96520"/>
                  </a:cubicBezTo>
                  <a:cubicBezTo>
                    <a:pt x="1236980" y="48260"/>
                    <a:pt x="1272540" y="8890"/>
                    <a:pt x="1318260" y="1270"/>
                  </a:cubicBezTo>
                  <a:cubicBezTo>
                    <a:pt x="1323340" y="0"/>
                    <a:pt x="1328420" y="0"/>
                    <a:pt x="1333500" y="0"/>
                  </a:cubicBezTo>
                  <a:cubicBezTo>
                    <a:pt x="1338580" y="0"/>
                    <a:pt x="1343660" y="0"/>
                    <a:pt x="1348740" y="1270"/>
                  </a:cubicBezTo>
                  <a:cubicBezTo>
                    <a:pt x="1394460" y="8890"/>
                    <a:pt x="1430020" y="48260"/>
                    <a:pt x="1430020" y="96520"/>
                  </a:cubicBezTo>
                  <a:lnTo>
                    <a:pt x="1430020" y="102870"/>
                  </a:lnTo>
                  <a:lnTo>
                    <a:pt x="2094230" y="102870"/>
                  </a:lnTo>
                  <a:lnTo>
                    <a:pt x="2094230" y="96520"/>
                  </a:lnTo>
                  <a:cubicBezTo>
                    <a:pt x="2094230" y="43180"/>
                    <a:pt x="2138680" y="1270"/>
                    <a:pt x="2190750" y="1270"/>
                  </a:cubicBezTo>
                  <a:cubicBezTo>
                    <a:pt x="2244090" y="1270"/>
                    <a:pt x="2287270" y="44450"/>
                    <a:pt x="2287270" y="97790"/>
                  </a:cubicBezTo>
                  <a:cubicBezTo>
                    <a:pt x="2287270" y="130810"/>
                    <a:pt x="2270760" y="160020"/>
                    <a:pt x="2245360" y="177800"/>
                  </a:cubicBezTo>
                  <a:cubicBezTo>
                    <a:pt x="2270760" y="195580"/>
                    <a:pt x="2287270" y="224790"/>
                    <a:pt x="2288540" y="256540"/>
                  </a:cubicBezTo>
                  <a:close/>
                  <a:moveTo>
                    <a:pt x="266700" y="2598420"/>
                  </a:moveTo>
                  <a:lnTo>
                    <a:pt x="266700" y="1931670"/>
                  </a:lnTo>
                  <a:cubicBezTo>
                    <a:pt x="316230" y="1926590"/>
                    <a:pt x="353060" y="1885950"/>
                    <a:pt x="353060" y="1835150"/>
                  </a:cubicBezTo>
                  <a:cubicBezTo>
                    <a:pt x="353060" y="1781810"/>
                    <a:pt x="309880" y="1738630"/>
                    <a:pt x="256540" y="1738630"/>
                  </a:cubicBezTo>
                  <a:cubicBezTo>
                    <a:pt x="224790" y="1739900"/>
                    <a:pt x="195580" y="1756410"/>
                    <a:pt x="177800" y="1783080"/>
                  </a:cubicBezTo>
                  <a:cubicBezTo>
                    <a:pt x="160020" y="1757680"/>
                    <a:pt x="130810" y="1741170"/>
                    <a:pt x="97790" y="1741170"/>
                  </a:cubicBezTo>
                  <a:cubicBezTo>
                    <a:pt x="44450" y="1741170"/>
                    <a:pt x="1270" y="1784350"/>
                    <a:pt x="1270" y="1837690"/>
                  </a:cubicBezTo>
                  <a:cubicBezTo>
                    <a:pt x="1270" y="1889760"/>
                    <a:pt x="43180" y="1934210"/>
                    <a:pt x="96520" y="1934210"/>
                  </a:cubicBezTo>
                  <a:lnTo>
                    <a:pt x="102870" y="1934210"/>
                  </a:lnTo>
                  <a:lnTo>
                    <a:pt x="102870" y="2598420"/>
                  </a:lnTo>
                  <a:lnTo>
                    <a:pt x="96520" y="2598420"/>
                  </a:lnTo>
                  <a:cubicBezTo>
                    <a:pt x="48260" y="2598420"/>
                    <a:pt x="8890" y="2633980"/>
                    <a:pt x="1270" y="2679700"/>
                  </a:cubicBezTo>
                  <a:cubicBezTo>
                    <a:pt x="0" y="2684780"/>
                    <a:pt x="0" y="2689860"/>
                    <a:pt x="0" y="2694940"/>
                  </a:cubicBezTo>
                  <a:cubicBezTo>
                    <a:pt x="0" y="2700020"/>
                    <a:pt x="0" y="2705100"/>
                    <a:pt x="1270" y="2710180"/>
                  </a:cubicBezTo>
                  <a:cubicBezTo>
                    <a:pt x="8890" y="2755900"/>
                    <a:pt x="48260" y="2791460"/>
                    <a:pt x="96520" y="2791460"/>
                  </a:cubicBezTo>
                  <a:cubicBezTo>
                    <a:pt x="129540" y="2791460"/>
                    <a:pt x="158750" y="2774950"/>
                    <a:pt x="176530" y="2749550"/>
                  </a:cubicBezTo>
                  <a:cubicBezTo>
                    <a:pt x="194310" y="2774950"/>
                    <a:pt x="223520" y="2791460"/>
                    <a:pt x="256540" y="2791460"/>
                  </a:cubicBezTo>
                  <a:cubicBezTo>
                    <a:pt x="309880" y="2791460"/>
                    <a:pt x="353060" y="2748280"/>
                    <a:pt x="353060" y="2694940"/>
                  </a:cubicBezTo>
                  <a:cubicBezTo>
                    <a:pt x="353060" y="2645410"/>
                    <a:pt x="316230" y="2604770"/>
                    <a:pt x="266700" y="2598420"/>
                  </a:cubicBezTo>
                  <a:close/>
                  <a:moveTo>
                    <a:pt x="9649460" y="177800"/>
                  </a:moveTo>
                  <a:cubicBezTo>
                    <a:pt x="9674860" y="160020"/>
                    <a:pt x="9691370" y="130810"/>
                    <a:pt x="9691370" y="97790"/>
                  </a:cubicBezTo>
                  <a:cubicBezTo>
                    <a:pt x="9691370" y="44450"/>
                    <a:pt x="9648190" y="1270"/>
                    <a:pt x="9594850" y="1270"/>
                  </a:cubicBezTo>
                  <a:cubicBezTo>
                    <a:pt x="9542780" y="1270"/>
                    <a:pt x="9498330" y="43180"/>
                    <a:pt x="9498330" y="96520"/>
                  </a:cubicBezTo>
                  <a:lnTo>
                    <a:pt x="9498330" y="102870"/>
                  </a:lnTo>
                  <a:lnTo>
                    <a:pt x="8834120" y="102870"/>
                  </a:lnTo>
                  <a:lnTo>
                    <a:pt x="8834120" y="96520"/>
                  </a:lnTo>
                  <a:cubicBezTo>
                    <a:pt x="8834120" y="48260"/>
                    <a:pt x="8798560" y="8890"/>
                    <a:pt x="8752840" y="1270"/>
                  </a:cubicBezTo>
                  <a:cubicBezTo>
                    <a:pt x="8747760" y="0"/>
                    <a:pt x="8742680" y="0"/>
                    <a:pt x="8737600" y="0"/>
                  </a:cubicBezTo>
                  <a:cubicBezTo>
                    <a:pt x="8732520" y="0"/>
                    <a:pt x="8727440" y="0"/>
                    <a:pt x="8722360" y="1270"/>
                  </a:cubicBezTo>
                  <a:cubicBezTo>
                    <a:pt x="8676640" y="8890"/>
                    <a:pt x="8641080" y="48260"/>
                    <a:pt x="8641080" y="96520"/>
                  </a:cubicBezTo>
                  <a:cubicBezTo>
                    <a:pt x="8641080" y="129540"/>
                    <a:pt x="8657590" y="158750"/>
                    <a:pt x="8682990" y="176530"/>
                  </a:cubicBezTo>
                  <a:cubicBezTo>
                    <a:pt x="8657590" y="194310"/>
                    <a:pt x="8641080" y="223520"/>
                    <a:pt x="8641080" y="256540"/>
                  </a:cubicBezTo>
                  <a:cubicBezTo>
                    <a:pt x="8641080" y="309880"/>
                    <a:pt x="8684260" y="353060"/>
                    <a:pt x="8737600" y="353060"/>
                  </a:cubicBezTo>
                  <a:cubicBezTo>
                    <a:pt x="8787130" y="353060"/>
                    <a:pt x="8827770" y="316230"/>
                    <a:pt x="8834120" y="266700"/>
                  </a:cubicBezTo>
                  <a:lnTo>
                    <a:pt x="9500870" y="266700"/>
                  </a:lnTo>
                  <a:cubicBezTo>
                    <a:pt x="9505950" y="316230"/>
                    <a:pt x="9546590" y="353060"/>
                    <a:pt x="9597390" y="353060"/>
                  </a:cubicBezTo>
                  <a:cubicBezTo>
                    <a:pt x="9650730" y="353060"/>
                    <a:pt x="9693910" y="309880"/>
                    <a:pt x="9693910" y="256540"/>
                  </a:cubicBezTo>
                  <a:cubicBezTo>
                    <a:pt x="9692640" y="224790"/>
                    <a:pt x="9674860" y="195580"/>
                    <a:pt x="9649460" y="177800"/>
                  </a:cubicBezTo>
                  <a:close/>
                  <a:moveTo>
                    <a:pt x="12043410" y="1369060"/>
                  </a:moveTo>
                  <a:lnTo>
                    <a:pt x="12043410" y="702310"/>
                  </a:lnTo>
                  <a:cubicBezTo>
                    <a:pt x="12092940" y="697230"/>
                    <a:pt x="12129770" y="656590"/>
                    <a:pt x="12129770" y="605790"/>
                  </a:cubicBezTo>
                  <a:cubicBezTo>
                    <a:pt x="12129770" y="552450"/>
                    <a:pt x="12086590" y="509270"/>
                    <a:pt x="12033250" y="509270"/>
                  </a:cubicBezTo>
                  <a:cubicBezTo>
                    <a:pt x="12000230" y="510540"/>
                    <a:pt x="11971020" y="527050"/>
                    <a:pt x="11954510" y="553720"/>
                  </a:cubicBezTo>
                  <a:cubicBezTo>
                    <a:pt x="11936730" y="528320"/>
                    <a:pt x="11907520" y="511810"/>
                    <a:pt x="11874500" y="511810"/>
                  </a:cubicBezTo>
                  <a:cubicBezTo>
                    <a:pt x="11821160" y="511810"/>
                    <a:pt x="11777980" y="554990"/>
                    <a:pt x="11777980" y="608330"/>
                  </a:cubicBezTo>
                  <a:cubicBezTo>
                    <a:pt x="11777980" y="660400"/>
                    <a:pt x="11819890" y="704850"/>
                    <a:pt x="11873230" y="704850"/>
                  </a:cubicBezTo>
                  <a:lnTo>
                    <a:pt x="11879580" y="704850"/>
                  </a:lnTo>
                  <a:lnTo>
                    <a:pt x="11879580" y="1369060"/>
                  </a:lnTo>
                  <a:lnTo>
                    <a:pt x="11873230" y="1369060"/>
                  </a:lnTo>
                  <a:cubicBezTo>
                    <a:pt x="11819890" y="1369060"/>
                    <a:pt x="11776710" y="1412240"/>
                    <a:pt x="11776710" y="1465580"/>
                  </a:cubicBezTo>
                  <a:cubicBezTo>
                    <a:pt x="11776710" y="1518920"/>
                    <a:pt x="11819890" y="1562100"/>
                    <a:pt x="11873230" y="1562100"/>
                  </a:cubicBezTo>
                  <a:cubicBezTo>
                    <a:pt x="11906250" y="1562100"/>
                    <a:pt x="11935460" y="1545590"/>
                    <a:pt x="11953240" y="1520190"/>
                  </a:cubicBezTo>
                  <a:cubicBezTo>
                    <a:pt x="11971020" y="1545590"/>
                    <a:pt x="12000230" y="1562100"/>
                    <a:pt x="12033250" y="1562100"/>
                  </a:cubicBezTo>
                  <a:cubicBezTo>
                    <a:pt x="12086590" y="1562100"/>
                    <a:pt x="12129770" y="1518920"/>
                    <a:pt x="12129770" y="1465580"/>
                  </a:cubicBezTo>
                  <a:cubicBezTo>
                    <a:pt x="12129770" y="1416050"/>
                    <a:pt x="12092940" y="1375410"/>
                    <a:pt x="12043410" y="1369060"/>
                  </a:cubicBezTo>
                  <a:close/>
                  <a:moveTo>
                    <a:pt x="12129770" y="9403080"/>
                  </a:moveTo>
                  <a:cubicBezTo>
                    <a:pt x="12129770" y="9349739"/>
                    <a:pt x="12086590" y="9306560"/>
                    <a:pt x="12033250" y="9306560"/>
                  </a:cubicBezTo>
                  <a:cubicBezTo>
                    <a:pt x="12000230" y="9307830"/>
                    <a:pt x="11971020" y="9324339"/>
                    <a:pt x="11954510" y="9351010"/>
                  </a:cubicBezTo>
                  <a:cubicBezTo>
                    <a:pt x="11936730" y="9325610"/>
                    <a:pt x="11907520" y="9309100"/>
                    <a:pt x="11874500" y="9309100"/>
                  </a:cubicBezTo>
                  <a:cubicBezTo>
                    <a:pt x="11821160" y="9309100"/>
                    <a:pt x="11777980" y="9352280"/>
                    <a:pt x="11777980" y="9405620"/>
                  </a:cubicBezTo>
                  <a:cubicBezTo>
                    <a:pt x="11777980" y="9457689"/>
                    <a:pt x="11819890" y="9502139"/>
                    <a:pt x="11873230" y="9502139"/>
                  </a:cubicBezTo>
                  <a:lnTo>
                    <a:pt x="11879580" y="9502139"/>
                  </a:lnTo>
                  <a:lnTo>
                    <a:pt x="11879580" y="10165080"/>
                  </a:lnTo>
                  <a:lnTo>
                    <a:pt x="11873230" y="10165080"/>
                  </a:lnTo>
                  <a:cubicBezTo>
                    <a:pt x="11819890" y="10165080"/>
                    <a:pt x="11776710" y="10208260"/>
                    <a:pt x="11776710" y="10261600"/>
                  </a:cubicBezTo>
                  <a:cubicBezTo>
                    <a:pt x="11776710" y="10314939"/>
                    <a:pt x="11819890" y="10358120"/>
                    <a:pt x="11873230" y="10358120"/>
                  </a:cubicBezTo>
                  <a:cubicBezTo>
                    <a:pt x="11906250" y="10358120"/>
                    <a:pt x="11935460" y="10341610"/>
                    <a:pt x="11953240" y="10316210"/>
                  </a:cubicBezTo>
                  <a:cubicBezTo>
                    <a:pt x="11971020" y="10341610"/>
                    <a:pt x="12000230" y="10358120"/>
                    <a:pt x="12033250" y="10358120"/>
                  </a:cubicBezTo>
                  <a:cubicBezTo>
                    <a:pt x="12086590" y="10358120"/>
                    <a:pt x="12129770" y="10314939"/>
                    <a:pt x="12129770" y="10261600"/>
                  </a:cubicBezTo>
                  <a:cubicBezTo>
                    <a:pt x="12129770" y="10212070"/>
                    <a:pt x="12092940" y="10171430"/>
                    <a:pt x="12043410" y="10165080"/>
                  </a:cubicBezTo>
                  <a:lnTo>
                    <a:pt x="12043410" y="9499600"/>
                  </a:lnTo>
                  <a:cubicBezTo>
                    <a:pt x="12092940" y="9494520"/>
                    <a:pt x="12129770" y="9453880"/>
                    <a:pt x="12129770" y="9403080"/>
                  </a:cubicBezTo>
                  <a:close/>
                  <a:moveTo>
                    <a:pt x="10841990" y="11906250"/>
                  </a:moveTo>
                  <a:cubicBezTo>
                    <a:pt x="10867390" y="11888470"/>
                    <a:pt x="10883900" y="11859260"/>
                    <a:pt x="10883900" y="11826240"/>
                  </a:cubicBezTo>
                  <a:cubicBezTo>
                    <a:pt x="10883900" y="11772900"/>
                    <a:pt x="10840720" y="11729720"/>
                    <a:pt x="10787380" y="11729720"/>
                  </a:cubicBezTo>
                  <a:cubicBezTo>
                    <a:pt x="10735309" y="11729720"/>
                    <a:pt x="10690859" y="11771630"/>
                    <a:pt x="10690859" y="11824970"/>
                  </a:cubicBezTo>
                  <a:lnTo>
                    <a:pt x="10690859" y="11831320"/>
                  </a:lnTo>
                  <a:lnTo>
                    <a:pt x="10026650" y="11831320"/>
                  </a:lnTo>
                  <a:lnTo>
                    <a:pt x="10026650" y="11824970"/>
                  </a:lnTo>
                  <a:cubicBezTo>
                    <a:pt x="10026650" y="11771630"/>
                    <a:pt x="9983470" y="11728450"/>
                    <a:pt x="9930130" y="11728450"/>
                  </a:cubicBezTo>
                  <a:cubicBezTo>
                    <a:pt x="9876790" y="11728450"/>
                    <a:pt x="9833609" y="11771630"/>
                    <a:pt x="9833609" y="11824970"/>
                  </a:cubicBezTo>
                  <a:cubicBezTo>
                    <a:pt x="9833609" y="11857990"/>
                    <a:pt x="9850120" y="11887200"/>
                    <a:pt x="9875520" y="11904980"/>
                  </a:cubicBezTo>
                  <a:cubicBezTo>
                    <a:pt x="9850120" y="11922760"/>
                    <a:pt x="9833609" y="11951970"/>
                    <a:pt x="9833609" y="11984990"/>
                  </a:cubicBezTo>
                  <a:cubicBezTo>
                    <a:pt x="9833609" y="12038330"/>
                    <a:pt x="9876790" y="12081510"/>
                    <a:pt x="9930130" y="12081510"/>
                  </a:cubicBezTo>
                  <a:cubicBezTo>
                    <a:pt x="9979659" y="12081510"/>
                    <a:pt x="10020300" y="12044680"/>
                    <a:pt x="10026650" y="11995150"/>
                  </a:cubicBezTo>
                  <a:lnTo>
                    <a:pt x="10692130" y="11995150"/>
                  </a:lnTo>
                  <a:cubicBezTo>
                    <a:pt x="10697209" y="12044680"/>
                    <a:pt x="10737850" y="12081510"/>
                    <a:pt x="10788650" y="12081510"/>
                  </a:cubicBezTo>
                  <a:cubicBezTo>
                    <a:pt x="10841990" y="12081510"/>
                    <a:pt x="10885170" y="12038330"/>
                    <a:pt x="10885170" y="11984990"/>
                  </a:cubicBezTo>
                  <a:cubicBezTo>
                    <a:pt x="10883900" y="11953240"/>
                    <a:pt x="10867390" y="11924030"/>
                    <a:pt x="10841990" y="11906250"/>
                  </a:cubicBezTo>
                  <a:close/>
                  <a:moveTo>
                    <a:pt x="353059" y="10636250"/>
                  </a:moveTo>
                  <a:cubicBezTo>
                    <a:pt x="353059" y="10582910"/>
                    <a:pt x="309879" y="10539730"/>
                    <a:pt x="256539" y="10539730"/>
                  </a:cubicBezTo>
                  <a:cubicBezTo>
                    <a:pt x="224789" y="10541000"/>
                    <a:pt x="195579" y="10557510"/>
                    <a:pt x="177799" y="10582910"/>
                  </a:cubicBezTo>
                  <a:cubicBezTo>
                    <a:pt x="160019" y="10557510"/>
                    <a:pt x="130809" y="10541000"/>
                    <a:pt x="97789" y="10541000"/>
                  </a:cubicBezTo>
                  <a:cubicBezTo>
                    <a:pt x="44449" y="10541000"/>
                    <a:pt x="1269" y="10584180"/>
                    <a:pt x="1269" y="10637520"/>
                  </a:cubicBezTo>
                  <a:cubicBezTo>
                    <a:pt x="1269" y="10689590"/>
                    <a:pt x="43179" y="10734040"/>
                    <a:pt x="96519" y="10734040"/>
                  </a:cubicBezTo>
                  <a:lnTo>
                    <a:pt x="102870" y="10734040"/>
                  </a:lnTo>
                  <a:lnTo>
                    <a:pt x="102870" y="11398250"/>
                  </a:lnTo>
                  <a:lnTo>
                    <a:pt x="96520" y="11398250"/>
                  </a:lnTo>
                  <a:cubicBezTo>
                    <a:pt x="48260" y="11398250"/>
                    <a:pt x="8890" y="11433810"/>
                    <a:pt x="1270" y="11479530"/>
                  </a:cubicBezTo>
                  <a:cubicBezTo>
                    <a:pt x="0" y="11484610"/>
                    <a:pt x="0" y="11489690"/>
                    <a:pt x="0" y="11494770"/>
                  </a:cubicBezTo>
                  <a:cubicBezTo>
                    <a:pt x="0" y="11499850"/>
                    <a:pt x="0" y="11504930"/>
                    <a:pt x="1270" y="11510010"/>
                  </a:cubicBezTo>
                  <a:cubicBezTo>
                    <a:pt x="8890" y="11555730"/>
                    <a:pt x="48260" y="11591290"/>
                    <a:pt x="96520" y="11591290"/>
                  </a:cubicBezTo>
                  <a:cubicBezTo>
                    <a:pt x="129540" y="11591290"/>
                    <a:pt x="158750" y="11574780"/>
                    <a:pt x="176530" y="11549380"/>
                  </a:cubicBezTo>
                  <a:cubicBezTo>
                    <a:pt x="194310" y="11574780"/>
                    <a:pt x="223520" y="11591290"/>
                    <a:pt x="256540" y="11591290"/>
                  </a:cubicBezTo>
                  <a:cubicBezTo>
                    <a:pt x="309880" y="11591290"/>
                    <a:pt x="353060" y="11548110"/>
                    <a:pt x="353060" y="11494770"/>
                  </a:cubicBezTo>
                  <a:cubicBezTo>
                    <a:pt x="353060" y="11445240"/>
                    <a:pt x="316230" y="11404600"/>
                    <a:pt x="266700" y="11398250"/>
                  </a:cubicBezTo>
                  <a:lnTo>
                    <a:pt x="266700" y="10732770"/>
                  </a:lnTo>
                  <a:cubicBezTo>
                    <a:pt x="316230" y="10727690"/>
                    <a:pt x="353060" y="10687050"/>
                    <a:pt x="353060" y="10636250"/>
                  </a:cubicBezTo>
                  <a:close/>
                  <a:moveTo>
                    <a:pt x="3442970" y="11902440"/>
                  </a:moveTo>
                  <a:cubicBezTo>
                    <a:pt x="3468370" y="11884660"/>
                    <a:pt x="3484880" y="11855450"/>
                    <a:pt x="3484880" y="11822430"/>
                  </a:cubicBezTo>
                  <a:cubicBezTo>
                    <a:pt x="3484880" y="11769090"/>
                    <a:pt x="3441700" y="11725910"/>
                    <a:pt x="3388360" y="11725910"/>
                  </a:cubicBezTo>
                  <a:cubicBezTo>
                    <a:pt x="3336290" y="11725910"/>
                    <a:pt x="3291840" y="11767820"/>
                    <a:pt x="3291840" y="11821160"/>
                  </a:cubicBezTo>
                  <a:lnTo>
                    <a:pt x="3291840" y="11827510"/>
                  </a:lnTo>
                  <a:lnTo>
                    <a:pt x="2627630" y="11827510"/>
                  </a:lnTo>
                  <a:lnTo>
                    <a:pt x="2627630" y="11821160"/>
                  </a:lnTo>
                  <a:cubicBezTo>
                    <a:pt x="2627630" y="11767820"/>
                    <a:pt x="2584450" y="11724640"/>
                    <a:pt x="2531110" y="11724640"/>
                  </a:cubicBezTo>
                  <a:cubicBezTo>
                    <a:pt x="2477770" y="11724640"/>
                    <a:pt x="2434590" y="11767820"/>
                    <a:pt x="2434590" y="11821160"/>
                  </a:cubicBezTo>
                  <a:cubicBezTo>
                    <a:pt x="2434590" y="11854180"/>
                    <a:pt x="2451100" y="11883390"/>
                    <a:pt x="2476500" y="11901170"/>
                  </a:cubicBezTo>
                  <a:cubicBezTo>
                    <a:pt x="2451100" y="11918950"/>
                    <a:pt x="2434590" y="11948160"/>
                    <a:pt x="2434590" y="11981180"/>
                  </a:cubicBezTo>
                  <a:cubicBezTo>
                    <a:pt x="2434590" y="12034520"/>
                    <a:pt x="2477770" y="12077700"/>
                    <a:pt x="2531110" y="12077700"/>
                  </a:cubicBezTo>
                  <a:cubicBezTo>
                    <a:pt x="2580640" y="12077700"/>
                    <a:pt x="2621280" y="12040870"/>
                    <a:pt x="2627630" y="11991340"/>
                  </a:cubicBezTo>
                  <a:lnTo>
                    <a:pt x="3293110" y="11991340"/>
                  </a:lnTo>
                  <a:cubicBezTo>
                    <a:pt x="3298190" y="12040870"/>
                    <a:pt x="3338830" y="12077700"/>
                    <a:pt x="3389630" y="12077700"/>
                  </a:cubicBezTo>
                  <a:cubicBezTo>
                    <a:pt x="3442970" y="12077700"/>
                    <a:pt x="3486150" y="12034520"/>
                    <a:pt x="3486150" y="11981180"/>
                  </a:cubicBezTo>
                  <a:cubicBezTo>
                    <a:pt x="3484880" y="11949430"/>
                    <a:pt x="3468370" y="11920220"/>
                    <a:pt x="3442970" y="11902440"/>
                  </a:cubicBezTo>
                  <a:close/>
                </a:path>
              </a:pathLst>
            </a:custGeom>
            <a:solidFill>
              <a:srgbClr val="1E605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0" name="Google Shape;300;p10"/>
            <p:cNvSpPr/>
            <p:nvPr/>
          </p:nvSpPr>
          <p:spPr>
            <a:xfrm>
              <a:off x="-1270" y="0"/>
              <a:ext cx="12129770" cy="12081510"/>
            </a:xfrm>
            <a:custGeom>
              <a:rect b="b" l="l" r="r" t="t"/>
              <a:pathLst>
                <a:path extrusionOk="0" h="12081510" w="12129770">
                  <a:moveTo>
                    <a:pt x="266700" y="695960"/>
                  </a:moveTo>
                  <a:lnTo>
                    <a:pt x="266700" y="1361440"/>
                  </a:lnTo>
                  <a:cubicBezTo>
                    <a:pt x="316230" y="1367790"/>
                    <a:pt x="353060" y="1408430"/>
                    <a:pt x="353060" y="1457960"/>
                  </a:cubicBezTo>
                  <a:cubicBezTo>
                    <a:pt x="353060" y="1511300"/>
                    <a:pt x="309880" y="1554480"/>
                    <a:pt x="256540" y="1554480"/>
                  </a:cubicBezTo>
                  <a:cubicBezTo>
                    <a:pt x="223520" y="1554480"/>
                    <a:pt x="194310" y="1537970"/>
                    <a:pt x="176530" y="1512570"/>
                  </a:cubicBezTo>
                  <a:cubicBezTo>
                    <a:pt x="158750" y="1537970"/>
                    <a:pt x="129540" y="1554480"/>
                    <a:pt x="96520" y="1554480"/>
                  </a:cubicBezTo>
                  <a:cubicBezTo>
                    <a:pt x="48260" y="1554480"/>
                    <a:pt x="8890" y="1518920"/>
                    <a:pt x="1270" y="1473200"/>
                  </a:cubicBezTo>
                  <a:cubicBezTo>
                    <a:pt x="0" y="1468120"/>
                    <a:pt x="0" y="1463040"/>
                    <a:pt x="0" y="1457960"/>
                  </a:cubicBezTo>
                  <a:cubicBezTo>
                    <a:pt x="0" y="1452880"/>
                    <a:pt x="0" y="1447800"/>
                    <a:pt x="1270" y="1442720"/>
                  </a:cubicBezTo>
                  <a:cubicBezTo>
                    <a:pt x="8890" y="1397000"/>
                    <a:pt x="48260" y="1361440"/>
                    <a:pt x="96520" y="1361440"/>
                  </a:cubicBezTo>
                  <a:lnTo>
                    <a:pt x="102870" y="1361440"/>
                  </a:lnTo>
                  <a:lnTo>
                    <a:pt x="102870" y="697230"/>
                  </a:lnTo>
                  <a:lnTo>
                    <a:pt x="96520" y="697230"/>
                  </a:lnTo>
                  <a:cubicBezTo>
                    <a:pt x="43180" y="697230"/>
                    <a:pt x="1270" y="652780"/>
                    <a:pt x="1270" y="600710"/>
                  </a:cubicBezTo>
                  <a:cubicBezTo>
                    <a:pt x="1270" y="547370"/>
                    <a:pt x="45720" y="504190"/>
                    <a:pt x="97790" y="505460"/>
                  </a:cubicBezTo>
                  <a:cubicBezTo>
                    <a:pt x="130810" y="505460"/>
                    <a:pt x="160020" y="521970"/>
                    <a:pt x="177800" y="547370"/>
                  </a:cubicBezTo>
                  <a:cubicBezTo>
                    <a:pt x="195580" y="520700"/>
                    <a:pt x="224790" y="504190"/>
                    <a:pt x="256540" y="502920"/>
                  </a:cubicBezTo>
                  <a:cubicBezTo>
                    <a:pt x="309880" y="502920"/>
                    <a:pt x="353060" y="546100"/>
                    <a:pt x="353060" y="599440"/>
                  </a:cubicBezTo>
                  <a:cubicBezTo>
                    <a:pt x="353060" y="650240"/>
                    <a:pt x="316230" y="690880"/>
                    <a:pt x="266700" y="695960"/>
                  </a:cubicBezTo>
                  <a:close/>
                  <a:moveTo>
                    <a:pt x="2207260" y="11902440"/>
                  </a:moveTo>
                  <a:cubicBezTo>
                    <a:pt x="2232660" y="11884661"/>
                    <a:pt x="2249170" y="11855450"/>
                    <a:pt x="2249170" y="11822430"/>
                  </a:cubicBezTo>
                  <a:cubicBezTo>
                    <a:pt x="2249170" y="11769090"/>
                    <a:pt x="2205990" y="11725911"/>
                    <a:pt x="2152650" y="11725911"/>
                  </a:cubicBezTo>
                  <a:cubicBezTo>
                    <a:pt x="2100580" y="11725911"/>
                    <a:pt x="2056130" y="11767820"/>
                    <a:pt x="2056130" y="11821161"/>
                  </a:cubicBezTo>
                  <a:lnTo>
                    <a:pt x="2056130" y="11827511"/>
                  </a:lnTo>
                  <a:lnTo>
                    <a:pt x="1391920" y="11827511"/>
                  </a:lnTo>
                  <a:lnTo>
                    <a:pt x="1391920" y="11821161"/>
                  </a:lnTo>
                  <a:cubicBezTo>
                    <a:pt x="1391920" y="11767820"/>
                    <a:pt x="1348740" y="11724640"/>
                    <a:pt x="1295400" y="11724640"/>
                  </a:cubicBezTo>
                  <a:cubicBezTo>
                    <a:pt x="1242060" y="11724640"/>
                    <a:pt x="1198880" y="11767820"/>
                    <a:pt x="1198880" y="11821161"/>
                  </a:cubicBezTo>
                  <a:cubicBezTo>
                    <a:pt x="1198880" y="11854180"/>
                    <a:pt x="1215390" y="11883390"/>
                    <a:pt x="1240790" y="11901170"/>
                  </a:cubicBezTo>
                  <a:cubicBezTo>
                    <a:pt x="1215390" y="11918950"/>
                    <a:pt x="1198880" y="11948161"/>
                    <a:pt x="1198880" y="11981180"/>
                  </a:cubicBezTo>
                  <a:cubicBezTo>
                    <a:pt x="1198880" y="12034520"/>
                    <a:pt x="1242060" y="12077700"/>
                    <a:pt x="1295400" y="12077700"/>
                  </a:cubicBezTo>
                  <a:cubicBezTo>
                    <a:pt x="1344930" y="12077700"/>
                    <a:pt x="1385570" y="12040870"/>
                    <a:pt x="1391920" y="11991340"/>
                  </a:cubicBezTo>
                  <a:lnTo>
                    <a:pt x="2057400" y="11991340"/>
                  </a:lnTo>
                  <a:cubicBezTo>
                    <a:pt x="2062480" y="12040870"/>
                    <a:pt x="2103120" y="12077700"/>
                    <a:pt x="2153920" y="12077700"/>
                  </a:cubicBezTo>
                  <a:cubicBezTo>
                    <a:pt x="2207260" y="12077700"/>
                    <a:pt x="2250440" y="12034520"/>
                    <a:pt x="2250440" y="11981180"/>
                  </a:cubicBezTo>
                  <a:cubicBezTo>
                    <a:pt x="2249170" y="11949430"/>
                    <a:pt x="2232660" y="11920220"/>
                    <a:pt x="2207260" y="11902440"/>
                  </a:cubicBezTo>
                  <a:close/>
                  <a:moveTo>
                    <a:pt x="3481070" y="177800"/>
                  </a:moveTo>
                  <a:cubicBezTo>
                    <a:pt x="3506470" y="160020"/>
                    <a:pt x="3522980" y="130810"/>
                    <a:pt x="3522980" y="97790"/>
                  </a:cubicBezTo>
                  <a:cubicBezTo>
                    <a:pt x="3522980" y="44450"/>
                    <a:pt x="3479800" y="1270"/>
                    <a:pt x="3426460" y="1270"/>
                  </a:cubicBezTo>
                  <a:cubicBezTo>
                    <a:pt x="3374390" y="1270"/>
                    <a:pt x="3329940" y="43180"/>
                    <a:pt x="3329940" y="96520"/>
                  </a:cubicBezTo>
                  <a:lnTo>
                    <a:pt x="3329940" y="102870"/>
                  </a:lnTo>
                  <a:lnTo>
                    <a:pt x="2665730" y="102870"/>
                  </a:lnTo>
                  <a:lnTo>
                    <a:pt x="2665730" y="96520"/>
                  </a:lnTo>
                  <a:cubicBezTo>
                    <a:pt x="2665730" y="48260"/>
                    <a:pt x="2630170" y="8890"/>
                    <a:pt x="2584450" y="1270"/>
                  </a:cubicBezTo>
                  <a:cubicBezTo>
                    <a:pt x="2579370" y="0"/>
                    <a:pt x="2574290" y="0"/>
                    <a:pt x="2569210" y="0"/>
                  </a:cubicBezTo>
                  <a:cubicBezTo>
                    <a:pt x="2564130" y="0"/>
                    <a:pt x="2559050" y="0"/>
                    <a:pt x="2553970" y="1270"/>
                  </a:cubicBezTo>
                  <a:cubicBezTo>
                    <a:pt x="2508250" y="8890"/>
                    <a:pt x="2472690" y="48260"/>
                    <a:pt x="2472690" y="96520"/>
                  </a:cubicBezTo>
                  <a:cubicBezTo>
                    <a:pt x="2472690" y="129540"/>
                    <a:pt x="2489200" y="158750"/>
                    <a:pt x="2514600" y="176530"/>
                  </a:cubicBezTo>
                  <a:cubicBezTo>
                    <a:pt x="2489200" y="194310"/>
                    <a:pt x="2472690" y="223520"/>
                    <a:pt x="2472690" y="256540"/>
                  </a:cubicBezTo>
                  <a:cubicBezTo>
                    <a:pt x="2472690" y="309880"/>
                    <a:pt x="2515870" y="353060"/>
                    <a:pt x="2569210" y="353060"/>
                  </a:cubicBezTo>
                  <a:cubicBezTo>
                    <a:pt x="2618740" y="353060"/>
                    <a:pt x="2659380" y="316230"/>
                    <a:pt x="2665730" y="266700"/>
                  </a:cubicBezTo>
                  <a:lnTo>
                    <a:pt x="3331210" y="266700"/>
                  </a:lnTo>
                  <a:cubicBezTo>
                    <a:pt x="3336290" y="316230"/>
                    <a:pt x="3376930" y="353060"/>
                    <a:pt x="3427730" y="353060"/>
                  </a:cubicBezTo>
                  <a:cubicBezTo>
                    <a:pt x="3481070" y="353060"/>
                    <a:pt x="3524250" y="309880"/>
                    <a:pt x="3524250" y="256540"/>
                  </a:cubicBezTo>
                  <a:cubicBezTo>
                    <a:pt x="3522980" y="224790"/>
                    <a:pt x="3506470" y="195580"/>
                    <a:pt x="3481070" y="177800"/>
                  </a:cubicBezTo>
                  <a:close/>
                  <a:moveTo>
                    <a:pt x="353060" y="9399270"/>
                  </a:moveTo>
                  <a:cubicBezTo>
                    <a:pt x="353060" y="9345930"/>
                    <a:pt x="309880" y="9302750"/>
                    <a:pt x="256540" y="9302750"/>
                  </a:cubicBezTo>
                  <a:cubicBezTo>
                    <a:pt x="224790" y="9304020"/>
                    <a:pt x="195580" y="9320530"/>
                    <a:pt x="177800" y="9347200"/>
                  </a:cubicBezTo>
                  <a:cubicBezTo>
                    <a:pt x="160020" y="9321800"/>
                    <a:pt x="130810" y="9305289"/>
                    <a:pt x="97790" y="9305289"/>
                  </a:cubicBezTo>
                  <a:cubicBezTo>
                    <a:pt x="44450" y="9305289"/>
                    <a:pt x="1270" y="9348470"/>
                    <a:pt x="1270" y="9401810"/>
                  </a:cubicBezTo>
                  <a:cubicBezTo>
                    <a:pt x="1270" y="9453880"/>
                    <a:pt x="43180" y="9498330"/>
                    <a:pt x="96520" y="9498330"/>
                  </a:cubicBezTo>
                  <a:lnTo>
                    <a:pt x="102870" y="9498330"/>
                  </a:lnTo>
                  <a:lnTo>
                    <a:pt x="102870" y="10161270"/>
                  </a:lnTo>
                  <a:lnTo>
                    <a:pt x="96520" y="10161270"/>
                  </a:lnTo>
                  <a:cubicBezTo>
                    <a:pt x="48260" y="10161270"/>
                    <a:pt x="8890" y="10196830"/>
                    <a:pt x="1270" y="10242550"/>
                  </a:cubicBezTo>
                  <a:cubicBezTo>
                    <a:pt x="0" y="10247630"/>
                    <a:pt x="0" y="10252710"/>
                    <a:pt x="0" y="10257789"/>
                  </a:cubicBezTo>
                  <a:cubicBezTo>
                    <a:pt x="0" y="10262870"/>
                    <a:pt x="0" y="10267950"/>
                    <a:pt x="1270" y="10273030"/>
                  </a:cubicBezTo>
                  <a:cubicBezTo>
                    <a:pt x="8890" y="10318750"/>
                    <a:pt x="48260" y="10354310"/>
                    <a:pt x="96520" y="10354310"/>
                  </a:cubicBezTo>
                  <a:cubicBezTo>
                    <a:pt x="129540" y="10354310"/>
                    <a:pt x="158750" y="10337800"/>
                    <a:pt x="176530" y="10312400"/>
                  </a:cubicBezTo>
                  <a:cubicBezTo>
                    <a:pt x="194310" y="10337800"/>
                    <a:pt x="223520" y="10354310"/>
                    <a:pt x="256540" y="10354310"/>
                  </a:cubicBezTo>
                  <a:cubicBezTo>
                    <a:pt x="309880" y="10354310"/>
                    <a:pt x="353060" y="10311130"/>
                    <a:pt x="353060" y="10257789"/>
                  </a:cubicBezTo>
                  <a:cubicBezTo>
                    <a:pt x="353060" y="10208260"/>
                    <a:pt x="316230" y="10167620"/>
                    <a:pt x="266700" y="10161270"/>
                  </a:cubicBezTo>
                  <a:lnTo>
                    <a:pt x="266700" y="9495789"/>
                  </a:lnTo>
                  <a:cubicBezTo>
                    <a:pt x="316230" y="9490710"/>
                    <a:pt x="353060" y="9450070"/>
                    <a:pt x="353060" y="9399270"/>
                  </a:cubicBezTo>
                  <a:close/>
                  <a:moveTo>
                    <a:pt x="1270" y="9006840"/>
                  </a:moveTo>
                  <a:cubicBezTo>
                    <a:pt x="0" y="9011920"/>
                    <a:pt x="0" y="9017000"/>
                    <a:pt x="0" y="9022080"/>
                  </a:cubicBezTo>
                  <a:cubicBezTo>
                    <a:pt x="0" y="9027160"/>
                    <a:pt x="0" y="9032240"/>
                    <a:pt x="1270" y="9037320"/>
                  </a:cubicBezTo>
                  <a:lnTo>
                    <a:pt x="1270" y="9006840"/>
                  </a:lnTo>
                  <a:close/>
                  <a:moveTo>
                    <a:pt x="12129770" y="10640061"/>
                  </a:moveTo>
                  <a:cubicBezTo>
                    <a:pt x="12129770" y="10586720"/>
                    <a:pt x="12086590" y="10543540"/>
                    <a:pt x="12033250" y="10543540"/>
                  </a:cubicBezTo>
                  <a:cubicBezTo>
                    <a:pt x="12000230" y="10544811"/>
                    <a:pt x="11971020" y="10561320"/>
                    <a:pt x="11954510" y="10586720"/>
                  </a:cubicBezTo>
                  <a:cubicBezTo>
                    <a:pt x="11936730" y="10561320"/>
                    <a:pt x="11907520" y="10544811"/>
                    <a:pt x="11874500" y="10544811"/>
                  </a:cubicBezTo>
                  <a:cubicBezTo>
                    <a:pt x="11821160" y="10544811"/>
                    <a:pt x="11777980" y="10587990"/>
                    <a:pt x="11777980" y="10641330"/>
                  </a:cubicBezTo>
                  <a:cubicBezTo>
                    <a:pt x="11777980" y="10693400"/>
                    <a:pt x="11819890" y="10737850"/>
                    <a:pt x="11873230" y="10737850"/>
                  </a:cubicBezTo>
                  <a:lnTo>
                    <a:pt x="11879580" y="10737850"/>
                  </a:lnTo>
                  <a:lnTo>
                    <a:pt x="11879580" y="11402060"/>
                  </a:lnTo>
                  <a:lnTo>
                    <a:pt x="11873230" y="11402060"/>
                  </a:lnTo>
                  <a:cubicBezTo>
                    <a:pt x="11819890" y="11402060"/>
                    <a:pt x="11776710" y="11445240"/>
                    <a:pt x="11776710" y="11498580"/>
                  </a:cubicBezTo>
                  <a:cubicBezTo>
                    <a:pt x="11776710" y="11551920"/>
                    <a:pt x="11819890" y="11595100"/>
                    <a:pt x="11873230" y="11595100"/>
                  </a:cubicBezTo>
                  <a:cubicBezTo>
                    <a:pt x="11906250" y="11595100"/>
                    <a:pt x="11935460" y="11578590"/>
                    <a:pt x="11953240" y="11553190"/>
                  </a:cubicBezTo>
                  <a:cubicBezTo>
                    <a:pt x="11971020" y="11578590"/>
                    <a:pt x="12000230" y="11595100"/>
                    <a:pt x="12033250" y="11595100"/>
                  </a:cubicBezTo>
                  <a:cubicBezTo>
                    <a:pt x="12086590" y="11595100"/>
                    <a:pt x="12129770" y="11551920"/>
                    <a:pt x="12129770" y="11498580"/>
                  </a:cubicBezTo>
                  <a:cubicBezTo>
                    <a:pt x="12129770" y="11449050"/>
                    <a:pt x="12092940" y="11408410"/>
                    <a:pt x="12043410" y="11402060"/>
                  </a:cubicBezTo>
                  <a:lnTo>
                    <a:pt x="12043410" y="10736580"/>
                  </a:lnTo>
                  <a:cubicBezTo>
                    <a:pt x="12092940" y="10731500"/>
                    <a:pt x="12129770" y="10690860"/>
                    <a:pt x="12129770" y="10640060"/>
                  </a:cubicBezTo>
                  <a:close/>
                  <a:moveTo>
                    <a:pt x="12043410" y="2604770"/>
                  </a:moveTo>
                  <a:lnTo>
                    <a:pt x="12043410" y="1938020"/>
                  </a:lnTo>
                  <a:cubicBezTo>
                    <a:pt x="12092940" y="1932940"/>
                    <a:pt x="12129770" y="1892300"/>
                    <a:pt x="12129770" y="1841500"/>
                  </a:cubicBezTo>
                  <a:cubicBezTo>
                    <a:pt x="12129770" y="1788160"/>
                    <a:pt x="12086590" y="1744980"/>
                    <a:pt x="12033250" y="1744980"/>
                  </a:cubicBezTo>
                  <a:cubicBezTo>
                    <a:pt x="12000230" y="1746250"/>
                    <a:pt x="11971020" y="1762760"/>
                    <a:pt x="11954510" y="1789430"/>
                  </a:cubicBezTo>
                  <a:cubicBezTo>
                    <a:pt x="11936730" y="1764030"/>
                    <a:pt x="11907520" y="1747520"/>
                    <a:pt x="11874500" y="1747520"/>
                  </a:cubicBezTo>
                  <a:cubicBezTo>
                    <a:pt x="11821160" y="1747520"/>
                    <a:pt x="11777980" y="1790700"/>
                    <a:pt x="11777980" y="1844040"/>
                  </a:cubicBezTo>
                  <a:cubicBezTo>
                    <a:pt x="11777980" y="1896110"/>
                    <a:pt x="11819890" y="1940560"/>
                    <a:pt x="11873230" y="1940560"/>
                  </a:cubicBezTo>
                  <a:lnTo>
                    <a:pt x="11879580" y="1940560"/>
                  </a:lnTo>
                  <a:lnTo>
                    <a:pt x="11879580" y="2604770"/>
                  </a:lnTo>
                  <a:lnTo>
                    <a:pt x="11873230" y="2604770"/>
                  </a:lnTo>
                  <a:cubicBezTo>
                    <a:pt x="11819890" y="2604770"/>
                    <a:pt x="11776710" y="2647950"/>
                    <a:pt x="11776710" y="2701290"/>
                  </a:cubicBezTo>
                  <a:cubicBezTo>
                    <a:pt x="11776710" y="2754630"/>
                    <a:pt x="11819890" y="2797810"/>
                    <a:pt x="11873230" y="2797810"/>
                  </a:cubicBezTo>
                  <a:cubicBezTo>
                    <a:pt x="11906250" y="2797810"/>
                    <a:pt x="11935460" y="2781300"/>
                    <a:pt x="11953240" y="2755900"/>
                  </a:cubicBezTo>
                  <a:cubicBezTo>
                    <a:pt x="11971020" y="2781300"/>
                    <a:pt x="12000230" y="2797810"/>
                    <a:pt x="12033250" y="2797810"/>
                  </a:cubicBezTo>
                  <a:cubicBezTo>
                    <a:pt x="12086590" y="2797810"/>
                    <a:pt x="12129770" y="2754630"/>
                    <a:pt x="12129770" y="2701290"/>
                  </a:cubicBezTo>
                  <a:cubicBezTo>
                    <a:pt x="12129770" y="2651760"/>
                    <a:pt x="12092940" y="2611120"/>
                    <a:pt x="12043410" y="2604770"/>
                  </a:cubicBezTo>
                  <a:close/>
                  <a:moveTo>
                    <a:pt x="11159490" y="1270"/>
                  </a:moveTo>
                  <a:lnTo>
                    <a:pt x="11189970" y="1270"/>
                  </a:lnTo>
                  <a:cubicBezTo>
                    <a:pt x="11184890" y="0"/>
                    <a:pt x="11179809" y="0"/>
                    <a:pt x="11174730" y="0"/>
                  </a:cubicBezTo>
                  <a:cubicBezTo>
                    <a:pt x="11169650" y="0"/>
                    <a:pt x="11164570" y="0"/>
                    <a:pt x="11159490" y="1270"/>
                  </a:cubicBezTo>
                  <a:close/>
                  <a:moveTo>
                    <a:pt x="9611360" y="11906250"/>
                  </a:moveTo>
                  <a:cubicBezTo>
                    <a:pt x="9636760" y="11888470"/>
                    <a:pt x="9653270" y="11859260"/>
                    <a:pt x="9653270" y="11826240"/>
                  </a:cubicBezTo>
                  <a:cubicBezTo>
                    <a:pt x="9653270" y="11772900"/>
                    <a:pt x="9610090" y="11729720"/>
                    <a:pt x="9556750" y="11729720"/>
                  </a:cubicBezTo>
                  <a:cubicBezTo>
                    <a:pt x="9504680" y="11729720"/>
                    <a:pt x="9460230" y="11771630"/>
                    <a:pt x="9460230" y="11824970"/>
                  </a:cubicBezTo>
                  <a:lnTo>
                    <a:pt x="9460230" y="11831320"/>
                  </a:lnTo>
                  <a:lnTo>
                    <a:pt x="8796020" y="11831320"/>
                  </a:lnTo>
                  <a:lnTo>
                    <a:pt x="8796020" y="11824970"/>
                  </a:lnTo>
                  <a:cubicBezTo>
                    <a:pt x="8796020" y="11771630"/>
                    <a:pt x="8752840" y="11728450"/>
                    <a:pt x="8699500" y="11728450"/>
                  </a:cubicBezTo>
                  <a:cubicBezTo>
                    <a:pt x="8646160" y="11728450"/>
                    <a:pt x="8602980" y="11771630"/>
                    <a:pt x="8602980" y="11824970"/>
                  </a:cubicBezTo>
                  <a:cubicBezTo>
                    <a:pt x="8602980" y="11857990"/>
                    <a:pt x="8619490" y="11887200"/>
                    <a:pt x="8644890" y="11904980"/>
                  </a:cubicBezTo>
                  <a:cubicBezTo>
                    <a:pt x="8619490" y="11922760"/>
                    <a:pt x="8602980" y="11951970"/>
                    <a:pt x="8602980" y="11984990"/>
                  </a:cubicBezTo>
                  <a:cubicBezTo>
                    <a:pt x="8602980" y="12038330"/>
                    <a:pt x="8646160" y="12081510"/>
                    <a:pt x="8699500" y="12081510"/>
                  </a:cubicBezTo>
                  <a:cubicBezTo>
                    <a:pt x="8749030" y="12081510"/>
                    <a:pt x="8789670" y="12044680"/>
                    <a:pt x="8796020" y="11995150"/>
                  </a:cubicBezTo>
                  <a:lnTo>
                    <a:pt x="9462770" y="11995150"/>
                  </a:lnTo>
                  <a:cubicBezTo>
                    <a:pt x="9467850" y="12044680"/>
                    <a:pt x="9508490" y="12081510"/>
                    <a:pt x="9559290" y="12081510"/>
                  </a:cubicBezTo>
                  <a:cubicBezTo>
                    <a:pt x="9612630" y="12081510"/>
                    <a:pt x="9655810" y="12038330"/>
                    <a:pt x="9655810" y="11984990"/>
                  </a:cubicBezTo>
                  <a:cubicBezTo>
                    <a:pt x="9654540" y="11953240"/>
                    <a:pt x="9636760" y="11924030"/>
                    <a:pt x="9611360" y="11906250"/>
                  </a:cubicBezTo>
                  <a:close/>
                  <a:moveTo>
                    <a:pt x="10880090" y="177800"/>
                  </a:moveTo>
                  <a:cubicBezTo>
                    <a:pt x="10905490" y="160020"/>
                    <a:pt x="10922000" y="130810"/>
                    <a:pt x="10922000" y="97790"/>
                  </a:cubicBezTo>
                  <a:cubicBezTo>
                    <a:pt x="10922000" y="44450"/>
                    <a:pt x="10878820" y="1270"/>
                    <a:pt x="10825480" y="1270"/>
                  </a:cubicBezTo>
                  <a:cubicBezTo>
                    <a:pt x="10773409" y="1270"/>
                    <a:pt x="10728959" y="43180"/>
                    <a:pt x="10728959" y="96520"/>
                  </a:cubicBezTo>
                  <a:lnTo>
                    <a:pt x="10728959" y="102870"/>
                  </a:lnTo>
                  <a:lnTo>
                    <a:pt x="10064750" y="102870"/>
                  </a:lnTo>
                  <a:lnTo>
                    <a:pt x="10064750" y="96520"/>
                  </a:lnTo>
                  <a:cubicBezTo>
                    <a:pt x="10064750" y="48260"/>
                    <a:pt x="10029190" y="8890"/>
                    <a:pt x="9983470" y="1270"/>
                  </a:cubicBezTo>
                  <a:cubicBezTo>
                    <a:pt x="9978390" y="0"/>
                    <a:pt x="9973309" y="0"/>
                    <a:pt x="9968230" y="0"/>
                  </a:cubicBezTo>
                  <a:cubicBezTo>
                    <a:pt x="9963150" y="0"/>
                    <a:pt x="9958070" y="0"/>
                    <a:pt x="9952990" y="1270"/>
                  </a:cubicBezTo>
                  <a:cubicBezTo>
                    <a:pt x="9907270" y="8890"/>
                    <a:pt x="9871709" y="48260"/>
                    <a:pt x="9871709" y="96520"/>
                  </a:cubicBezTo>
                  <a:cubicBezTo>
                    <a:pt x="9871709" y="129540"/>
                    <a:pt x="9888220" y="158750"/>
                    <a:pt x="9913620" y="176530"/>
                  </a:cubicBezTo>
                  <a:cubicBezTo>
                    <a:pt x="9888220" y="194310"/>
                    <a:pt x="9871709" y="223520"/>
                    <a:pt x="9871709" y="256540"/>
                  </a:cubicBezTo>
                  <a:cubicBezTo>
                    <a:pt x="9871709" y="309880"/>
                    <a:pt x="9914890" y="353060"/>
                    <a:pt x="9968230" y="353060"/>
                  </a:cubicBezTo>
                  <a:cubicBezTo>
                    <a:pt x="10017759" y="353060"/>
                    <a:pt x="10058400" y="316230"/>
                    <a:pt x="10064750" y="266700"/>
                  </a:cubicBezTo>
                  <a:lnTo>
                    <a:pt x="10730230" y="266700"/>
                  </a:lnTo>
                  <a:cubicBezTo>
                    <a:pt x="10735309" y="316230"/>
                    <a:pt x="10775950" y="353060"/>
                    <a:pt x="10826750" y="353060"/>
                  </a:cubicBezTo>
                  <a:cubicBezTo>
                    <a:pt x="10880090" y="353060"/>
                    <a:pt x="10923270" y="309880"/>
                    <a:pt x="10923270" y="256540"/>
                  </a:cubicBezTo>
                  <a:cubicBezTo>
                    <a:pt x="10922000" y="224790"/>
                    <a:pt x="10905490" y="195580"/>
                    <a:pt x="10880090" y="177800"/>
                  </a:cubicBezTo>
                  <a:close/>
                </a:path>
              </a:pathLst>
            </a:custGeom>
            <a:solidFill>
              <a:srgbClr val="77838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1" name="Google Shape;301;p10"/>
            <p:cNvSpPr/>
            <p:nvPr/>
          </p:nvSpPr>
          <p:spPr>
            <a:xfrm>
              <a:off x="0" y="0"/>
              <a:ext cx="12128500" cy="12081510"/>
            </a:xfrm>
            <a:custGeom>
              <a:rect b="b" l="l" r="r" t="t"/>
              <a:pathLst>
                <a:path extrusionOk="0" h="12081510" w="12128500">
                  <a:moveTo>
                    <a:pt x="1051560" y="11982450"/>
                  </a:moveTo>
                  <a:cubicBezTo>
                    <a:pt x="1051560" y="12035790"/>
                    <a:pt x="1008380" y="12078970"/>
                    <a:pt x="955040" y="12078970"/>
                  </a:cubicBezTo>
                  <a:cubicBezTo>
                    <a:pt x="904240" y="12078970"/>
                    <a:pt x="863600" y="12042140"/>
                    <a:pt x="858520" y="11992610"/>
                  </a:cubicBezTo>
                  <a:lnTo>
                    <a:pt x="193040" y="11992610"/>
                  </a:lnTo>
                  <a:cubicBezTo>
                    <a:pt x="186690" y="12042140"/>
                    <a:pt x="146050" y="12078970"/>
                    <a:pt x="96520" y="12078970"/>
                  </a:cubicBezTo>
                  <a:cubicBezTo>
                    <a:pt x="43180" y="12078970"/>
                    <a:pt x="0" y="12035790"/>
                    <a:pt x="0" y="11982450"/>
                  </a:cubicBezTo>
                  <a:cubicBezTo>
                    <a:pt x="0" y="11949430"/>
                    <a:pt x="16510" y="11920220"/>
                    <a:pt x="41910" y="11902440"/>
                  </a:cubicBezTo>
                  <a:cubicBezTo>
                    <a:pt x="16510" y="11884660"/>
                    <a:pt x="0" y="11855450"/>
                    <a:pt x="0" y="11822430"/>
                  </a:cubicBezTo>
                  <a:cubicBezTo>
                    <a:pt x="0" y="11769090"/>
                    <a:pt x="43180" y="11724640"/>
                    <a:pt x="96520" y="11724640"/>
                  </a:cubicBezTo>
                  <a:cubicBezTo>
                    <a:pt x="149860" y="11724640"/>
                    <a:pt x="193040" y="11767820"/>
                    <a:pt x="193040" y="11821160"/>
                  </a:cubicBezTo>
                  <a:lnTo>
                    <a:pt x="193040" y="11827510"/>
                  </a:lnTo>
                  <a:lnTo>
                    <a:pt x="857250" y="11827510"/>
                  </a:lnTo>
                  <a:lnTo>
                    <a:pt x="857250" y="11821160"/>
                  </a:lnTo>
                  <a:cubicBezTo>
                    <a:pt x="857250" y="11767820"/>
                    <a:pt x="901700" y="11725910"/>
                    <a:pt x="953770" y="11725910"/>
                  </a:cubicBezTo>
                  <a:cubicBezTo>
                    <a:pt x="1007110" y="11725910"/>
                    <a:pt x="1050290" y="11769090"/>
                    <a:pt x="1050290" y="11822430"/>
                  </a:cubicBezTo>
                  <a:cubicBezTo>
                    <a:pt x="1050290" y="11855450"/>
                    <a:pt x="1033780" y="11884660"/>
                    <a:pt x="1008380" y="11902440"/>
                  </a:cubicBezTo>
                  <a:cubicBezTo>
                    <a:pt x="1033780" y="11920220"/>
                    <a:pt x="1050290" y="11949430"/>
                    <a:pt x="1051560" y="11982450"/>
                  </a:cubicBezTo>
                  <a:close/>
                  <a:moveTo>
                    <a:pt x="86360" y="4041140"/>
                  </a:moveTo>
                  <a:lnTo>
                    <a:pt x="86360" y="8925561"/>
                  </a:lnTo>
                  <a:cubicBezTo>
                    <a:pt x="36830" y="8930640"/>
                    <a:pt x="0" y="8971280"/>
                    <a:pt x="0" y="9022080"/>
                  </a:cubicBezTo>
                  <a:cubicBezTo>
                    <a:pt x="0" y="9075420"/>
                    <a:pt x="43180" y="9118600"/>
                    <a:pt x="96520" y="9118600"/>
                  </a:cubicBezTo>
                  <a:cubicBezTo>
                    <a:pt x="128270" y="9117330"/>
                    <a:pt x="157480" y="9100820"/>
                    <a:pt x="175260" y="9075420"/>
                  </a:cubicBezTo>
                  <a:cubicBezTo>
                    <a:pt x="193040" y="9100820"/>
                    <a:pt x="222250" y="9117330"/>
                    <a:pt x="255270" y="9117330"/>
                  </a:cubicBezTo>
                  <a:cubicBezTo>
                    <a:pt x="308610" y="9117330"/>
                    <a:pt x="351790" y="9074150"/>
                    <a:pt x="351790" y="9020811"/>
                  </a:cubicBezTo>
                  <a:cubicBezTo>
                    <a:pt x="351790" y="8968740"/>
                    <a:pt x="309880" y="8924290"/>
                    <a:pt x="256540" y="8924290"/>
                  </a:cubicBezTo>
                  <a:lnTo>
                    <a:pt x="250190" y="8924290"/>
                  </a:lnTo>
                  <a:lnTo>
                    <a:pt x="250190" y="3163570"/>
                  </a:lnTo>
                  <a:lnTo>
                    <a:pt x="256540" y="3163570"/>
                  </a:lnTo>
                  <a:cubicBezTo>
                    <a:pt x="309880" y="3163570"/>
                    <a:pt x="351790" y="3119120"/>
                    <a:pt x="351790" y="3067050"/>
                  </a:cubicBezTo>
                  <a:cubicBezTo>
                    <a:pt x="351790" y="3013710"/>
                    <a:pt x="308610" y="2970530"/>
                    <a:pt x="255270" y="2970530"/>
                  </a:cubicBezTo>
                  <a:cubicBezTo>
                    <a:pt x="222250" y="2970530"/>
                    <a:pt x="193040" y="2987040"/>
                    <a:pt x="175260" y="3012440"/>
                  </a:cubicBezTo>
                  <a:cubicBezTo>
                    <a:pt x="157480" y="2987040"/>
                    <a:pt x="128270" y="2970530"/>
                    <a:pt x="96520" y="2969260"/>
                  </a:cubicBezTo>
                  <a:cubicBezTo>
                    <a:pt x="43180" y="2969260"/>
                    <a:pt x="0" y="3012440"/>
                    <a:pt x="0" y="3065780"/>
                  </a:cubicBezTo>
                  <a:cubicBezTo>
                    <a:pt x="0" y="3116580"/>
                    <a:pt x="36830" y="3157220"/>
                    <a:pt x="86360" y="3162300"/>
                  </a:cubicBezTo>
                  <a:lnTo>
                    <a:pt x="86360" y="4041140"/>
                  </a:lnTo>
                  <a:close/>
                  <a:moveTo>
                    <a:pt x="1008380" y="177800"/>
                  </a:moveTo>
                  <a:cubicBezTo>
                    <a:pt x="1033780" y="160020"/>
                    <a:pt x="1050290" y="130810"/>
                    <a:pt x="1050290" y="97790"/>
                  </a:cubicBezTo>
                  <a:cubicBezTo>
                    <a:pt x="1050290" y="44450"/>
                    <a:pt x="1007110" y="1270"/>
                    <a:pt x="953770" y="1270"/>
                  </a:cubicBezTo>
                  <a:cubicBezTo>
                    <a:pt x="901700" y="1270"/>
                    <a:pt x="857250" y="43180"/>
                    <a:pt x="857250" y="96520"/>
                  </a:cubicBezTo>
                  <a:lnTo>
                    <a:pt x="857250" y="102870"/>
                  </a:lnTo>
                  <a:lnTo>
                    <a:pt x="193040" y="102870"/>
                  </a:lnTo>
                  <a:lnTo>
                    <a:pt x="193040" y="96520"/>
                  </a:lnTo>
                  <a:cubicBezTo>
                    <a:pt x="193040" y="48260"/>
                    <a:pt x="157480" y="8890"/>
                    <a:pt x="111760" y="1270"/>
                  </a:cubicBezTo>
                  <a:lnTo>
                    <a:pt x="110490" y="1270"/>
                  </a:lnTo>
                  <a:cubicBezTo>
                    <a:pt x="106680" y="0"/>
                    <a:pt x="101600" y="0"/>
                    <a:pt x="96520" y="0"/>
                  </a:cubicBezTo>
                  <a:cubicBezTo>
                    <a:pt x="91440" y="0"/>
                    <a:pt x="86360" y="0"/>
                    <a:pt x="81280" y="1270"/>
                  </a:cubicBezTo>
                  <a:lnTo>
                    <a:pt x="82550" y="1270"/>
                  </a:lnTo>
                  <a:cubicBezTo>
                    <a:pt x="36830" y="8890"/>
                    <a:pt x="1270" y="49530"/>
                    <a:pt x="1270" y="97790"/>
                  </a:cubicBezTo>
                  <a:cubicBezTo>
                    <a:pt x="1270" y="130810"/>
                    <a:pt x="17780" y="160020"/>
                    <a:pt x="43180" y="177800"/>
                  </a:cubicBezTo>
                  <a:cubicBezTo>
                    <a:pt x="17780" y="195580"/>
                    <a:pt x="1270" y="224790"/>
                    <a:pt x="1270" y="257810"/>
                  </a:cubicBezTo>
                  <a:cubicBezTo>
                    <a:pt x="0" y="311150"/>
                    <a:pt x="43180" y="354330"/>
                    <a:pt x="96520" y="354330"/>
                  </a:cubicBezTo>
                  <a:cubicBezTo>
                    <a:pt x="146050" y="354330"/>
                    <a:pt x="186690" y="317500"/>
                    <a:pt x="193040" y="267970"/>
                  </a:cubicBezTo>
                  <a:lnTo>
                    <a:pt x="858520" y="267970"/>
                  </a:lnTo>
                  <a:cubicBezTo>
                    <a:pt x="863600" y="317500"/>
                    <a:pt x="904240" y="354330"/>
                    <a:pt x="955040" y="354330"/>
                  </a:cubicBezTo>
                  <a:cubicBezTo>
                    <a:pt x="1008380" y="354330"/>
                    <a:pt x="1051560" y="311150"/>
                    <a:pt x="1051560" y="257810"/>
                  </a:cubicBezTo>
                  <a:cubicBezTo>
                    <a:pt x="1050290" y="224790"/>
                    <a:pt x="1033780" y="195580"/>
                    <a:pt x="1008380" y="177800"/>
                  </a:cubicBezTo>
                  <a:close/>
                  <a:moveTo>
                    <a:pt x="11076940" y="256540"/>
                  </a:moveTo>
                  <a:cubicBezTo>
                    <a:pt x="11076940" y="309880"/>
                    <a:pt x="11120120" y="353060"/>
                    <a:pt x="11173460" y="353060"/>
                  </a:cubicBezTo>
                  <a:cubicBezTo>
                    <a:pt x="11222990" y="353060"/>
                    <a:pt x="11263630" y="316230"/>
                    <a:pt x="11269980" y="266700"/>
                  </a:cubicBezTo>
                  <a:lnTo>
                    <a:pt x="11935460" y="266700"/>
                  </a:lnTo>
                  <a:cubicBezTo>
                    <a:pt x="11940540" y="316230"/>
                    <a:pt x="11981180" y="353060"/>
                    <a:pt x="12031980" y="353060"/>
                  </a:cubicBezTo>
                  <a:cubicBezTo>
                    <a:pt x="12085320" y="353060"/>
                    <a:pt x="12128500" y="309880"/>
                    <a:pt x="12128500" y="256540"/>
                  </a:cubicBezTo>
                  <a:cubicBezTo>
                    <a:pt x="12127230" y="224790"/>
                    <a:pt x="12110720" y="195580"/>
                    <a:pt x="12085320" y="177800"/>
                  </a:cubicBezTo>
                  <a:cubicBezTo>
                    <a:pt x="12110720" y="160020"/>
                    <a:pt x="12127230" y="130810"/>
                    <a:pt x="12127230" y="97790"/>
                  </a:cubicBezTo>
                  <a:cubicBezTo>
                    <a:pt x="12127230" y="44450"/>
                    <a:pt x="12084050" y="1270"/>
                    <a:pt x="12030710" y="1270"/>
                  </a:cubicBezTo>
                  <a:cubicBezTo>
                    <a:pt x="11978640" y="1270"/>
                    <a:pt x="11934190" y="43180"/>
                    <a:pt x="11934190" y="96520"/>
                  </a:cubicBezTo>
                  <a:lnTo>
                    <a:pt x="11934190" y="102870"/>
                  </a:lnTo>
                  <a:lnTo>
                    <a:pt x="11269980" y="102870"/>
                  </a:lnTo>
                  <a:lnTo>
                    <a:pt x="11269980" y="96520"/>
                  </a:lnTo>
                  <a:cubicBezTo>
                    <a:pt x="11269980" y="48260"/>
                    <a:pt x="11234420" y="8890"/>
                    <a:pt x="11188700" y="1270"/>
                  </a:cubicBezTo>
                  <a:lnTo>
                    <a:pt x="11158220" y="1270"/>
                  </a:lnTo>
                  <a:cubicBezTo>
                    <a:pt x="11112500" y="8890"/>
                    <a:pt x="11076940" y="48260"/>
                    <a:pt x="11076940" y="96520"/>
                  </a:cubicBezTo>
                  <a:cubicBezTo>
                    <a:pt x="11076940" y="129540"/>
                    <a:pt x="11093450" y="158750"/>
                    <a:pt x="11118850" y="176530"/>
                  </a:cubicBezTo>
                  <a:cubicBezTo>
                    <a:pt x="11093450" y="194310"/>
                    <a:pt x="11076940" y="223520"/>
                    <a:pt x="11076940" y="256540"/>
                  </a:cubicBezTo>
                  <a:close/>
                  <a:moveTo>
                    <a:pt x="8458200" y="11823700"/>
                  </a:moveTo>
                  <a:cubicBezTo>
                    <a:pt x="8458200" y="11770360"/>
                    <a:pt x="8415020" y="11727180"/>
                    <a:pt x="8361680" y="11727180"/>
                  </a:cubicBezTo>
                  <a:cubicBezTo>
                    <a:pt x="8312150" y="11727180"/>
                    <a:pt x="8271510" y="11764010"/>
                    <a:pt x="8265160" y="11813540"/>
                  </a:cubicBezTo>
                  <a:lnTo>
                    <a:pt x="3863340" y="11813540"/>
                  </a:lnTo>
                  <a:lnTo>
                    <a:pt x="3863340" y="11807190"/>
                  </a:lnTo>
                  <a:cubicBezTo>
                    <a:pt x="3863340" y="11758930"/>
                    <a:pt x="3827780" y="11719560"/>
                    <a:pt x="3782060" y="11711940"/>
                  </a:cubicBezTo>
                  <a:lnTo>
                    <a:pt x="3751580" y="11711940"/>
                  </a:lnTo>
                  <a:cubicBezTo>
                    <a:pt x="3705860" y="11719560"/>
                    <a:pt x="3670300" y="11758930"/>
                    <a:pt x="3670300" y="11807190"/>
                  </a:cubicBezTo>
                  <a:cubicBezTo>
                    <a:pt x="3670300" y="11840210"/>
                    <a:pt x="3686810" y="11869420"/>
                    <a:pt x="3712210" y="11887200"/>
                  </a:cubicBezTo>
                  <a:cubicBezTo>
                    <a:pt x="3686810" y="11904980"/>
                    <a:pt x="3670300" y="11934190"/>
                    <a:pt x="3670300" y="11967210"/>
                  </a:cubicBezTo>
                  <a:cubicBezTo>
                    <a:pt x="3670300" y="12020550"/>
                    <a:pt x="3713480" y="12063730"/>
                    <a:pt x="3766820" y="12063730"/>
                  </a:cubicBezTo>
                  <a:cubicBezTo>
                    <a:pt x="3816350" y="12063730"/>
                    <a:pt x="3856990" y="12026900"/>
                    <a:pt x="3863340" y="11977370"/>
                  </a:cubicBezTo>
                  <a:lnTo>
                    <a:pt x="8265160" y="11977370"/>
                  </a:lnTo>
                  <a:lnTo>
                    <a:pt x="8265160" y="11983720"/>
                  </a:lnTo>
                  <a:cubicBezTo>
                    <a:pt x="8265160" y="12031980"/>
                    <a:pt x="8300720" y="12071350"/>
                    <a:pt x="8346440" y="12078970"/>
                  </a:cubicBezTo>
                  <a:lnTo>
                    <a:pt x="8376920" y="12078970"/>
                  </a:lnTo>
                  <a:cubicBezTo>
                    <a:pt x="8422640" y="12071350"/>
                    <a:pt x="8458200" y="12031980"/>
                    <a:pt x="8458200" y="11983720"/>
                  </a:cubicBezTo>
                  <a:cubicBezTo>
                    <a:pt x="8458200" y="11950700"/>
                    <a:pt x="8441690" y="11921490"/>
                    <a:pt x="8416290" y="11903710"/>
                  </a:cubicBezTo>
                  <a:cubicBezTo>
                    <a:pt x="8441690" y="11885930"/>
                    <a:pt x="8458200" y="11856720"/>
                    <a:pt x="8458200" y="11823700"/>
                  </a:cubicBezTo>
                  <a:close/>
                  <a:moveTo>
                    <a:pt x="12076430" y="11906250"/>
                  </a:moveTo>
                  <a:cubicBezTo>
                    <a:pt x="12101830" y="11888470"/>
                    <a:pt x="12118340" y="11859260"/>
                    <a:pt x="12118340" y="11826240"/>
                  </a:cubicBezTo>
                  <a:cubicBezTo>
                    <a:pt x="12118340" y="11772900"/>
                    <a:pt x="12075160" y="11729720"/>
                    <a:pt x="12021820" y="11729720"/>
                  </a:cubicBezTo>
                  <a:cubicBezTo>
                    <a:pt x="11969750" y="11729720"/>
                    <a:pt x="11925300" y="11771630"/>
                    <a:pt x="11925300" y="11824970"/>
                  </a:cubicBezTo>
                  <a:lnTo>
                    <a:pt x="11925300" y="11831320"/>
                  </a:lnTo>
                  <a:lnTo>
                    <a:pt x="11261090" y="11831320"/>
                  </a:lnTo>
                  <a:lnTo>
                    <a:pt x="11261090" y="11824970"/>
                  </a:lnTo>
                  <a:cubicBezTo>
                    <a:pt x="11261090" y="11771630"/>
                    <a:pt x="11217910" y="11728450"/>
                    <a:pt x="11164570" y="11728450"/>
                  </a:cubicBezTo>
                  <a:cubicBezTo>
                    <a:pt x="11111230" y="11728450"/>
                    <a:pt x="11068050" y="11771630"/>
                    <a:pt x="11068050" y="11824970"/>
                  </a:cubicBezTo>
                  <a:cubicBezTo>
                    <a:pt x="11068050" y="11857990"/>
                    <a:pt x="11084560" y="11887200"/>
                    <a:pt x="11109960" y="11904980"/>
                  </a:cubicBezTo>
                  <a:cubicBezTo>
                    <a:pt x="11084560" y="11922760"/>
                    <a:pt x="11068050" y="11951970"/>
                    <a:pt x="11068050" y="11984990"/>
                  </a:cubicBezTo>
                  <a:cubicBezTo>
                    <a:pt x="11068050" y="12038330"/>
                    <a:pt x="11111230" y="12081510"/>
                    <a:pt x="11164570" y="12081510"/>
                  </a:cubicBezTo>
                  <a:cubicBezTo>
                    <a:pt x="11214100" y="12081510"/>
                    <a:pt x="11254740" y="12044680"/>
                    <a:pt x="11261090" y="11995150"/>
                  </a:cubicBezTo>
                  <a:lnTo>
                    <a:pt x="11926570" y="11995150"/>
                  </a:lnTo>
                  <a:cubicBezTo>
                    <a:pt x="11931650" y="12044680"/>
                    <a:pt x="11972290" y="12081510"/>
                    <a:pt x="12023090" y="12081510"/>
                  </a:cubicBezTo>
                  <a:cubicBezTo>
                    <a:pt x="12076430" y="12081510"/>
                    <a:pt x="12119610" y="12038330"/>
                    <a:pt x="12119610" y="11984990"/>
                  </a:cubicBezTo>
                  <a:cubicBezTo>
                    <a:pt x="12118340" y="11953240"/>
                    <a:pt x="12101830" y="11924030"/>
                    <a:pt x="12076430" y="11906250"/>
                  </a:cubicBezTo>
                  <a:close/>
                  <a:moveTo>
                    <a:pt x="12042140" y="8921750"/>
                  </a:moveTo>
                  <a:lnTo>
                    <a:pt x="12042140" y="3158490"/>
                  </a:lnTo>
                  <a:cubicBezTo>
                    <a:pt x="12091670" y="3153410"/>
                    <a:pt x="12128500" y="3112770"/>
                    <a:pt x="12128500" y="3061970"/>
                  </a:cubicBezTo>
                  <a:cubicBezTo>
                    <a:pt x="12128500" y="3008630"/>
                    <a:pt x="12085320" y="2965450"/>
                    <a:pt x="12031980" y="2965450"/>
                  </a:cubicBezTo>
                  <a:cubicBezTo>
                    <a:pt x="12000230" y="2966720"/>
                    <a:pt x="11971020" y="2983230"/>
                    <a:pt x="11953240" y="3008630"/>
                  </a:cubicBezTo>
                  <a:cubicBezTo>
                    <a:pt x="11935460" y="2983230"/>
                    <a:pt x="11906250" y="2966720"/>
                    <a:pt x="11873230" y="2966720"/>
                  </a:cubicBezTo>
                  <a:cubicBezTo>
                    <a:pt x="11819890" y="2966720"/>
                    <a:pt x="11776710" y="3009900"/>
                    <a:pt x="11776710" y="3063240"/>
                  </a:cubicBezTo>
                  <a:cubicBezTo>
                    <a:pt x="11776710" y="3115310"/>
                    <a:pt x="11818620" y="3159760"/>
                    <a:pt x="11871960" y="3159760"/>
                  </a:cubicBezTo>
                  <a:lnTo>
                    <a:pt x="11878310" y="3159760"/>
                  </a:lnTo>
                  <a:lnTo>
                    <a:pt x="11878310" y="8920480"/>
                  </a:lnTo>
                  <a:lnTo>
                    <a:pt x="11871960" y="8920480"/>
                  </a:lnTo>
                  <a:cubicBezTo>
                    <a:pt x="11818620" y="8920480"/>
                    <a:pt x="11776710" y="8964930"/>
                    <a:pt x="11776710" y="9017000"/>
                  </a:cubicBezTo>
                  <a:cubicBezTo>
                    <a:pt x="11776710" y="9070340"/>
                    <a:pt x="11819890" y="9113520"/>
                    <a:pt x="11873230" y="9113520"/>
                  </a:cubicBezTo>
                  <a:cubicBezTo>
                    <a:pt x="11906250" y="9113520"/>
                    <a:pt x="11935460" y="9097010"/>
                    <a:pt x="11953240" y="9071610"/>
                  </a:cubicBezTo>
                  <a:cubicBezTo>
                    <a:pt x="11971020" y="9097010"/>
                    <a:pt x="12000230" y="9113520"/>
                    <a:pt x="12031980" y="9114790"/>
                  </a:cubicBezTo>
                  <a:cubicBezTo>
                    <a:pt x="12085320" y="9114790"/>
                    <a:pt x="12128500" y="9071610"/>
                    <a:pt x="12128500" y="9018270"/>
                  </a:cubicBezTo>
                  <a:cubicBezTo>
                    <a:pt x="12128500" y="8967470"/>
                    <a:pt x="12091670" y="8926830"/>
                    <a:pt x="12042140" y="8921750"/>
                  </a:cubicBezTo>
                  <a:close/>
                  <a:moveTo>
                    <a:pt x="8458200" y="113030"/>
                  </a:moveTo>
                  <a:cubicBezTo>
                    <a:pt x="8458200" y="59690"/>
                    <a:pt x="8415020" y="16510"/>
                    <a:pt x="8361680" y="16510"/>
                  </a:cubicBezTo>
                  <a:cubicBezTo>
                    <a:pt x="8312150" y="16510"/>
                    <a:pt x="8271510" y="53340"/>
                    <a:pt x="8265160" y="102870"/>
                  </a:cubicBezTo>
                  <a:lnTo>
                    <a:pt x="3896360" y="102870"/>
                  </a:lnTo>
                  <a:lnTo>
                    <a:pt x="3896360" y="96520"/>
                  </a:lnTo>
                  <a:cubicBezTo>
                    <a:pt x="3896360" y="48260"/>
                    <a:pt x="3860800" y="8890"/>
                    <a:pt x="3815080" y="1270"/>
                  </a:cubicBezTo>
                  <a:lnTo>
                    <a:pt x="3784600" y="1270"/>
                  </a:lnTo>
                  <a:cubicBezTo>
                    <a:pt x="3738880" y="8890"/>
                    <a:pt x="3703320" y="48260"/>
                    <a:pt x="3703320" y="96520"/>
                  </a:cubicBezTo>
                  <a:cubicBezTo>
                    <a:pt x="3703320" y="129540"/>
                    <a:pt x="3719830" y="158750"/>
                    <a:pt x="3745230" y="176530"/>
                  </a:cubicBezTo>
                  <a:cubicBezTo>
                    <a:pt x="3719830" y="194310"/>
                    <a:pt x="3703320" y="223520"/>
                    <a:pt x="3703320" y="256540"/>
                  </a:cubicBezTo>
                  <a:cubicBezTo>
                    <a:pt x="3703320" y="309880"/>
                    <a:pt x="3746500" y="353060"/>
                    <a:pt x="3799840" y="353060"/>
                  </a:cubicBezTo>
                  <a:cubicBezTo>
                    <a:pt x="3849370" y="353060"/>
                    <a:pt x="3890010" y="316230"/>
                    <a:pt x="3896360" y="266700"/>
                  </a:cubicBezTo>
                  <a:lnTo>
                    <a:pt x="8265160" y="266700"/>
                  </a:lnTo>
                  <a:lnTo>
                    <a:pt x="8265160" y="273050"/>
                  </a:lnTo>
                  <a:cubicBezTo>
                    <a:pt x="8265160" y="321310"/>
                    <a:pt x="8300720" y="360680"/>
                    <a:pt x="8346440" y="368300"/>
                  </a:cubicBezTo>
                  <a:lnTo>
                    <a:pt x="8376920" y="368300"/>
                  </a:lnTo>
                  <a:cubicBezTo>
                    <a:pt x="8422640" y="360680"/>
                    <a:pt x="8458200" y="321310"/>
                    <a:pt x="8458200" y="273050"/>
                  </a:cubicBezTo>
                  <a:cubicBezTo>
                    <a:pt x="8458200" y="240030"/>
                    <a:pt x="8441690" y="210820"/>
                    <a:pt x="8416290" y="193040"/>
                  </a:cubicBezTo>
                  <a:cubicBezTo>
                    <a:pt x="8441690" y="175260"/>
                    <a:pt x="8458200" y="146050"/>
                    <a:pt x="8458200" y="113030"/>
                  </a:cubicBezTo>
                  <a:close/>
                </a:path>
              </a:pathLst>
            </a:custGeom>
            <a:solidFill>
              <a:srgbClr val="6CCEB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302" name="Google Shape;302;p10"/>
          <p:cNvSpPr/>
          <p:nvPr/>
        </p:nvSpPr>
        <p:spPr>
          <a:xfrm rot="262590">
            <a:off x="3884601" y="2704745"/>
            <a:ext cx="3374967" cy="2939687"/>
          </a:xfrm>
          <a:custGeom>
            <a:rect b="b" l="l" r="r" t="t"/>
            <a:pathLst>
              <a:path extrusionOk="0" h="5429250" w="6233160">
                <a:moveTo>
                  <a:pt x="5897880" y="579120"/>
                </a:moveTo>
                <a:lnTo>
                  <a:pt x="3451860" y="40640"/>
                </a:lnTo>
                <a:cubicBezTo>
                  <a:pt x="3267710" y="0"/>
                  <a:pt x="2965450" y="0"/>
                  <a:pt x="2781300" y="40640"/>
                </a:cubicBezTo>
                <a:lnTo>
                  <a:pt x="335280" y="579120"/>
                </a:lnTo>
                <a:cubicBezTo>
                  <a:pt x="151130" y="619760"/>
                  <a:pt x="0" y="807720"/>
                  <a:pt x="0" y="996950"/>
                </a:cubicBezTo>
                <a:lnTo>
                  <a:pt x="0" y="4409440"/>
                </a:lnTo>
                <a:cubicBezTo>
                  <a:pt x="0" y="4602480"/>
                  <a:pt x="151130" y="4794250"/>
                  <a:pt x="335280" y="4836160"/>
                </a:cubicBezTo>
                <a:lnTo>
                  <a:pt x="2781300" y="5387340"/>
                </a:lnTo>
                <a:cubicBezTo>
                  <a:pt x="2965450" y="5429250"/>
                  <a:pt x="3267710" y="5429250"/>
                  <a:pt x="3451860" y="5387340"/>
                </a:cubicBezTo>
                <a:lnTo>
                  <a:pt x="5897880" y="4836160"/>
                </a:lnTo>
                <a:cubicBezTo>
                  <a:pt x="6082030" y="4794250"/>
                  <a:pt x="6233160" y="4602480"/>
                  <a:pt x="6233160" y="4409440"/>
                </a:cubicBezTo>
                <a:lnTo>
                  <a:pt x="6233160" y="996950"/>
                </a:lnTo>
                <a:cubicBezTo>
                  <a:pt x="6233160" y="807720"/>
                  <a:pt x="6082030" y="619760"/>
                  <a:pt x="5897880" y="579120"/>
                </a:cubicBezTo>
                <a:close/>
              </a:path>
            </a:pathLst>
          </a:custGeom>
          <a:solidFill>
            <a:srgbClr val="92DFD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03" name="Google Shape;303;p10"/>
          <p:cNvSpPr/>
          <p:nvPr/>
        </p:nvSpPr>
        <p:spPr>
          <a:xfrm rot="248641">
            <a:off x="3966427" y="6259931"/>
            <a:ext cx="3320840" cy="2336807"/>
          </a:xfrm>
          <a:custGeom>
            <a:rect b="b" l="l" r="r" t="t"/>
            <a:pathLst>
              <a:path extrusionOk="0" h="3058149" w="4345940">
                <a:moveTo>
                  <a:pt x="2189480" y="2540"/>
                </a:moveTo>
                <a:lnTo>
                  <a:pt x="2189480" y="0"/>
                </a:lnTo>
                <a:lnTo>
                  <a:pt x="0" y="175260"/>
                </a:lnTo>
                <a:lnTo>
                  <a:pt x="0" y="2882889"/>
                </a:lnTo>
                <a:lnTo>
                  <a:pt x="2155190" y="3055609"/>
                </a:lnTo>
                <a:lnTo>
                  <a:pt x="2155190" y="3058149"/>
                </a:lnTo>
                <a:lnTo>
                  <a:pt x="2172970" y="3056879"/>
                </a:lnTo>
                <a:lnTo>
                  <a:pt x="2190750" y="3058149"/>
                </a:lnTo>
                <a:lnTo>
                  <a:pt x="2190750" y="3055609"/>
                </a:lnTo>
                <a:lnTo>
                  <a:pt x="4345940" y="2882889"/>
                </a:lnTo>
                <a:lnTo>
                  <a:pt x="4345940" y="175260"/>
                </a:lnTo>
                <a:lnTo>
                  <a:pt x="2189480" y="2540"/>
                </a:lnTo>
                <a:lnTo>
                  <a:pt x="2189480" y="2540"/>
                </a:lnTo>
                <a:close/>
                <a:moveTo>
                  <a:pt x="2155190" y="3021319"/>
                </a:moveTo>
                <a:lnTo>
                  <a:pt x="34290" y="2851139"/>
                </a:lnTo>
                <a:lnTo>
                  <a:pt x="34290" y="207010"/>
                </a:lnTo>
                <a:lnTo>
                  <a:pt x="2155190" y="36830"/>
                </a:lnTo>
                <a:lnTo>
                  <a:pt x="2155190" y="88900"/>
                </a:lnTo>
                <a:lnTo>
                  <a:pt x="101600" y="260350"/>
                </a:lnTo>
                <a:lnTo>
                  <a:pt x="86360" y="261620"/>
                </a:lnTo>
                <a:lnTo>
                  <a:pt x="86360" y="2796529"/>
                </a:lnTo>
                <a:lnTo>
                  <a:pt x="2155190" y="2969249"/>
                </a:lnTo>
                <a:lnTo>
                  <a:pt x="2155190" y="3021319"/>
                </a:lnTo>
                <a:close/>
                <a:moveTo>
                  <a:pt x="2172970" y="2936229"/>
                </a:moveTo>
                <a:lnTo>
                  <a:pt x="120650" y="2764779"/>
                </a:lnTo>
                <a:lnTo>
                  <a:pt x="120650" y="293370"/>
                </a:lnTo>
                <a:lnTo>
                  <a:pt x="2172970" y="121920"/>
                </a:lnTo>
                <a:lnTo>
                  <a:pt x="4225290" y="293370"/>
                </a:lnTo>
                <a:lnTo>
                  <a:pt x="4225290" y="2764779"/>
                </a:lnTo>
                <a:lnTo>
                  <a:pt x="2172970" y="2936229"/>
                </a:lnTo>
                <a:lnTo>
                  <a:pt x="2172970" y="2936229"/>
                </a:lnTo>
                <a:close/>
                <a:moveTo>
                  <a:pt x="4310380" y="342900"/>
                </a:moveTo>
                <a:lnTo>
                  <a:pt x="4310380" y="2851139"/>
                </a:lnTo>
                <a:lnTo>
                  <a:pt x="2189480" y="3021319"/>
                </a:lnTo>
                <a:lnTo>
                  <a:pt x="2189480" y="2969249"/>
                </a:lnTo>
                <a:lnTo>
                  <a:pt x="4258310" y="2796529"/>
                </a:lnTo>
                <a:lnTo>
                  <a:pt x="4258310" y="261620"/>
                </a:lnTo>
                <a:lnTo>
                  <a:pt x="2189480" y="88900"/>
                </a:lnTo>
                <a:lnTo>
                  <a:pt x="2189480" y="36830"/>
                </a:lnTo>
                <a:lnTo>
                  <a:pt x="4310380" y="207010"/>
                </a:lnTo>
                <a:cubicBezTo>
                  <a:pt x="4310380" y="207010"/>
                  <a:pt x="4310380" y="342900"/>
                  <a:pt x="4310380" y="342900"/>
                </a:cubicBezTo>
                <a:close/>
              </a:path>
            </a:pathLst>
          </a:custGeom>
          <a:solidFill>
            <a:srgbClr val="1E605C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04" name="Google Shape;304;p10"/>
          <p:cNvSpPr/>
          <p:nvPr/>
        </p:nvSpPr>
        <p:spPr>
          <a:xfrm rot="-241177">
            <a:off x="549220" y="5866667"/>
            <a:ext cx="3126336" cy="3124744"/>
          </a:xfrm>
          <a:custGeom>
            <a:rect b="b" l="l" r="r" t="t"/>
            <a:pathLst>
              <a:path extrusionOk="0" h="2491740" w="2493010">
                <a:moveTo>
                  <a:pt x="2327910" y="904240"/>
                </a:moveTo>
                <a:cubicBezTo>
                  <a:pt x="2311400" y="773430"/>
                  <a:pt x="2336800" y="645160"/>
                  <a:pt x="2401570" y="530860"/>
                </a:cubicBezTo>
                <a:cubicBezTo>
                  <a:pt x="2459990" y="430530"/>
                  <a:pt x="2461260" y="306070"/>
                  <a:pt x="2402840" y="207010"/>
                </a:cubicBezTo>
                <a:cubicBezTo>
                  <a:pt x="2313940" y="53340"/>
                  <a:pt x="2117090" y="0"/>
                  <a:pt x="1963420" y="88900"/>
                </a:cubicBezTo>
                <a:cubicBezTo>
                  <a:pt x="1850390" y="153670"/>
                  <a:pt x="1722120" y="180340"/>
                  <a:pt x="1592580" y="165100"/>
                </a:cubicBezTo>
                <a:cubicBezTo>
                  <a:pt x="1463040" y="149860"/>
                  <a:pt x="1343660" y="93980"/>
                  <a:pt x="1249680" y="3810"/>
                </a:cubicBezTo>
                <a:lnTo>
                  <a:pt x="1248410" y="1270"/>
                </a:lnTo>
                <a:lnTo>
                  <a:pt x="1243330" y="1270"/>
                </a:lnTo>
                <a:lnTo>
                  <a:pt x="1240790" y="3810"/>
                </a:lnTo>
                <a:cubicBezTo>
                  <a:pt x="1148080" y="91440"/>
                  <a:pt x="1026160" y="148590"/>
                  <a:pt x="897890" y="165100"/>
                </a:cubicBezTo>
                <a:cubicBezTo>
                  <a:pt x="768350" y="180340"/>
                  <a:pt x="637540" y="153670"/>
                  <a:pt x="527050" y="88900"/>
                </a:cubicBezTo>
                <a:cubicBezTo>
                  <a:pt x="452120" y="45720"/>
                  <a:pt x="365760" y="34290"/>
                  <a:pt x="283210" y="57150"/>
                </a:cubicBezTo>
                <a:cubicBezTo>
                  <a:pt x="200660" y="78740"/>
                  <a:pt x="130810" y="132080"/>
                  <a:pt x="87630" y="207010"/>
                </a:cubicBezTo>
                <a:cubicBezTo>
                  <a:pt x="30480" y="306070"/>
                  <a:pt x="30480" y="430530"/>
                  <a:pt x="88900" y="529590"/>
                </a:cubicBezTo>
                <a:cubicBezTo>
                  <a:pt x="153670" y="643890"/>
                  <a:pt x="180340" y="773430"/>
                  <a:pt x="162560" y="902970"/>
                </a:cubicBezTo>
                <a:cubicBezTo>
                  <a:pt x="147320" y="1029970"/>
                  <a:pt x="90170" y="1149350"/>
                  <a:pt x="3810" y="1240790"/>
                </a:cubicBezTo>
                <a:lnTo>
                  <a:pt x="1270" y="1243330"/>
                </a:lnTo>
                <a:lnTo>
                  <a:pt x="1270" y="1248410"/>
                </a:lnTo>
                <a:lnTo>
                  <a:pt x="3810" y="1250950"/>
                </a:lnTo>
                <a:cubicBezTo>
                  <a:pt x="91440" y="1343660"/>
                  <a:pt x="148590" y="1465580"/>
                  <a:pt x="165100" y="1593850"/>
                </a:cubicBezTo>
                <a:cubicBezTo>
                  <a:pt x="180340" y="1723390"/>
                  <a:pt x="153670" y="1854200"/>
                  <a:pt x="88900" y="1964690"/>
                </a:cubicBezTo>
                <a:cubicBezTo>
                  <a:pt x="0" y="2118360"/>
                  <a:pt x="53340" y="2315210"/>
                  <a:pt x="207010" y="2404110"/>
                </a:cubicBezTo>
                <a:cubicBezTo>
                  <a:pt x="307340" y="2461260"/>
                  <a:pt x="431800" y="2461260"/>
                  <a:pt x="530860" y="2402840"/>
                </a:cubicBezTo>
                <a:cubicBezTo>
                  <a:pt x="645160" y="2338070"/>
                  <a:pt x="774700" y="2311400"/>
                  <a:pt x="904240" y="2329180"/>
                </a:cubicBezTo>
                <a:cubicBezTo>
                  <a:pt x="1029970" y="2345690"/>
                  <a:pt x="1150620" y="2402840"/>
                  <a:pt x="1242060" y="2489200"/>
                </a:cubicBezTo>
                <a:lnTo>
                  <a:pt x="1244600" y="2491740"/>
                </a:lnTo>
                <a:lnTo>
                  <a:pt x="1249680" y="2491740"/>
                </a:lnTo>
                <a:lnTo>
                  <a:pt x="1252220" y="2490470"/>
                </a:lnTo>
                <a:cubicBezTo>
                  <a:pt x="1344930" y="2402840"/>
                  <a:pt x="1466850" y="2345690"/>
                  <a:pt x="1595120" y="2329180"/>
                </a:cubicBezTo>
                <a:cubicBezTo>
                  <a:pt x="1724660" y="2313940"/>
                  <a:pt x="1855470" y="2340610"/>
                  <a:pt x="1965960" y="2405380"/>
                </a:cubicBezTo>
                <a:cubicBezTo>
                  <a:pt x="2016760" y="2434590"/>
                  <a:pt x="2071370" y="2448560"/>
                  <a:pt x="2125980" y="2448560"/>
                </a:cubicBezTo>
                <a:cubicBezTo>
                  <a:pt x="2237740" y="2448560"/>
                  <a:pt x="2345690" y="2391410"/>
                  <a:pt x="2405380" y="2287270"/>
                </a:cubicBezTo>
                <a:cubicBezTo>
                  <a:pt x="2462530" y="2186940"/>
                  <a:pt x="2462530" y="2062480"/>
                  <a:pt x="2404110" y="1963420"/>
                </a:cubicBezTo>
                <a:cubicBezTo>
                  <a:pt x="2339340" y="1849120"/>
                  <a:pt x="2312670" y="1719580"/>
                  <a:pt x="2330450" y="1590040"/>
                </a:cubicBezTo>
                <a:cubicBezTo>
                  <a:pt x="2346960" y="1464310"/>
                  <a:pt x="2404110" y="1343660"/>
                  <a:pt x="2490470" y="1252220"/>
                </a:cubicBezTo>
                <a:lnTo>
                  <a:pt x="2493010" y="1249680"/>
                </a:lnTo>
                <a:lnTo>
                  <a:pt x="2493010" y="1244600"/>
                </a:lnTo>
                <a:lnTo>
                  <a:pt x="2490470" y="1242060"/>
                </a:lnTo>
                <a:cubicBezTo>
                  <a:pt x="2400300" y="1149350"/>
                  <a:pt x="2343150" y="1029970"/>
                  <a:pt x="2327910" y="904240"/>
                </a:cubicBezTo>
                <a:lnTo>
                  <a:pt x="2327910" y="904240"/>
                </a:lnTo>
                <a:close/>
              </a:path>
            </a:pathLst>
          </a:custGeom>
          <a:solidFill>
            <a:srgbClr val="1E605C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05" name="Google Shape;305;p10"/>
          <p:cNvSpPr/>
          <p:nvPr/>
        </p:nvSpPr>
        <p:spPr>
          <a:xfrm rot="251673">
            <a:off x="3972006" y="7250769"/>
            <a:ext cx="3319870" cy="799291"/>
          </a:xfrm>
          <a:custGeom>
            <a:rect b="b" l="l" r="r" t="t"/>
            <a:pathLst>
              <a:path extrusionOk="0" h="355423" w="1476258">
                <a:moveTo>
                  <a:pt x="0" y="0"/>
                </a:moveTo>
                <a:lnTo>
                  <a:pt x="1476258" y="0"/>
                </a:lnTo>
                <a:lnTo>
                  <a:pt x="1476258" y="355423"/>
                </a:lnTo>
                <a:lnTo>
                  <a:pt x="0" y="355423"/>
                </a:lnTo>
                <a:close/>
              </a:path>
            </a:pathLst>
          </a:custGeom>
          <a:solidFill>
            <a:srgbClr val="0D907E"/>
          </a:solidFill>
          <a:ln>
            <a:noFill/>
          </a:ln>
        </p:spPr>
      </p:sp>
      <p:sp>
        <p:nvSpPr>
          <p:cNvPr id="306" name="Google Shape;306;p10"/>
          <p:cNvSpPr txBox="1"/>
          <p:nvPr/>
        </p:nvSpPr>
        <p:spPr>
          <a:xfrm>
            <a:off x="1002572" y="937785"/>
            <a:ext cx="5767200" cy="538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3998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3500" u="none" cap="none" strike="noStrike">
                <a:solidFill>
                  <a:srgbClr val="1E605C"/>
                </a:solidFill>
                <a:latin typeface="Arial"/>
                <a:ea typeface="Arial"/>
                <a:cs typeface="Arial"/>
                <a:sym typeface="Arial"/>
              </a:rPr>
              <a:t>How To Practice Gratitude</a:t>
            </a:r>
            <a:endParaRPr sz="3500"/>
          </a:p>
        </p:txBody>
      </p:sp>
      <p:sp>
        <p:nvSpPr>
          <p:cNvPr id="307" name="Google Shape;307;p10"/>
          <p:cNvSpPr txBox="1"/>
          <p:nvPr/>
        </p:nvSpPr>
        <p:spPr>
          <a:xfrm>
            <a:off x="814129" y="2933249"/>
            <a:ext cx="2519320" cy="224179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39981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3194" u="none" cap="none" strike="noStrike">
                <a:solidFill>
                  <a:srgbClr val="1E605C"/>
                </a:solidFill>
                <a:latin typeface="Arial"/>
                <a:ea typeface="Arial"/>
                <a:cs typeface="Arial"/>
                <a:sym typeface="Arial"/>
              </a:rPr>
              <a:t>Stop comparing yourself to others</a:t>
            </a:r>
            <a:endParaRPr/>
          </a:p>
        </p:txBody>
      </p:sp>
      <p:sp>
        <p:nvSpPr>
          <p:cNvPr id="308" name="Google Shape;308;p10"/>
          <p:cNvSpPr txBox="1"/>
          <p:nvPr/>
        </p:nvSpPr>
        <p:spPr>
          <a:xfrm rot="177911">
            <a:off x="4189451" y="6520301"/>
            <a:ext cx="2887574" cy="142134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2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4050" u="none" cap="none" strike="noStrike">
                <a:solidFill>
                  <a:srgbClr val="1E605C"/>
                </a:solidFill>
                <a:latin typeface="Arial"/>
                <a:ea typeface="Arial"/>
                <a:cs typeface="Arial"/>
                <a:sym typeface="Arial"/>
              </a:rPr>
              <a:t>Practice </a:t>
            </a:r>
            <a:r>
              <a:rPr b="0" i="0" lang="en-US" sz="405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mindfulness</a:t>
            </a:r>
            <a:endParaRPr/>
          </a:p>
        </p:txBody>
      </p:sp>
      <p:sp>
        <p:nvSpPr>
          <p:cNvPr id="309" name="Google Shape;309;p10"/>
          <p:cNvSpPr txBox="1"/>
          <p:nvPr/>
        </p:nvSpPr>
        <p:spPr>
          <a:xfrm rot="258695">
            <a:off x="4185926" y="3147176"/>
            <a:ext cx="2769047" cy="187648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05005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4615" u="none" cap="none" strike="noStrike">
                <a:solidFill>
                  <a:srgbClr val="FFFFFF"/>
                </a:solidFill>
                <a:latin typeface="Alice"/>
                <a:ea typeface="Alice"/>
                <a:cs typeface="Alice"/>
                <a:sym typeface="Alice"/>
              </a:rPr>
              <a:t>Start a gratitude journal</a:t>
            </a:r>
            <a:endParaRPr/>
          </a:p>
        </p:txBody>
      </p:sp>
      <p:sp>
        <p:nvSpPr>
          <p:cNvPr id="310" name="Google Shape;310;p10"/>
          <p:cNvSpPr txBox="1"/>
          <p:nvPr/>
        </p:nvSpPr>
        <p:spPr>
          <a:xfrm rot="-212393">
            <a:off x="933736" y="6393505"/>
            <a:ext cx="2355604" cy="206959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1797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2793" u="none" cap="none" strike="noStrike">
                <a:solidFill>
                  <a:srgbClr val="FFFFFF"/>
                </a:solidFill>
                <a:latin typeface="Alice"/>
                <a:ea typeface="Alice"/>
                <a:cs typeface="Alice"/>
                <a:sym typeface="Alice"/>
              </a:rPr>
              <a:t>APPRECIATE THE SMALLER THINGS </a:t>
            </a:r>
            <a:endParaRPr/>
          </a:p>
          <a:p>
            <a:pPr indent="0" lvl="0" marL="0" marR="0" rtl="0" algn="ctr">
              <a:lnSpc>
                <a:spcPct val="11797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2793" u="none" cap="none" strike="noStrike">
                <a:solidFill>
                  <a:srgbClr val="FFFFFF"/>
                </a:solidFill>
                <a:latin typeface="Alice"/>
                <a:ea typeface="Alice"/>
                <a:cs typeface="Alice"/>
                <a:sym typeface="Alice"/>
              </a:rPr>
              <a:t>IN LIFE</a:t>
            </a:r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14" name="Shape 3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5" name="Google Shape;315;p11"/>
          <p:cNvGrpSpPr/>
          <p:nvPr/>
        </p:nvGrpSpPr>
        <p:grpSpPr>
          <a:xfrm>
            <a:off x="0" y="-98216"/>
            <a:ext cx="7811637" cy="10254831"/>
            <a:chOff x="0" y="0"/>
            <a:chExt cx="10415517" cy="13673107"/>
          </a:xfrm>
        </p:grpSpPr>
        <p:sp>
          <p:nvSpPr>
            <p:cNvPr id="316" name="Google Shape;316;p11"/>
            <p:cNvSpPr/>
            <p:nvPr/>
          </p:nvSpPr>
          <p:spPr>
            <a:xfrm>
              <a:off x="0" y="0"/>
              <a:ext cx="735448" cy="13673107"/>
            </a:xfrm>
            <a:custGeom>
              <a:rect b="b" l="l" r="r" t="t"/>
              <a:pathLst>
                <a:path extrusionOk="0" h="4503270" w="242221">
                  <a:moveTo>
                    <a:pt x="0" y="0"/>
                  </a:moveTo>
                  <a:lnTo>
                    <a:pt x="242221" y="0"/>
                  </a:lnTo>
                  <a:lnTo>
                    <a:pt x="242221" y="4503270"/>
                  </a:lnTo>
                  <a:lnTo>
                    <a:pt x="0" y="4503270"/>
                  </a:lnTo>
                  <a:close/>
                </a:path>
              </a:pathLst>
            </a:custGeom>
            <a:solidFill>
              <a:srgbClr val="E2E2E2">
                <a:alpha val="20392"/>
              </a:srgbClr>
            </a:solidFill>
            <a:ln>
              <a:noFill/>
            </a:ln>
          </p:spPr>
        </p:sp>
        <p:sp>
          <p:nvSpPr>
            <p:cNvPr id="317" name="Google Shape;317;p11"/>
            <p:cNvSpPr/>
            <p:nvPr/>
          </p:nvSpPr>
          <p:spPr>
            <a:xfrm>
              <a:off x="3226690" y="0"/>
              <a:ext cx="735448" cy="13673107"/>
            </a:xfrm>
            <a:custGeom>
              <a:rect b="b" l="l" r="r" t="t"/>
              <a:pathLst>
                <a:path extrusionOk="0" h="4503270" w="242221">
                  <a:moveTo>
                    <a:pt x="0" y="0"/>
                  </a:moveTo>
                  <a:lnTo>
                    <a:pt x="242221" y="0"/>
                  </a:lnTo>
                  <a:lnTo>
                    <a:pt x="242221" y="4503270"/>
                  </a:lnTo>
                  <a:lnTo>
                    <a:pt x="0" y="4503270"/>
                  </a:lnTo>
                  <a:close/>
                </a:path>
              </a:pathLst>
            </a:custGeom>
            <a:solidFill>
              <a:srgbClr val="E2E2E2">
                <a:alpha val="20392"/>
              </a:srgbClr>
            </a:solidFill>
            <a:ln>
              <a:noFill/>
            </a:ln>
          </p:spPr>
        </p:sp>
        <p:sp>
          <p:nvSpPr>
            <p:cNvPr id="318" name="Google Shape;318;p11"/>
            <p:cNvSpPr/>
            <p:nvPr/>
          </p:nvSpPr>
          <p:spPr>
            <a:xfrm>
              <a:off x="8066724" y="0"/>
              <a:ext cx="735448" cy="13673107"/>
            </a:xfrm>
            <a:custGeom>
              <a:rect b="b" l="l" r="r" t="t"/>
              <a:pathLst>
                <a:path extrusionOk="0" h="4503270" w="242221">
                  <a:moveTo>
                    <a:pt x="0" y="0"/>
                  </a:moveTo>
                  <a:lnTo>
                    <a:pt x="242221" y="0"/>
                  </a:lnTo>
                  <a:lnTo>
                    <a:pt x="242221" y="4503270"/>
                  </a:lnTo>
                  <a:lnTo>
                    <a:pt x="0" y="4503270"/>
                  </a:lnTo>
                  <a:close/>
                </a:path>
              </a:pathLst>
            </a:custGeom>
            <a:solidFill>
              <a:srgbClr val="E2E2E2">
                <a:alpha val="20392"/>
              </a:srgbClr>
            </a:solidFill>
            <a:ln>
              <a:noFill/>
            </a:ln>
          </p:spPr>
        </p:sp>
        <p:sp>
          <p:nvSpPr>
            <p:cNvPr id="319" name="Google Shape;319;p11"/>
            <p:cNvSpPr/>
            <p:nvPr/>
          </p:nvSpPr>
          <p:spPr>
            <a:xfrm>
              <a:off x="9680069" y="0"/>
              <a:ext cx="735448" cy="13673107"/>
            </a:xfrm>
            <a:custGeom>
              <a:rect b="b" l="l" r="r" t="t"/>
              <a:pathLst>
                <a:path extrusionOk="0" h="4503270" w="242221">
                  <a:moveTo>
                    <a:pt x="0" y="0"/>
                  </a:moveTo>
                  <a:lnTo>
                    <a:pt x="242221" y="0"/>
                  </a:lnTo>
                  <a:lnTo>
                    <a:pt x="242221" y="4503270"/>
                  </a:lnTo>
                  <a:lnTo>
                    <a:pt x="0" y="4503270"/>
                  </a:lnTo>
                  <a:close/>
                </a:path>
              </a:pathLst>
            </a:custGeom>
            <a:solidFill>
              <a:srgbClr val="E2E2E2">
                <a:alpha val="20392"/>
              </a:srgbClr>
            </a:solidFill>
            <a:ln>
              <a:noFill/>
            </a:ln>
          </p:spPr>
        </p:sp>
        <p:sp>
          <p:nvSpPr>
            <p:cNvPr id="320" name="Google Shape;320;p11"/>
            <p:cNvSpPr/>
            <p:nvPr/>
          </p:nvSpPr>
          <p:spPr>
            <a:xfrm>
              <a:off x="1613345" y="0"/>
              <a:ext cx="735448" cy="13673107"/>
            </a:xfrm>
            <a:custGeom>
              <a:rect b="b" l="l" r="r" t="t"/>
              <a:pathLst>
                <a:path extrusionOk="0" h="4503270" w="242221">
                  <a:moveTo>
                    <a:pt x="0" y="0"/>
                  </a:moveTo>
                  <a:lnTo>
                    <a:pt x="242221" y="0"/>
                  </a:lnTo>
                  <a:lnTo>
                    <a:pt x="242221" y="4503270"/>
                  </a:lnTo>
                  <a:lnTo>
                    <a:pt x="0" y="4503270"/>
                  </a:lnTo>
                  <a:close/>
                </a:path>
              </a:pathLst>
            </a:custGeom>
            <a:solidFill>
              <a:srgbClr val="E2E2E2">
                <a:alpha val="20392"/>
              </a:srgbClr>
            </a:solidFill>
            <a:ln>
              <a:noFill/>
            </a:ln>
          </p:spPr>
        </p:sp>
        <p:sp>
          <p:nvSpPr>
            <p:cNvPr id="321" name="Google Shape;321;p11"/>
            <p:cNvSpPr/>
            <p:nvPr/>
          </p:nvSpPr>
          <p:spPr>
            <a:xfrm>
              <a:off x="6453379" y="0"/>
              <a:ext cx="735448" cy="13673107"/>
            </a:xfrm>
            <a:custGeom>
              <a:rect b="b" l="l" r="r" t="t"/>
              <a:pathLst>
                <a:path extrusionOk="0" h="4503270" w="242221">
                  <a:moveTo>
                    <a:pt x="0" y="0"/>
                  </a:moveTo>
                  <a:lnTo>
                    <a:pt x="242221" y="0"/>
                  </a:lnTo>
                  <a:lnTo>
                    <a:pt x="242221" y="4503270"/>
                  </a:lnTo>
                  <a:lnTo>
                    <a:pt x="0" y="4503270"/>
                  </a:lnTo>
                  <a:close/>
                </a:path>
              </a:pathLst>
            </a:custGeom>
            <a:solidFill>
              <a:srgbClr val="E2E2E2">
                <a:alpha val="20392"/>
              </a:srgbClr>
            </a:solidFill>
            <a:ln>
              <a:noFill/>
            </a:ln>
          </p:spPr>
        </p:sp>
        <p:sp>
          <p:nvSpPr>
            <p:cNvPr id="322" name="Google Shape;322;p11"/>
            <p:cNvSpPr/>
            <p:nvPr/>
          </p:nvSpPr>
          <p:spPr>
            <a:xfrm>
              <a:off x="4840034" y="0"/>
              <a:ext cx="735448" cy="13673107"/>
            </a:xfrm>
            <a:custGeom>
              <a:rect b="b" l="l" r="r" t="t"/>
              <a:pathLst>
                <a:path extrusionOk="0" h="4503270" w="242221">
                  <a:moveTo>
                    <a:pt x="0" y="0"/>
                  </a:moveTo>
                  <a:lnTo>
                    <a:pt x="242221" y="0"/>
                  </a:lnTo>
                  <a:lnTo>
                    <a:pt x="242221" y="4503270"/>
                  </a:lnTo>
                  <a:lnTo>
                    <a:pt x="0" y="4503270"/>
                  </a:lnTo>
                  <a:close/>
                </a:path>
              </a:pathLst>
            </a:custGeom>
            <a:solidFill>
              <a:srgbClr val="E2E2E2">
                <a:alpha val="20392"/>
              </a:srgbClr>
            </a:solidFill>
            <a:ln>
              <a:noFill/>
            </a:ln>
          </p:spPr>
        </p:sp>
      </p:grpSp>
      <p:grpSp>
        <p:nvGrpSpPr>
          <p:cNvPr id="323" name="Google Shape;323;p11"/>
          <p:cNvGrpSpPr/>
          <p:nvPr/>
        </p:nvGrpSpPr>
        <p:grpSpPr>
          <a:xfrm>
            <a:off x="569247" y="562386"/>
            <a:ext cx="6633907" cy="1537375"/>
            <a:chOff x="0" y="0"/>
            <a:chExt cx="17109112" cy="3964952"/>
          </a:xfrm>
        </p:grpSpPr>
        <p:sp>
          <p:nvSpPr>
            <p:cNvPr id="324" name="Google Shape;324;p11"/>
            <p:cNvSpPr/>
            <p:nvPr/>
          </p:nvSpPr>
          <p:spPr>
            <a:xfrm>
              <a:off x="394970" y="394970"/>
              <a:ext cx="16319173" cy="3172472"/>
            </a:xfrm>
            <a:custGeom>
              <a:rect b="b" l="l" r="r" t="t"/>
              <a:pathLst>
                <a:path extrusionOk="0" h="3172472" w="16319173">
                  <a:moveTo>
                    <a:pt x="16319173" y="588010"/>
                  </a:moveTo>
                  <a:lnTo>
                    <a:pt x="16319173" y="2584462"/>
                  </a:lnTo>
                  <a:cubicBezTo>
                    <a:pt x="16319173" y="2909582"/>
                    <a:pt x="16056282" y="3172472"/>
                    <a:pt x="15731162" y="3172472"/>
                  </a:cubicBezTo>
                  <a:lnTo>
                    <a:pt x="588010" y="3172472"/>
                  </a:lnTo>
                  <a:cubicBezTo>
                    <a:pt x="262890" y="3172472"/>
                    <a:pt x="0" y="2909582"/>
                    <a:pt x="0" y="2584462"/>
                  </a:cubicBezTo>
                  <a:lnTo>
                    <a:pt x="0" y="588010"/>
                  </a:lnTo>
                  <a:cubicBezTo>
                    <a:pt x="0" y="262890"/>
                    <a:pt x="262890" y="0"/>
                    <a:pt x="588010" y="0"/>
                  </a:cubicBezTo>
                  <a:lnTo>
                    <a:pt x="15731162" y="0"/>
                  </a:lnTo>
                  <a:cubicBezTo>
                    <a:pt x="16056283" y="0"/>
                    <a:pt x="16319173" y="262890"/>
                    <a:pt x="16319173" y="588010"/>
                  </a:cubicBezTo>
                  <a:close/>
                </a:path>
              </a:pathLst>
            </a:custGeom>
            <a:solidFill>
              <a:srgbClr val="6CCEB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5" name="Google Shape;325;p11"/>
            <p:cNvSpPr/>
            <p:nvPr/>
          </p:nvSpPr>
          <p:spPr>
            <a:xfrm>
              <a:off x="758120" y="753110"/>
              <a:ext cx="15592875" cy="2456192"/>
            </a:xfrm>
            <a:custGeom>
              <a:rect b="b" l="l" r="r" t="t"/>
              <a:pathLst>
                <a:path extrusionOk="0" h="2456192" w="15592875">
                  <a:moveTo>
                    <a:pt x="147390" y="2151557"/>
                  </a:moveTo>
                  <a:cubicBezTo>
                    <a:pt x="229564" y="2154259"/>
                    <a:pt x="294780" y="2221656"/>
                    <a:pt x="294780" y="2303874"/>
                  </a:cubicBezTo>
                  <a:cubicBezTo>
                    <a:pt x="294780" y="2386092"/>
                    <a:pt x="229564" y="2453489"/>
                    <a:pt x="147390" y="2456192"/>
                  </a:cubicBezTo>
                  <a:cubicBezTo>
                    <a:pt x="65216" y="2453489"/>
                    <a:pt x="0" y="2386092"/>
                    <a:pt x="0" y="2303874"/>
                  </a:cubicBezTo>
                  <a:cubicBezTo>
                    <a:pt x="0" y="2221656"/>
                    <a:pt x="65216" y="2154259"/>
                    <a:pt x="147390" y="2151557"/>
                  </a:cubicBezTo>
                  <a:close/>
                  <a:moveTo>
                    <a:pt x="147390" y="0"/>
                  </a:moveTo>
                  <a:cubicBezTo>
                    <a:pt x="229435" y="2869"/>
                    <a:pt x="294464" y="70212"/>
                    <a:pt x="294464" y="152307"/>
                  </a:cubicBezTo>
                  <a:cubicBezTo>
                    <a:pt x="294464" y="234402"/>
                    <a:pt x="229435" y="301745"/>
                    <a:pt x="147390" y="304614"/>
                  </a:cubicBezTo>
                  <a:cubicBezTo>
                    <a:pt x="65345" y="301745"/>
                    <a:pt x="316" y="234402"/>
                    <a:pt x="316" y="152307"/>
                  </a:cubicBezTo>
                  <a:cubicBezTo>
                    <a:pt x="316" y="70212"/>
                    <a:pt x="65345" y="2869"/>
                    <a:pt x="147390" y="0"/>
                  </a:cubicBezTo>
                  <a:close/>
                  <a:moveTo>
                    <a:pt x="15445483" y="0"/>
                  </a:moveTo>
                  <a:cubicBezTo>
                    <a:pt x="15527528" y="2869"/>
                    <a:pt x="15592558" y="70212"/>
                    <a:pt x="15592558" y="152307"/>
                  </a:cubicBezTo>
                  <a:cubicBezTo>
                    <a:pt x="15592558" y="234402"/>
                    <a:pt x="15527528" y="301745"/>
                    <a:pt x="15445483" y="304614"/>
                  </a:cubicBezTo>
                  <a:cubicBezTo>
                    <a:pt x="15363439" y="301745"/>
                    <a:pt x="15298408" y="234402"/>
                    <a:pt x="15298408" y="152307"/>
                  </a:cubicBezTo>
                  <a:cubicBezTo>
                    <a:pt x="15298408" y="70212"/>
                    <a:pt x="15363439" y="2869"/>
                    <a:pt x="15445483" y="0"/>
                  </a:cubicBezTo>
                  <a:close/>
                  <a:moveTo>
                    <a:pt x="15445483" y="2151557"/>
                  </a:moveTo>
                  <a:cubicBezTo>
                    <a:pt x="15527656" y="2154259"/>
                    <a:pt x="15592874" y="2221656"/>
                    <a:pt x="15592874" y="2303874"/>
                  </a:cubicBezTo>
                  <a:cubicBezTo>
                    <a:pt x="15592874" y="2386092"/>
                    <a:pt x="15527656" y="2453489"/>
                    <a:pt x="15445483" y="2456192"/>
                  </a:cubicBezTo>
                  <a:cubicBezTo>
                    <a:pt x="15363310" y="2453489"/>
                    <a:pt x="15298092" y="2386092"/>
                    <a:pt x="15298092" y="2303874"/>
                  </a:cubicBezTo>
                  <a:cubicBezTo>
                    <a:pt x="15298092" y="2221656"/>
                    <a:pt x="15363310" y="2154259"/>
                    <a:pt x="15445483" y="2151557"/>
                  </a:cubicBezTo>
                  <a:close/>
                </a:path>
              </a:pathLst>
            </a:custGeom>
            <a:solidFill>
              <a:srgbClr val="1E605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6" name="Google Shape;326;p11"/>
            <p:cNvSpPr/>
            <p:nvPr/>
          </p:nvSpPr>
          <p:spPr>
            <a:xfrm>
              <a:off x="0" y="0"/>
              <a:ext cx="17109112" cy="3964952"/>
            </a:xfrm>
            <a:custGeom>
              <a:rect b="b" l="l" r="r" t="t"/>
              <a:pathLst>
                <a:path extrusionOk="0" h="3964952" w="17109112">
                  <a:moveTo>
                    <a:pt x="17109112" y="1057724"/>
                  </a:moveTo>
                  <a:lnTo>
                    <a:pt x="17109112" y="565150"/>
                  </a:lnTo>
                  <a:cubicBezTo>
                    <a:pt x="16992273" y="520700"/>
                    <a:pt x="16874162" y="444500"/>
                    <a:pt x="16768753" y="340360"/>
                  </a:cubicBezTo>
                  <a:cubicBezTo>
                    <a:pt x="16664612" y="234950"/>
                    <a:pt x="16588412" y="116840"/>
                    <a:pt x="16543962" y="0"/>
                  </a:cubicBezTo>
                  <a:lnTo>
                    <a:pt x="565150" y="0"/>
                  </a:lnTo>
                  <a:cubicBezTo>
                    <a:pt x="520700" y="116840"/>
                    <a:pt x="444500" y="234950"/>
                    <a:pt x="340360" y="340360"/>
                  </a:cubicBezTo>
                  <a:cubicBezTo>
                    <a:pt x="234950" y="444500"/>
                    <a:pt x="116840" y="520700"/>
                    <a:pt x="0" y="565150"/>
                  </a:cubicBezTo>
                  <a:lnTo>
                    <a:pt x="0" y="3397262"/>
                  </a:lnTo>
                  <a:cubicBezTo>
                    <a:pt x="29210" y="3408692"/>
                    <a:pt x="58420" y="3421392"/>
                    <a:pt x="87630" y="3436632"/>
                  </a:cubicBezTo>
                  <a:cubicBezTo>
                    <a:pt x="95250" y="3440442"/>
                    <a:pt x="101600" y="3444252"/>
                    <a:pt x="109220" y="3448062"/>
                  </a:cubicBezTo>
                  <a:cubicBezTo>
                    <a:pt x="114300" y="3450602"/>
                    <a:pt x="119380" y="3453142"/>
                    <a:pt x="124460" y="3456952"/>
                  </a:cubicBezTo>
                  <a:cubicBezTo>
                    <a:pt x="125730" y="3456952"/>
                    <a:pt x="127000" y="3458222"/>
                    <a:pt x="128270" y="3459492"/>
                  </a:cubicBezTo>
                  <a:cubicBezTo>
                    <a:pt x="132080" y="3460762"/>
                    <a:pt x="134620" y="3463302"/>
                    <a:pt x="138430" y="3465842"/>
                  </a:cubicBezTo>
                  <a:cubicBezTo>
                    <a:pt x="175260" y="3488702"/>
                    <a:pt x="212090" y="3514102"/>
                    <a:pt x="248920" y="3542042"/>
                  </a:cubicBezTo>
                  <a:cubicBezTo>
                    <a:pt x="255270" y="3547122"/>
                    <a:pt x="261620" y="3552202"/>
                    <a:pt x="267970" y="3558552"/>
                  </a:cubicBezTo>
                  <a:cubicBezTo>
                    <a:pt x="273050" y="3562362"/>
                    <a:pt x="276860" y="3566172"/>
                    <a:pt x="280670" y="3569982"/>
                  </a:cubicBezTo>
                  <a:cubicBezTo>
                    <a:pt x="293370" y="3581412"/>
                    <a:pt x="306070" y="3592842"/>
                    <a:pt x="318770" y="3605542"/>
                  </a:cubicBezTo>
                  <a:cubicBezTo>
                    <a:pt x="325120" y="3611892"/>
                    <a:pt x="331470" y="3618242"/>
                    <a:pt x="339090" y="3624592"/>
                  </a:cubicBezTo>
                  <a:cubicBezTo>
                    <a:pt x="345440" y="3630942"/>
                    <a:pt x="351790" y="3637292"/>
                    <a:pt x="358140" y="3644912"/>
                  </a:cubicBezTo>
                  <a:cubicBezTo>
                    <a:pt x="369570" y="3657612"/>
                    <a:pt x="382270" y="3670312"/>
                    <a:pt x="393700" y="3683012"/>
                  </a:cubicBezTo>
                  <a:cubicBezTo>
                    <a:pt x="397510" y="3688092"/>
                    <a:pt x="401320" y="3691902"/>
                    <a:pt x="405130" y="3696982"/>
                  </a:cubicBezTo>
                  <a:lnTo>
                    <a:pt x="420370" y="3716032"/>
                  </a:lnTo>
                  <a:cubicBezTo>
                    <a:pt x="424180" y="3719842"/>
                    <a:pt x="426720" y="3724922"/>
                    <a:pt x="430530" y="3728732"/>
                  </a:cubicBezTo>
                  <a:cubicBezTo>
                    <a:pt x="436880" y="3736352"/>
                    <a:pt x="443230" y="3745242"/>
                    <a:pt x="449580" y="3752862"/>
                  </a:cubicBezTo>
                  <a:cubicBezTo>
                    <a:pt x="457200" y="3763022"/>
                    <a:pt x="463550" y="3773182"/>
                    <a:pt x="469900" y="3782072"/>
                  </a:cubicBezTo>
                  <a:cubicBezTo>
                    <a:pt x="488950" y="3811282"/>
                    <a:pt x="506730" y="3840492"/>
                    <a:pt x="523240" y="3870972"/>
                  </a:cubicBezTo>
                  <a:cubicBezTo>
                    <a:pt x="525780" y="3876052"/>
                    <a:pt x="528320" y="3879862"/>
                    <a:pt x="529590" y="3884942"/>
                  </a:cubicBezTo>
                  <a:lnTo>
                    <a:pt x="533400" y="3892562"/>
                  </a:lnTo>
                  <a:cubicBezTo>
                    <a:pt x="535940" y="3897642"/>
                    <a:pt x="538480" y="3902722"/>
                    <a:pt x="539750" y="3906532"/>
                  </a:cubicBezTo>
                  <a:cubicBezTo>
                    <a:pt x="548640" y="3925582"/>
                    <a:pt x="557530" y="3944632"/>
                    <a:pt x="563880" y="3964952"/>
                  </a:cubicBezTo>
                  <a:lnTo>
                    <a:pt x="16542693" y="3964952"/>
                  </a:lnTo>
                  <a:cubicBezTo>
                    <a:pt x="16587143" y="3848112"/>
                    <a:pt x="16663343" y="3730002"/>
                    <a:pt x="16767482" y="3624592"/>
                  </a:cubicBezTo>
                  <a:cubicBezTo>
                    <a:pt x="16806853" y="3585222"/>
                    <a:pt x="16847493" y="3549662"/>
                    <a:pt x="16890673" y="3519182"/>
                  </a:cubicBezTo>
                  <a:cubicBezTo>
                    <a:pt x="16912262" y="3503942"/>
                    <a:pt x="16933853" y="3488702"/>
                    <a:pt x="16955443" y="3476002"/>
                  </a:cubicBezTo>
                  <a:cubicBezTo>
                    <a:pt x="16969412" y="3467112"/>
                    <a:pt x="16984653" y="3458222"/>
                    <a:pt x="16998623" y="3450602"/>
                  </a:cubicBezTo>
                  <a:cubicBezTo>
                    <a:pt x="17012593" y="3442982"/>
                    <a:pt x="17027832" y="3435362"/>
                    <a:pt x="17041803" y="3427742"/>
                  </a:cubicBezTo>
                  <a:cubicBezTo>
                    <a:pt x="17063393" y="3417582"/>
                    <a:pt x="17086253" y="3407422"/>
                    <a:pt x="17107843" y="3399802"/>
                  </a:cubicBezTo>
                  <a:lnTo>
                    <a:pt x="17109112" y="1057724"/>
                  </a:lnTo>
                  <a:close/>
                  <a:moveTo>
                    <a:pt x="16714143" y="2979432"/>
                  </a:moveTo>
                  <a:cubicBezTo>
                    <a:pt x="16714143" y="3304551"/>
                    <a:pt x="16451252" y="3567442"/>
                    <a:pt x="16126132" y="3567442"/>
                  </a:cubicBezTo>
                  <a:lnTo>
                    <a:pt x="982980" y="3567442"/>
                  </a:lnTo>
                  <a:cubicBezTo>
                    <a:pt x="657860" y="3567442"/>
                    <a:pt x="394970" y="3304551"/>
                    <a:pt x="394970" y="2979432"/>
                  </a:cubicBezTo>
                  <a:lnTo>
                    <a:pt x="394970" y="982980"/>
                  </a:lnTo>
                  <a:cubicBezTo>
                    <a:pt x="394970" y="657860"/>
                    <a:pt x="657860" y="394970"/>
                    <a:pt x="982980" y="394970"/>
                  </a:cubicBezTo>
                  <a:lnTo>
                    <a:pt x="16126132" y="394970"/>
                  </a:lnTo>
                  <a:cubicBezTo>
                    <a:pt x="16451253" y="394970"/>
                    <a:pt x="16714143" y="657860"/>
                    <a:pt x="16714143" y="982980"/>
                  </a:cubicBezTo>
                  <a:lnTo>
                    <a:pt x="16714143" y="2979432"/>
                  </a:lnTo>
                  <a:close/>
                </a:path>
              </a:pathLst>
            </a:custGeom>
            <a:solidFill>
              <a:srgbClr val="1E605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327" name="Google Shape;327;p11"/>
          <p:cNvGrpSpPr/>
          <p:nvPr/>
        </p:nvGrpSpPr>
        <p:grpSpPr>
          <a:xfrm rot="-189633">
            <a:off x="728204" y="2709804"/>
            <a:ext cx="2766379" cy="2755373"/>
            <a:chOff x="-1270" y="0"/>
            <a:chExt cx="12129770" cy="12081510"/>
          </a:xfrm>
        </p:grpSpPr>
        <p:sp>
          <p:nvSpPr>
            <p:cNvPr id="328" name="Google Shape;328;p11"/>
            <p:cNvSpPr/>
            <p:nvPr/>
          </p:nvSpPr>
          <p:spPr>
            <a:xfrm>
              <a:off x="-1270" y="0"/>
              <a:ext cx="12129770" cy="12081510"/>
            </a:xfrm>
            <a:custGeom>
              <a:rect b="b" l="l" r="r" t="t"/>
              <a:pathLst>
                <a:path extrusionOk="0" h="12081510" w="12129770">
                  <a:moveTo>
                    <a:pt x="2288540" y="256540"/>
                  </a:moveTo>
                  <a:cubicBezTo>
                    <a:pt x="2288540" y="309880"/>
                    <a:pt x="2245360" y="353060"/>
                    <a:pt x="2192020" y="353060"/>
                  </a:cubicBezTo>
                  <a:cubicBezTo>
                    <a:pt x="2141220" y="353060"/>
                    <a:pt x="2100580" y="316230"/>
                    <a:pt x="2095500" y="266700"/>
                  </a:cubicBezTo>
                  <a:lnTo>
                    <a:pt x="1430020" y="266700"/>
                  </a:lnTo>
                  <a:cubicBezTo>
                    <a:pt x="1423670" y="316230"/>
                    <a:pt x="1383030" y="353060"/>
                    <a:pt x="1333500" y="353060"/>
                  </a:cubicBezTo>
                  <a:cubicBezTo>
                    <a:pt x="1280160" y="353060"/>
                    <a:pt x="1236980" y="309880"/>
                    <a:pt x="1236980" y="256540"/>
                  </a:cubicBezTo>
                  <a:cubicBezTo>
                    <a:pt x="1236980" y="223520"/>
                    <a:pt x="1253490" y="194310"/>
                    <a:pt x="1278890" y="176530"/>
                  </a:cubicBezTo>
                  <a:cubicBezTo>
                    <a:pt x="1253490" y="158750"/>
                    <a:pt x="1236980" y="129540"/>
                    <a:pt x="1236980" y="96520"/>
                  </a:cubicBezTo>
                  <a:cubicBezTo>
                    <a:pt x="1236980" y="48260"/>
                    <a:pt x="1272540" y="8890"/>
                    <a:pt x="1318260" y="1270"/>
                  </a:cubicBezTo>
                  <a:cubicBezTo>
                    <a:pt x="1323340" y="0"/>
                    <a:pt x="1328420" y="0"/>
                    <a:pt x="1333500" y="0"/>
                  </a:cubicBezTo>
                  <a:cubicBezTo>
                    <a:pt x="1338580" y="0"/>
                    <a:pt x="1343660" y="0"/>
                    <a:pt x="1348740" y="1270"/>
                  </a:cubicBezTo>
                  <a:cubicBezTo>
                    <a:pt x="1394460" y="8890"/>
                    <a:pt x="1430020" y="48260"/>
                    <a:pt x="1430020" y="96520"/>
                  </a:cubicBezTo>
                  <a:lnTo>
                    <a:pt x="1430020" y="102870"/>
                  </a:lnTo>
                  <a:lnTo>
                    <a:pt x="2094230" y="102870"/>
                  </a:lnTo>
                  <a:lnTo>
                    <a:pt x="2094230" y="96520"/>
                  </a:lnTo>
                  <a:cubicBezTo>
                    <a:pt x="2094230" y="43180"/>
                    <a:pt x="2138680" y="1270"/>
                    <a:pt x="2190750" y="1270"/>
                  </a:cubicBezTo>
                  <a:cubicBezTo>
                    <a:pt x="2244090" y="1270"/>
                    <a:pt x="2287270" y="44450"/>
                    <a:pt x="2287270" y="97790"/>
                  </a:cubicBezTo>
                  <a:cubicBezTo>
                    <a:pt x="2287270" y="130810"/>
                    <a:pt x="2270760" y="160020"/>
                    <a:pt x="2245360" y="177800"/>
                  </a:cubicBezTo>
                  <a:cubicBezTo>
                    <a:pt x="2270760" y="195580"/>
                    <a:pt x="2287270" y="224790"/>
                    <a:pt x="2288540" y="256540"/>
                  </a:cubicBezTo>
                  <a:close/>
                  <a:moveTo>
                    <a:pt x="266700" y="2598420"/>
                  </a:moveTo>
                  <a:lnTo>
                    <a:pt x="266700" y="1931670"/>
                  </a:lnTo>
                  <a:cubicBezTo>
                    <a:pt x="316230" y="1926590"/>
                    <a:pt x="353060" y="1885950"/>
                    <a:pt x="353060" y="1835150"/>
                  </a:cubicBezTo>
                  <a:cubicBezTo>
                    <a:pt x="353060" y="1781810"/>
                    <a:pt x="309880" y="1738630"/>
                    <a:pt x="256540" y="1738630"/>
                  </a:cubicBezTo>
                  <a:cubicBezTo>
                    <a:pt x="224790" y="1739900"/>
                    <a:pt x="195580" y="1756410"/>
                    <a:pt x="177800" y="1783080"/>
                  </a:cubicBezTo>
                  <a:cubicBezTo>
                    <a:pt x="160020" y="1757680"/>
                    <a:pt x="130810" y="1741170"/>
                    <a:pt x="97790" y="1741170"/>
                  </a:cubicBezTo>
                  <a:cubicBezTo>
                    <a:pt x="44450" y="1741170"/>
                    <a:pt x="1270" y="1784350"/>
                    <a:pt x="1270" y="1837690"/>
                  </a:cubicBezTo>
                  <a:cubicBezTo>
                    <a:pt x="1270" y="1889760"/>
                    <a:pt x="43180" y="1934210"/>
                    <a:pt x="96520" y="1934210"/>
                  </a:cubicBezTo>
                  <a:lnTo>
                    <a:pt x="102870" y="1934210"/>
                  </a:lnTo>
                  <a:lnTo>
                    <a:pt x="102870" y="2598420"/>
                  </a:lnTo>
                  <a:lnTo>
                    <a:pt x="96520" y="2598420"/>
                  </a:lnTo>
                  <a:cubicBezTo>
                    <a:pt x="48260" y="2598420"/>
                    <a:pt x="8890" y="2633980"/>
                    <a:pt x="1270" y="2679700"/>
                  </a:cubicBezTo>
                  <a:cubicBezTo>
                    <a:pt x="0" y="2684780"/>
                    <a:pt x="0" y="2689860"/>
                    <a:pt x="0" y="2694940"/>
                  </a:cubicBezTo>
                  <a:cubicBezTo>
                    <a:pt x="0" y="2700020"/>
                    <a:pt x="0" y="2705100"/>
                    <a:pt x="1270" y="2710180"/>
                  </a:cubicBezTo>
                  <a:cubicBezTo>
                    <a:pt x="8890" y="2755900"/>
                    <a:pt x="48260" y="2791460"/>
                    <a:pt x="96520" y="2791460"/>
                  </a:cubicBezTo>
                  <a:cubicBezTo>
                    <a:pt x="129540" y="2791460"/>
                    <a:pt x="158750" y="2774950"/>
                    <a:pt x="176530" y="2749550"/>
                  </a:cubicBezTo>
                  <a:cubicBezTo>
                    <a:pt x="194310" y="2774950"/>
                    <a:pt x="223520" y="2791460"/>
                    <a:pt x="256540" y="2791460"/>
                  </a:cubicBezTo>
                  <a:cubicBezTo>
                    <a:pt x="309880" y="2791460"/>
                    <a:pt x="353060" y="2748280"/>
                    <a:pt x="353060" y="2694940"/>
                  </a:cubicBezTo>
                  <a:cubicBezTo>
                    <a:pt x="353060" y="2645410"/>
                    <a:pt x="316230" y="2604770"/>
                    <a:pt x="266700" y="2598420"/>
                  </a:cubicBezTo>
                  <a:close/>
                  <a:moveTo>
                    <a:pt x="9649460" y="177800"/>
                  </a:moveTo>
                  <a:cubicBezTo>
                    <a:pt x="9674860" y="160020"/>
                    <a:pt x="9691370" y="130810"/>
                    <a:pt x="9691370" y="97790"/>
                  </a:cubicBezTo>
                  <a:cubicBezTo>
                    <a:pt x="9691370" y="44450"/>
                    <a:pt x="9648190" y="1270"/>
                    <a:pt x="9594850" y="1270"/>
                  </a:cubicBezTo>
                  <a:cubicBezTo>
                    <a:pt x="9542780" y="1270"/>
                    <a:pt x="9498330" y="43180"/>
                    <a:pt x="9498330" y="96520"/>
                  </a:cubicBezTo>
                  <a:lnTo>
                    <a:pt x="9498330" y="102870"/>
                  </a:lnTo>
                  <a:lnTo>
                    <a:pt x="8834120" y="102870"/>
                  </a:lnTo>
                  <a:lnTo>
                    <a:pt x="8834120" y="96520"/>
                  </a:lnTo>
                  <a:cubicBezTo>
                    <a:pt x="8834120" y="48260"/>
                    <a:pt x="8798560" y="8890"/>
                    <a:pt x="8752840" y="1270"/>
                  </a:cubicBezTo>
                  <a:cubicBezTo>
                    <a:pt x="8747760" y="0"/>
                    <a:pt x="8742680" y="0"/>
                    <a:pt x="8737600" y="0"/>
                  </a:cubicBezTo>
                  <a:cubicBezTo>
                    <a:pt x="8732520" y="0"/>
                    <a:pt x="8727440" y="0"/>
                    <a:pt x="8722360" y="1270"/>
                  </a:cubicBezTo>
                  <a:cubicBezTo>
                    <a:pt x="8676640" y="8890"/>
                    <a:pt x="8641080" y="48260"/>
                    <a:pt x="8641080" y="96520"/>
                  </a:cubicBezTo>
                  <a:cubicBezTo>
                    <a:pt x="8641080" y="129540"/>
                    <a:pt x="8657590" y="158750"/>
                    <a:pt x="8682990" y="176530"/>
                  </a:cubicBezTo>
                  <a:cubicBezTo>
                    <a:pt x="8657590" y="194310"/>
                    <a:pt x="8641080" y="223520"/>
                    <a:pt x="8641080" y="256540"/>
                  </a:cubicBezTo>
                  <a:cubicBezTo>
                    <a:pt x="8641080" y="309880"/>
                    <a:pt x="8684260" y="353060"/>
                    <a:pt x="8737600" y="353060"/>
                  </a:cubicBezTo>
                  <a:cubicBezTo>
                    <a:pt x="8787130" y="353060"/>
                    <a:pt x="8827770" y="316230"/>
                    <a:pt x="8834120" y="266700"/>
                  </a:cubicBezTo>
                  <a:lnTo>
                    <a:pt x="9500870" y="266700"/>
                  </a:lnTo>
                  <a:cubicBezTo>
                    <a:pt x="9505950" y="316230"/>
                    <a:pt x="9546590" y="353060"/>
                    <a:pt x="9597390" y="353060"/>
                  </a:cubicBezTo>
                  <a:cubicBezTo>
                    <a:pt x="9650730" y="353060"/>
                    <a:pt x="9693910" y="309880"/>
                    <a:pt x="9693910" y="256540"/>
                  </a:cubicBezTo>
                  <a:cubicBezTo>
                    <a:pt x="9692640" y="224790"/>
                    <a:pt x="9674860" y="195580"/>
                    <a:pt x="9649460" y="177800"/>
                  </a:cubicBezTo>
                  <a:close/>
                  <a:moveTo>
                    <a:pt x="12043410" y="1369060"/>
                  </a:moveTo>
                  <a:lnTo>
                    <a:pt x="12043410" y="702310"/>
                  </a:lnTo>
                  <a:cubicBezTo>
                    <a:pt x="12092940" y="697230"/>
                    <a:pt x="12129770" y="656590"/>
                    <a:pt x="12129770" y="605790"/>
                  </a:cubicBezTo>
                  <a:cubicBezTo>
                    <a:pt x="12129770" y="552450"/>
                    <a:pt x="12086590" y="509270"/>
                    <a:pt x="12033250" y="509270"/>
                  </a:cubicBezTo>
                  <a:cubicBezTo>
                    <a:pt x="12000230" y="510540"/>
                    <a:pt x="11971020" y="527050"/>
                    <a:pt x="11954510" y="553720"/>
                  </a:cubicBezTo>
                  <a:cubicBezTo>
                    <a:pt x="11936730" y="528320"/>
                    <a:pt x="11907520" y="511810"/>
                    <a:pt x="11874500" y="511810"/>
                  </a:cubicBezTo>
                  <a:cubicBezTo>
                    <a:pt x="11821160" y="511810"/>
                    <a:pt x="11777980" y="554990"/>
                    <a:pt x="11777980" y="608330"/>
                  </a:cubicBezTo>
                  <a:cubicBezTo>
                    <a:pt x="11777980" y="660400"/>
                    <a:pt x="11819890" y="704850"/>
                    <a:pt x="11873230" y="704850"/>
                  </a:cubicBezTo>
                  <a:lnTo>
                    <a:pt x="11879580" y="704850"/>
                  </a:lnTo>
                  <a:lnTo>
                    <a:pt x="11879580" y="1369060"/>
                  </a:lnTo>
                  <a:lnTo>
                    <a:pt x="11873230" y="1369060"/>
                  </a:lnTo>
                  <a:cubicBezTo>
                    <a:pt x="11819890" y="1369060"/>
                    <a:pt x="11776710" y="1412240"/>
                    <a:pt x="11776710" y="1465580"/>
                  </a:cubicBezTo>
                  <a:cubicBezTo>
                    <a:pt x="11776710" y="1518920"/>
                    <a:pt x="11819890" y="1562100"/>
                    <a:pt x="11873230" y="1562100"/>
                  </a:cubicBezTo>
                  <a:cubicBezTo>
                    <a:pt x="11906250" y="1562100"/>
                    <a:pt x="11935460" y="1545590"/>
                    <a:pt x="11953240" y="1520190"/>
                  </a:cubicBezTo>
                  <a:cubicBezTo>
                    <a:pt x="11971020" y="1545590"/>
                    <a:pt x="12000230" y="1562100"/>
                    <a:pt x="12033250" y="1562100"/>
                  </a:cubicBezTo>
                  <a:cubicBezTo>
                    <a:pt x="12086590" y="1562100"/>
                    <a:pt x="12129770" y="1518920"/>
                    <a:pt x="12129770" y="1465580"/>
                  </a:cubicBezTo>
                  <a:cubicBezTo>
                    <a:pt x="12129770" y="1416050"/>
                    <a:pt x="12092940" y="1375410"/>
                    <a:pt x="12043410" y="1369060"/>
                  </a:cubicBezTo>
                  <a:close/>
                  <a:moveTo>
                    <a:pt x="12129770" y="9403080"/>
                  </a:moveTo>
                  <a:cubicBezTo>
                    <a:pt x="12129770" y="9349739"/>
                    <a:pt x="12086590" y="9306560"/>
                    <a:pt x="12033250" y="9306560"/>
                  </a:cubicBezTo>
                  <a:cubicBezTo>
                    <a:pt x="12000230" y="9307830"/>
                    <a:pt x="11971020" y="9324339"/>
                    <a:pt x="11954510" y="9351010"/>
                  </a:cubicBezTo>
                  <a:cubicBezTo>
                    <a:pt x="11936730" y="9325610"/>
                    <a:pt x="11907520" y="9309100"/>
                    <a:pt x="11874500" y="9309100"/>
                  </a:cubicBezTo>
                  <a:cubicBezTo>
                    <a:pt x="11821160" y="9309100"/>
                    <a:pt x="11777980" y="9352280"/>
                    <a:pt x="11777980" y="9405620"/>
                  </a:cubicBezTo>
                  <a:cubicBezTo>
                    <a:pt x="11777980" y="9457689"/>
                    <a:pt x="11819890" y="9502139"/>
                    <a:pt x="11873230" y="9502139"/>
                  </a:cubicBezTo>
                  <a:lnTo>
                    <a:pt x="11879580" y="9502139"/>
                  </a:lnTo>
                  <a:lnTo>
                    <a:pt x="11879580" y="10165080"/>
                  </a:lnTo>
                  <a:lnTo>
                    <a:pt x="11873230" y="10165080"/>
                  </a:lnTo>
                  <a:cubicBezTo>
                    <a:pt x="11819890" y="10165080"/>
                    <a:pt x="11776710" y="10208260"/>
                    <a:pt x="11776710" y="10261600"/>
                  </a:cubicBezTo>
                  <a:cubicBezTo>
                    <a:pt x="11776710" y="10314939"/>
                    <a:pt x="11819890" y="10358120"/>
                    <a:pt x="11873230" y="10358120"/>
                  </a:cubicBezTo>
                  <a:cubicBezTo>
                    <a:pt x="11906250" y="10358120"/>
                    <a:pt x="11935460" y="10341610"/>
                    <a:pt x="11953240" y="10316210"/>
                  </a:cubicBezTo>
                  <a:cubicBezTo>
                    <a:pt x="11971020" y="10341610"/>
                    <a:pt x="12000230" y="10358120"/>
                    <a:pt x="12033250" y="10358120"/>
                  </a:cubicBezTo>
                  <a:cubicBezTo>
                    <a:pt x="12086590" y="10358120"/>
                    <a:pt x="12129770" y="10314939"/>
                    <a:pt x="12129770" y="10261600"/>
                  </a:cubicBezTo>
                  <a:cubicBezTo>
                    <a:pt x="12129770" y="10212070"/>
                    <a:pt x="12092940" y="10171430"/>
                    <a:pt x="12043410" y="10165080"/>
                  </a:cubicBezTo>
                  <a:lnTo>
                    <a:pt x="12043410" y="9499600"/>
                  </a:lnTo>
                  <a:cubicBezTo>
                    <a:pt x="12092940" y="9494520"/>
                    <a:pt x="12129770" y="9453880"/>
                    <a:pt x="12129770" y="9403080"/>
                  </a:cubicBezTo>
                  <a:close/>
                  <a:moveTo>
                    <a:pt x="10841990" y="11906250"/>
                  </a:moveTo>
                  <a:cubicBezTo>
                    <a:pt x="10867390" y="11888470"/>
                    <a:pt x="10883900" y="11859260"/>
                    <a:pt x="10883900" y="11826240"/>
                  </a:cubicBezTo>
                  <a:cubicBezTo>
                    <a:pt x="10883900" y="11772900"/>
                    <a:pt x="10840720" y="11729720"/>
                    <a:pt x="10787380" y="11729720"/>
                  </a:cubicBezTo>
                  <a:cubicBezTo>
                    <a:pt x="10735309" y="11729720"/>
                    <a:pt x="10690859" y="11771630"/>
                    <a:pt x="10690859" y="11824970"/>
                  </a:cubicBezTo>
                  <a:lnTo>
                    <a:pt x="10690859" y="11831320"/>
                  </a:lnTo>
                  <a:lnTo>
                    <a:pt x="10026650" y="11831320"/>
                  </a:lnTo>
                  <a:lnTo>
                    <a:pt x="10026650" y="11824970"/>
                  </a:lnTo>
                  <a:cubicBezTo>
                    <a:pt x="10026650" y="11771630"/>
                    <a:pt x="9983470" y="11728450"/>
                    <a:pt x="9930130" y="11728450"/>
                  </a:cubicBezTo>
                  <a:cubicBezTo>
                    <a:pt x="9876790" y="11728450"/>
                    <a:pt x="9833609" y="11771630"/>
                    <a:pt x="9833609" y="11824970"/>
                  </a:cubicBezTo>
                  <a:cubicBezTo>
                    <a:pt x="9833609" y="11857990"/>
                    <a:pt x="9850120" y="11887200"/>
                    <a:pt x="9875520" y="11904980"/>
                  </a:cubicBezTo>
                  <a:cubicBezTo>
                    <a:pt x="9850120" y="11922760"/>
                    <a:pt x="9833609" y="11951970"/>
                    <a:pt x="9833609" y="11984990"/>
                  </a:cubicBezTo>
                  <a:cubicBezTo>
                    <a:pt x="9833609" y="12038330"/>
                    <a:pt x="9876790" y="12081510"/>
                    <a:pt x="9930130" y="12081510"/>
                  </a:cubicBezTo>
                  <a:cubicBezTo>
                    <a:pt x="9979659" y="12081510"/>
                    <a:pt x="10020300" y="12044680"/>
                    <a:pt x="10026650" y="11995150"/>
                  </a:cubicBezTo>
                  <a:lnTo>
                    <a:pt x="10692130" y="11995150"/>
                  </a:lnTo>
                  <a:cubicBezTo>
                    <a:pt x="10697209" y="12044680"/>
                    <a:pt x="10737850" y="12081510"/>
                    <a:pt x="10788650" y="12081510"/>
                  </a:cubicBezTo>
                  <a:cubicBezTo>
                    <a:pt x="10841990" y="12081510"/>
                    <a:pt x="10885170" y="12038330"/>
                    <a:pt x="10885170" y="11984990"/>
                  </a:cubicBezTo>
                  <a:cubicBezTo>
                    <a:pt x="10883900" y="11953240"/>
                    <a:pt x="10867390" y="11924030"/>
                    <a:pt x="10841990" y="11906250"/>
                  </a:cubicBezTo>
                  <a:close/>
                  <a:moveTo>
                    <a:pt x="353059" y="10636250"/>
                  </a:moveTo>
                  <a:cubicBezTo>
                    <a:pt x="353059" y="10582910"/>
                    <a:pt x="309879" y="10539730"/>
                    <a:pt x="256539" y="10539730"/>
                  </a:cubicBezTo>
                  <a:cubicBezTo>
                    <a:pt x="224789" y="10541000"/>
                    <a:pt x="195579" y="10557510"/>
                    <a:pt x="177799" y="10582910"/>
                  </a:cubicBezTo>
                  <a:cubicBezTo>
                    <a:pt x="160019" y="10557510"/>
                    <a:pt x="130809" y="10541000"/>
                    <a:pt x="97789" y="10541000"/>
                  </a:cubicBezTo>
                  <a:cubicBezTo>
                    <a:pt x="44449" y="10541000"/>
                    <a:pt x="1269" y="10584180"/>
                    <a:pt x="1269" y="10637520"/>
                  </a:cubicBezTo>
                  <a:cubicBezTo>
                    <a:pt x="1269" y="10689590"/>
                    <a:pt x="43179" y="10734040"/>
                    <a:pt x="96519" y="10734040"/>
                  </a:cubicBezTo>
                  <a:lnTo>
                    <a:pt x="102870" y="10734040"/>
                  </a:lnTo>
                  <a:lnTo>
                    <a:pt x="102870" y="11398250"/>
                  </a:lnTo>
                  <a:lnTo>
                    <a:pt x="96520" y="11398250"/>
                  </a:lnTo>
                  <a:cubicBezTo>
                    <a:pt x="48260" y="11398250"/>
                    <a:pt x="8890" y="11433810"/>
                    <a:pt x="1270" y="11479530"/>
                  </a:cubicBezTo>
                  <a:cubicBezTo>
                    <a:pt x="0" y="11484610"/>
                    <a:pt x="0" y="11489690"/>
                    <a:pt x="0" y="11494770"/>
                  </a:cubicBezTo>
                  <a:cubicBezTo>
                    <a:pt x="0" y="11499850"/>
                    <a:pt x="0" y="11504930"/>
                    <a:pt x="1270" y="11510010"/>
                  </a:cubicBezTo>
                  <a:cubicBezTo>
                    <a:pt x="8890" y="11555730"/>
                    <a:pt x="48260" y="11591290"/>
                    <a:pt x="96520" y="11591290"/>
                  </a:cubicBezTo>
                  <a:cubicBezTo>
                    <a:pt x="129540" y="11591290"/>
                    <a:pt x="158750" y="11574780"/>
                    <a:pt x="176530" y="11549380"/>
                  </a:cubicBezTo>
                  <a:cubicBezTo>
                    <a:pt x="194310" y="11574780"/>
                    <a:pt x="223520" y="11591290"/>
                    <a:pt x="256540" y="11591290"/>
                  </a:cubicBezTo>
                  <a:cubicBezTo>
                    <a:pt x="309880" y="11591290"/>
                    <a:pt x="353060" y="11548110"/>
                    <a:pt x="353060" y="11494770"/>
                  </a:cubicBezTo>
                  <a:cubicBezTo>
                    <a:pt x="353060" y="11445240"/>
                    <a:pt x="316230" y="11404600"/>
                    <a:pt x="266700" y="11398250"/>
                  </a:cubicBezTo>
                  <a:lnTo>
                    <a:pt x="266700" y="10732770"/>
                  </a:lnTo>
                  <a:cubicBezTo>
                    <a:pt x="316230" y="10727690"/>
                    <a:pt x="353060" y="10687050"/>
                    <a:pt x="353060" y="10636250"/>
                  </a:cubicBezTo>
                  <a:close/>
                  <a:moveTo>
                    <a:pt x="3442970" y="11902440"/>
                  </a:moveTo>
                  <a:cubicBezTo>
                    <a:pt x="3468370" y="11884660"/>
                    <a:pt x="3484880" y="11855450"/>
                    <a:pt x="3484880" y="11822430"/>
                  </a:cubicBezTo>
                  <a:cubicBezTo>
                    <a:pt x="3484880" y="11769090"/>
                    <a:pt x="3441700" y="11725910"/>
                    <a:pt x="3388360" y="11725910"/>
                  </a:cubicBezTo>
                  <a:cubicBezTo>
                    <a:pt x="3336290" y="11725910"/>
                    <a:pt x="3291840" y="11767820"/>
                    <a:pt x="3291840" y="11821160"/>
                  </a:cubicBezTo>
                  <a:lnTo>
                    <a:pt x="3291840" y="11827510"/>
                  </a:lnTo>
                  <a:lnTo>
                    <a:pt x="2627630" y="11827510"/>
                  </a:lnTo>
                  <a:lnTo>
                    <a:pt x="2627630" y="11821160"/>
                  </a:lnTo>
                  <a:cubicBezTo>
                    <a:pt x="2627630" y="11767820"/>
                    <a:pt x="2584450" y="11724640"/>
                    <a:pt x="2531110" y="11724640"/>
                  </a:cubicBezTo>
                  <a:cubicBezTo>
                    <a:pt x="2477770" y="11724640"/>
                    <a:pt x="2434590" y="11767820"/>
                    <a:pt x="2434590" y="11821160"/>
                  </a:cubicBezTo>
                  <a:cubicBezTo>
                    <a:pt x="2434590" y="11854180"/>
                    <a:pt x="2451100" y="11883390"/>
                    <a:pt x="2476500" y="11901170"/>
                  </a:cubicBezTo>
                  <a:cubicBezTo>
                    <a:pt x="2451100" y="11918950"/>
                    <a:pt x="2434590" y="11948160"/>
                    <a:pt x="2434590" y="11981180"/>
                  </a:cubicBezTo>
                  <a:cubicBezTo>
                    <a:pt x="2434590" y="12034520"/>
                    <a:pt x="2477770" y="12077700"/>
                    <a:pt x="2531110" y="12077700"/>
                  </a:cubicBezTo>
                  <a:cubicBezTo>
                    <a:pt x="2580640" y="12077700"/>
                    <a:pt x="2621280" y="12040870"/>
                    <a:pt x="2627630" y="11991340"/>
                  </a:cubicBezTo>
                  <a:lnTo>
                    <a:pt x="3293110" y="11991340"/>
                  </a:lnTo>
                  <a:cubicBezTo>
                    <a:pt x="3298190" y="12040870"/>
                    <a:pt x="3338830" y="12077700"/>
                    <a:pt x="3389630" y="12077700"/>
                  </a:cubicBezTo>
                  <a:cubicBezTo>
                    <a:pt x="3442970" y="12077700"/>
                    <a:pt x="3486150" y="12034520"/>
                    <a:pt x="3486150" y="11981180"/>
                  </a:cubicBezTo>
                  <a:cubicBezTo>
                    <a:pt x="3484880" y="11949430"/>
                    <a:pt x="3468370" y="11920220"/>
                    <a:pt x="3442970" y="11902440"/>
                  </a:cubicBezTo>
                  <a:close/>
                </a:path>
              </a:pathLst>
            </a:custGeom>
            <a:solidFill>
              <a:srgbClr val="1E605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9" name="Google Shape;329;p11"/>
            <p:cNvSpPr/>
            <p:nvPr/>
          </p:nvSpPr>
          <p:spPr>
            <a:xfrm>
              <a:off x="-1270" y="0"/>
              <a:ext cx="12129770" cy="12081510"/>
            </a:xfrm>
            <a:custGeom>
              <a:rect b="b" l="l" r="r" t="t"/>
              <a:pathLst>
                <a:path extrusionOk="0" h="12081510" w="12129770">
                  <a:moveTo>
                    <a:pt x="266700" y="695960"/>
                  </a:moveTo>
                  <a:lnTo>
                    <a:pt x="266700" y="1361440"/>
                  </a:lnTo>
                  <a:cubicBezTo>
                    <a:pt x="316230" y="1367790"/>
                    <a:pt x="353060" y="1408430"/>
                    <a:pt x="353060" y="1457960"/>
                  </a:cubicBezTo>
                  <a:cubicBezTo>
                    <a:pt x="353060" y="1511300"/>
                    <a:pt x="309880" y="1554480"/>
                    <a:pt x="256540" y="1554480"/>
                  </a:cubicBezTo>
                  <a:cubicBezTo>
                    <a:pt x="223520" y="1554480"/>
                    <a:pt x="194310" y="1537970"/>
                    <a:pt x="176530" y="1512570"/>
                  </a:cubicBezTo>
                  <a:cubicBezTo>
                    <a:pt x="158750" y="1537970"/>
                    <a:pt x="129540" y="1554480"/>
                    <a:pt x="96520" y="1554480"/>
                  </a:cubicBezTo>
                  <a:cubicBezTo>
                    <a:pt x="48260" y="1554480"/>
                    <a:pt x="8890" y="1518920"/>
                    <a:pt x="1270" y="1473200"/>
                  </a:cubicBezTo>
                  <a:cubicBezTo>
                    <a:pt x="0" y="1468120"/>
                    <a:pt x="0" y="1463040"/>
                    <a:pt x="0" y="1457960"/>
                  </a:cubicBezTo>
                  <a:cubicBezTo>
                    <a:pt x="0" y="1452880"/>
                    <a:pt x="0" y="1447800"/>
                    <a:pt x="1270" y="1442720"/>
                  </a:cubicBezTo>
                  <a:cubicBezTo>
                    <a:pt x="8890" y="1397000"/>
                    <a:pt x="48260" y="1361440"/>
                    <a:pt x="96520" y="1361440"/>
                  </a:cubicBezTo>
                  <a:lnTo>
                    <a:pt x="102870" y="1361440"/>
                  </a:lnTo>
                  <a:lnTo>
                    <a:pt x="102870" y="697230"/>
                  </a:lnTo>
                  <a:lnTo>
                    <a:pt x="96520" y="697230"/>
                  </a:lnTo>
                  <a:cubicBezTo>
                    <a:pt x="43180" y="697230"/>
                    <a:pt x="1270" y="652780"/>
                    <a:pt x="1270" y="600710"/>
                  </a:cubicBezTo>
                  <a:cubicBezTo>
                    <a:pt x="1270" y="547370"/>
                    <a:pt x="45720" y="504190"/>
                    <a:pt x="97790" y="505460"/>
                  </a:cubicBezTo>
                  <a:cubicBezTo>
                    <a:pt x="130810" y="505460"/>
                    <a:pt x="160020" y="521970"/>
                    <a:pt x="177800" y="547370"/>
                  </a:cubicBezTo>
                  <a:cubicBezTo>
                    <a:pt x="195580" y="520700"/>
                    <a:pt x="224790" y="504190"/>
                    <a:pt x="256540" y="502920"/>
                  </a:cubicBezTo>
                  <a:cubicBezTo>
                    <a:pt x="309880" y="502920"/>
                    <a:pt x="353060" y="546100"/>
                    <a:pt x="353060" y="599440"/>
                  </a:cubicBezTo>
                  <a:cubicBezTo>
                    <a:pt x="353060" y="650240"/>
                    <a:pt x="316230" y="690880"/>
                    <a:pt x="266700" y="695960"/>
                  </a:cubicBezTo>
                  <a:close/>
                  <a:moveTo>
                    <a:pt x="2207260" y="11902440"/>
                  </a:moveTo>
                  <a:cubicBezTo>
                    <a:pt x="2232660" y="11884661"/>
                    <a:pt x="2249170" y="11855450"/>
                    <a:pt x="2249170" y="11822430"/>
                  </a:cubicBezTo>
                  <a:cubicBezTo>
                    <a:pt x="2249170" y="11769090"/>
                    <a:pt x="2205990" y="11725911"/>
                    <a:pt x="2152650" y="11725911"/>
                  </a:cubicBezTo>
                  <a:cubicBezTo>
                    <a:pt x="2100580" y="11725911"/>
                    <a:pt x="2056130" y="11767820"/>
                    <a:pt x="2056130" y="11821161"/>
                  </a:cubicBezTo>
                  <a:lnTo>
                    <a:pt x="2056130" y="11827511"/>
                  </a:lnTo>
                  <a:lnTo>
                    <a:pt x="1391920" y="11827511"/>
                  </a:lnTo>
                  <a:lnTo>
                    <a:pt x="1391920" y="11821161"/>
                  </a:lnTo>
                  <a:cubicBezTo>
                    <a:pt x="1391920" y="11767820"/>
                    <a:pt x="1348740" y="11724640"/>
                    <a:pt x="1295400" y="11724640"/>
                  </a:cubicBezTo>
                  <a:cubicBezTo>
                    <a:pt x="1242060" y="11724640"/>
                    <a:pt x="1198880" y="11767820"/>
                    <a:pt x="1198880" y="11821161"/>
                  </a:cubicBezTo>
                  <a:cubicBezTo>
                    <a:pt x="1198880" y="11854180"/>
                    <a:pt x="1215390" y="11883390"/>
                    <a:pt x="1240790" y="11901170"/>
                  </a:cubicBezTo>
                  <a:cubicBezTo>
                    <a:pt x="1215390" y="11918950"/>
                    <a:pt x="1198880" y="11948161"/>
                    <a:pt x="1198880" y="11981180"/>
                  </a:cubicBezTo>
                  <a:cubicBezTo>
                    <a:pt x="1198880" y="12034520"/>
                    <a:pt x="1242060" y="12077700"/>
                    <a:pt x="1295400" y="12077700"/>
                  </a:cubicBezTo>
                  <a:cubicBezTo>
                    <a:pt x="1344930" y="12077700"/>
                    <a:pt x="1385570" y="12040870"/>
                    <a:pt x="1391920" y="11991340"/>
                  </a:cubicBezTo>
                  <a:lnTo>
                    <a:pt x="2057400" y="11991340"/>
                  </a:lnTo>
                  <a:cubicBezTo>
                    <a:pt x="2062480" y="12040870"/>
                    <a:pt x="2103120" y="12077700"/>
                    <a:pt x="2153920" y="12077700"/>
                  </a:cubicBezTo>
                  <a:cubicBezTo>
                    <a:pt x="2207260" y="12077700"/>
                    <a:pt x="2250440" y="12034520"/>
                    <a:pt x="2250440" y="11981180"/>
                  </a:cubicBezTo>
                  <a:cubicBezTo>
                    <a:pt x="2249170" y="11949430"/>
                    <a:pt x="2232660" y="11920220"/>
                    <a:pt x="2207260" y="11902440"/>
                  </a:cubicBezTo>
                  <a:close/>
                  <a:moveTo>
                    <a:pt x="3481070" y="177800"/>
                  </a:moveTo>
                  <a:cubicBezTo>
                    <a:pt x="3506470" y="160020"/>
                    <a:pt x="3522980" y="130810"/>
                    <a:pt x="3522980" y="97790"/>
                  </a:cubicBezTo>
                  <a:cubicBezTo>
                    <a:pt x="3522980" y="44450"/>
                    <a:pt x="3479800" y="1270"/>
                    <a:pt x="3426460" y="1270"/>
                  </a:cubicBezTo>
                  <a:cubicBezTo>
                    <a:pt x="3374390" y="1270"/>
                    <a:pt x="3329940" y="43180"/>
                    <a:pt x="3329940" y="96520"/>
                  </a:cubicBezTo>
                  <a:lnTo>
                    <a:pt x="3329940" y="102870"/>
                  </a:lnTo>
                  <a:lnTo>
                    <a:pt x="2665730" y="102870"/>
                  </a:lnTo>
                  <a:lnTo>
                    <a:pt x="2665730" y="96520"/>
                  </a:lnTo>
                  <a:cubicBezTo>
                    <a:pt x="2665730" y="48260"/>
                    <a:pt x="2630170" y="8890"/>
                    <a:pt x="2584450" y="1270"/>
                  </a:cubicBezTo>
                  <a:cubicBezTo>
                    <a:pt x="2579370" y="0"/>
                    <a:pt x="2574290" y="0"/>
                    <a:pt x="2569210" y="0"/>
                  </a:cubicBezTo>
                  <a:cubicBezTo>
                    <a:pt x="2564130" y="0"/>
                    <a:pt x="2559050" y="0"/>
                    <a:pt x="2553970" y="1270"/>
                  </a:cubicBezTo>
                  <a:cubicBezTo>
                    <a:pt x="2508250" y="8890"/>
                    <a:pt x="2472690" y="48260"/>
                    <a:pt x="2472690" y="96520"/>
                  </a:cubicBezTo>
                  <a:cubicBezTo>
                    <a:pt x="2472690" y="129540"/>
                    <a:pt x="2489200" y="158750"/>
                    <a:pt x="2514600" y="176530"/>
                  </a:cubicBezTo>
                  <a:cubicBezTo>
                    <a:pt x="2489200" y="194310"/>
                    <a:pt x="2472690" y="223520"/>
                    <a:pt x="2472690" y="256540"/>
                  </a:cubicBezTo>
                  <a:cubicBezTo>
                    <a:pt x="2472690" y="309880"/>
                    <a:pt x="2515870" y="353060"/>
                    <a:pt x="2569210" y="353060"/>
                  </a:cubicBezTo>
                  <a:cubicBezTo>
                    <a:pt x="2618740" y="353060"/>
                    <a:pt x="2659380" y="316230"/>
                    <a:pt x="2665730" y="266700"/>
                  </a:cubicBezTo>
                  <a:lnTo>
                    <a:pt x="3331210" y="266700"/>
                  </a:lnTo>
                  <a:cubicBezTo>
                    <a:pt x="3336290" y="316230"/>
                    <a:pt x="3376930" y="353060"/>
                    <a:pt x="3427730" y="353060"/>
                  </a:cubicBezTo>
                  <a:cubicBezTo>
                    <a:pt x="3481070" y="353060"/>
                    <a:pt x="3524250" y="309880"/>
                    <a:pt x="3524250" y="256540"/>
                  </a:cubicBezTo>
                  <a:cubicBezTo>
                    <a:pt x="3522980" y="224790"/>
                    <a:pt x="3506470" y="195580"/>
                    <a:pt x="3481070" y="177800"/>
                  </a:cubicBezTo>
                  <a:close/>
                  <a:moveTo>
                    <a:pt x="353060" y="9399270"/>
                  </a:moveTo>
                  <a:cubicBezTo>
                    <a:pt x="353060" y="9345930"/>
                    <a:pt x="309880" y="9302750"/>
                    <a:pt x="256540" y="9302750"/>
                  </a:cubicBezTo>
                  <a:cubicBezTo>
                    <a:pt x="224790" y="9304020"/>
                    <a:pt x="195580" y="9320530"/>
                    <a:pt x="177800" y="9347200"/>
                  </a:cubicBezTo>
                  <a:cubicBezTo>
                    <a:pt x="160020" y="9321800"/>
                    <a:pt x="130810" y="9305289"/>
                    <a:pt x="97790" y="9305289"/>
                  </a:cubicBezTo>
                  <a:cubicBezTo>
                    <a:pt x="44450" y="9305289"/>
                    <a:pt x="1270" y="9348470"/>
                    <a:pt x="1270" y="9401810"/>
                  </a:cubicBezTo>
                  <a:cubicBezTo>
                    <a:pt x="1270" y="9453880"/>
                    <a:pt x="43180" y="9498330"/>
                    <a:pt x="96520" y="9498330"/>
                  </a:cubicBezTo>
                  <a:lnTo>
                    <a:pt x="102870" y="9498330"/>
                  </a:lnTo>
                  <a:lnTo>
                    <a:pt x="102870" y="10161270"/>
                  </a:lnTo>
                  <a:lnTo>
                    <a:pt x="96520" y="10161270"/>
                  </a:lnTo>
                  <a:cubicBezTo>
                    <a:pt x="48260" y="10161270"/>
                    <a:pt x="8890" y="10196830"/>
                    <a:pt x="1270" y="10242550"/>
                  </a:cubicBezTo>
                  <a:cubicBezTo>
                    <a:pt x="0" y="10247630"/>
                    <a:pt x="0" y="10252710"/>
                    <a:pt x="0" y="10257789"/>
                  </a:cubicBezTo>
                  <a:cubicBezTo>
                    <a:pt x="0" y="10262870"/>
                    <a:pt x="0" y="10267950"/>
                    <a:pt x="1270" y="10273030"/>
                  </a:cubicBezTo>
                  <a:cubicBezTo>
                    <a:pt x="8890" y="10318750"/>
                    <a:pt x="48260" y="10354310"/>
                    <a:pt x="96520" y="10354310"/>
                  </a:cubicBezTo>
                  <a:cubicBezTo>
                    <a:pt x="129540" y="10354310"/>
                    <a:pt x="158750" y="10337800"/>
                    <a:pt x="176530" y="10312400"/>
                  </a:cubicBezTo>
                  <a:cubicBezTo>
                    <a:pt x="194310" y="10337800"/>
                    <a:pt x="223520" y="10354310"/>
                    <a:pt x="256540" y="10354310"/>
                  </a:cubicBezTo>
                  <a:cubicBezTo>
                    <a:pt x="309880" y="10354310"/>
                    <a:pt x="353060" y="10311130"/>
                    <a:pt x="353060" y="10257789"/>
                  </a:cubicBezTo>
                  <a:cubicBezTo>
                    <a:pt x="353060" y="10208260"/>
                    <a:pt x="316230" y="10167620"/>
                    <a:pt x="266700" y="10161270"/>
                  </a:cubicBezTo>
                  <a:lnTo>
                    <a:pt x="266700" y="9495789"/>
                  </a:lnTo>
                  <a:cubicBezTo>
                    <a:pt x="316230" y="9490710"/>
                    <a:pt x="353060" y="9450070"/>
                    <a:pt x="353060" y="9399270"/>
                  </a:cubicBezTo>
                  <a:close/>
                  <a:moveTo>
                    <a:pt x="1270" y="9006840"/>
                  </a:moveTo>
                  <a:cubicBezTo>
                    <a:pt x="0" y="9011920"/>
                    <a:pt x="0" y="9017000"/>
                    <a:pt x="0" y="9022080"/>
                  </a:cubicBezTo>
                  <a:cubicBezTo>
                    <a:pt x="0" y="9027160"/>
                    <a:pt x="0" y="9032240"/>
                    <a:pt x="1270" y="9037320"/>
                  </a:cubicBezTo>
                  <a:lnTo>
                    <a:pt x="1270" y="9006840"/>
                  </a:lnTo>
                  <a:close/>
                  <a:moveTo>
                    <a:pt x="12129770" y="10640061"/>
                  </a:moveTo>
                  <a:cubicBezTo>
                    <a:pt x="12129770" y="10586720"/>
                    <a:pt x="12086590" y="10543540"/>
                    <a:pt x="12033250" y="10543540"/>
                  </a:cubicBezTo>
                  <a:cubicBezTo>
                    <a:pt x="12000230" y="10544811"/>
                    <a:pt x="11971020" y="10561320"/>
                    <a:pt x="11954510" y="10586720"/>
                  </a:cubicBezTo>
                  <a:cubicBezTo>
                    <a:pt x="11936730" y="10561320"/>
                    <a:pt x="11907520" y="10544811"/>
                    <a:pt x="11874500" y="10544811"/>
                  </a:cubicBezTo>
                  <a:cubicBezTo>
                    <a:pt x="11821160" y="10544811"/>
                    <a:pt x="11777980" y="10587990"/>
                    <a:pt x="11777980" y="10641330"/>
                  </a:cubicBezTo>
                  <a:cubicBezTo>
                    <a:pt x="11777980" y="10693400"/>
                    <a:pt x="11819890" y="10737850"/>
                    <a:pt x="11873230" y="10737850"/>
                  </a:cubicBezTo>
                  <a:lnTo>
                    <a:pt x="11879580" y="10737850"/>
                  </a:lnTo>
                  <a:lnTo>
                    <a:pt x="11879580" y="11402060"/>
                  </a:lnTo>
                  <a:lnTo>
                    <a:pt x="11873230" y="11402060"/>
                  </a:lnTo>
                  <a:cubicBezTo>
                    <a:pt x="11819890" y="11402060"/>
                    <a:pt x="11776710" y="11445240"/>
                    <a:pt x="11776710" y="11498580"/>
                  </a:cubicBezTo>
                  <a:cubicBezTo>
                    <a:pt x="11776710" y="11551920"/>
                    <a:pt x="11819890" y="11595100"/>
                    <a:pt x="11873230" y="11595100"/>
                  </a:cubicBezTo>
                  <a:cubicBezTo>
                    <a:pt x="11906250" y="11595100"/>
                    <a:pt x="11935460" y="11578590"/>
                    <a:pt x="11953240" y="11553190"/>
                  </a:cubicBezTo>
                  <a:cubicBezTo>
                    <a:pt x="11971020" y="11578590"/>
                    <a:pt x="12000230" y="11595100"/>
                    <a:pt x="12033250" y="11595100"/>
                  </a:cubicBezTo>
                  <a:cubicBezTo>
                    <a:pt x="12086590" y="11595100"/>
                    <a:pt x="12129770" y="11551920"/>
                    <a:pt x="12129770" y="11498580"/>
                  </a:cubicBezTo>
                  <a:cubicBezTo>
                    <a:pt x="12129770" y="11449050"/>
                    <a:pt x="12092940" y="11408410"/>
                    <a:pt x="12043410" y="11402060"/>
                  </a:cubicBezTo>
                  <a:lnTo>
                    <a:pt x="12043410" y="10736580"/>
                  </a:lnTo>
                  <a:cubicBezTo>
                    <a:pt x="12092940" y="10731500"/>
                    <a:pt x="12129770" y="10690860"/>
                    <a:pt x="12129770" y="10640060"/>
                  </a:cubicBezTo>
                  <a:close/>
                  <a:moveTo>
                    <a:pt x="12043410" y="2604770"/>
                  </a:moveTo>
                  <a:lnTo>
                    <a:pt x="12043410" y="1938020"/>
                  </a:lnTo>
                  <a:cubicBezTo>
                    <a:pt x="12092940" y="1932940"/>
                    <a:pt x="12129770" y="1892300"/>
                    <a:pt x="12129770" y="1841500"/>
                  </a:cubicBezTo>
                  <a:cubicBezTo>
                    <a:pt x="12129770" y="1788160"/>
                    <a:pt x="12086590" y="1744980"/>
                    <a:pt x="12033250" y="1744980"/>
                  </a:cubicBezTo>
                  <a:cubicBezTo>
                    <a:pt x="12000230" y="1746250"/>
                    <a:pt x="11971020" y="1762760"/>
                    <a:pt x="11954510" y="1789430"/>
                  </a:cubicBezTo>
                  <a:cubicBezTo>
                    <a:pt x="11936730" y="1764030"/>
                    <a:pt x="11907520" y="1747520"/>
                    <a:pt x="11874500" y="1747520"/>
                  </a:cubicBezTo>
                  <a:cubicBezTo>
                    <a:pt x="11821160" y="1747520"/>
                    <a:pt x="11777980" y="1790700"/>
                    <a:pt x="11777980" y="1844040"/>
                  </a:cubicBezTo>
                  <a:cubicBezTo>
                    <a:pt x="11777980" y="1896110"/>
                    <a:pt x="11819890" y="1940560"/>
                    <a:pt x="11873230" y="1940560"/>
                  </a:cubicBezTo>
                  <a:lnTo>
                    <a:pt x="11879580" y="1940560"/>
                  </a:lnTo>
                  <a:lnTo>
                    <a:pt x="11879580" y="2604770"/>
                  </a:lnTo>
                  <a:lnTo>
                    <a:pt x="11873230" y="2604770"/>
                  </a:lnTo>
                  <a:cubicBezTo>
                    <a:pt x="11819890" y="2604770"/>
                    <a:pt x="11776710" y="2647950"/>
                    <a:pt x="11776710" y="2701290"/>
                  </a:cubicBezTo>
                  <a:cubicBezTo>
                    <a:pt x="11776710" y="2754630"/>
                    <a:pt x="11819890" y="2797810"/>
                    <a:pt x="11873230" y="2797810"/>
                  </a:cubicBezTo>
                  <a:cubicBezTo>
                    <a:pt x="11906250" y="2797810"/>
                    <a:pt x="11935460" y="2781300"/>
                    <a:pt x="11953240" y="2755900"/>
                  </a:cubicBezTo>
                  <a:cubicBezTo>
                    <a:pt x="11971020" y="2781300"/>
                    <a:pt x="12000230" y="2797810"/>
                    <a:pt x="12033250" y="2797810"/>
                  </a:cubicBezTo>
                  <a:cubicBezTo>
                    <a:pt x="12086590" y="2797810"/>
                    <a:pt x="12129770" y="2754630"/>
                    <a:pt x="12129770" y="2701290"/>
                  </a:cubicBezTo>
                  <a:cubicBezTo>
                    <a:pt x="12129770" y="2651760"/>
                    <a:pt x="12092940" y="2611120"/>
                    <a:pt x="12043410" y="2604770"/>
                  </a:cubicBezTo>
                  <a:close/>
                  <a:moveTo>
                    <a:pt x="11159490" y="1270"/>
                  </a:moveTo>
                  <a:lnTo>
                    <a:pt x="11189970" y="1270"/>
                  </a:lnTo>
                  <a:cubicBezTo>
                    <a:pt x="11184890" y="0"/>
                    <a:pt x="11179809" y="0"/>
                    <a:pt x="11174730" y="0"/>
                  </a:cubicBezTo>
                  <a:cubicBezTo>
                    <a:pt x="11169650" y="0"/>
                    <a:pt x="11164570" y="0"/>
                    <a:pt x="11159490" y="1270"/>
                  </a:cubicBezTo>
                  <a:close/>
                  <a:moveTo>
                    <a:pt x="9611360" y="11906250"/>
                  </a:moveTo>
                  <a:cubicBezTo>
                    <a:pt x="9636760" y="11888470"/>
                    <a:pt x="9653270" y="11859260"/>
                    <a:pt x="9653270" y="11826240"/>
                  </a:cubicBezTo>
                  <a:cubicBezTo>
                    <a:pt x="9653270" y="11772900"/>
                    <a:pt x="9610090" y="11729720"/>
                    <a:pt x="9556750" y="11729720"/>
                  </a:cubicBezTo>
                  <a:cubicBezTo>
                    <a:pt x="9504680" y="11729720"/>
                    <a:pt x="9460230" y="11771630"/>
                    <a:pt x="9460230" y="11824970"/>
                  </a:cubicBezTo>
                  <a:lnTo>
                    <a:pt x="9460230" y="11831320"/>
                  </a:lnTo>
                  <a:lnTo>
                    <a:pt x="8796020" y="11831320"/>
                  </a:lnTo>
                  <a:lnTo>
                    <a:pt x="8796020" y="11824970"/>
                  </a:lnTo>
                  <a:cubicBezTo>
                    <a:pt x="8796020" y="11771630"/>
                    <a:pt x="8752840" y="11728450"/>
                    <a:pt x="8699500" y="11728450"/>
                  </a:cubicBezTo>
                  <a:cubicBezTo>
                    <a:pt x="8646160" y="11728450"/>
                    <a:pt x="8602980" y="11771630"/>
                    <a:pt x="8602980" y="11824970"/>
                  </a:cubicBezTo>
                  <a:cubicBezTo>
                    <a:pt x="8602980" y="11857990"/>
                    <a:pt x="8619490" y="11887200"/>
                    <a:pt x="8644890" y="11904980"/>
                  </a:cubicBezTo>
                  <a:cubicBezTo>
                    <a:pt x="8619490" y="11922760"/>
                    <a:pt x="8602980" y="11951970"/>
                    <a:pt x="8602980" y="11984990"/>
                  </a:cubicBezTo>
                  <a:cubicBezTo>
                    <a:pt x="8602980" y="12038330"/>
                    <a:pt x="8646160" y="12081510"/>
                    <a:pt x="8699500" y="12081510"/>
                  </a:cubicBezTo>
                  <a:cubicBezTo>
                    <a:pt x="8749030" y="12081510"/>
                    <a:pt x="8789670" y="12044680"/>
                    <a:pt x="8796020" y="11995150"/>
                  </a:cubicBezTo>
                  <a:lnTo>
                    <a:pt x="9462770" y="11995150"/>
                  </a:lnTo>
                  <a:cubicBezTo>
                    <a:pt x="9467850" y="12044680"/>
                    <a:pt x="9508490" y="12081510"/>
                    <a:pt x="9559290" y="12081510"/>
                  </a:cubicBezTo>
                  <a:cubicBezTo>
                    <a:pt x="9612630" y="12081510"/>
                    <a:pt x="9655810" y="12038330"/>
                    <a:pt x="9655810" y="11984990"/>
                  </a:cubicBezTo>
                  <a:cubicBezTo>
                    <a:pt x="9654540" y="11953240"/>
                    <a:pt x="9636760" y="11924030"/>
                    <a:pt x="9611360" y="11906250"/>
                  </a:cubicBezTo>
                  <a:close/>
                  <a:moveTo>
                    <a:pt x="10880090" y="177800"/>
                  </a:moveTo>
                  <a:cubicBezTo>
                    <a:pt x="10905490" y="160020"/>
                    <a:pt x="10922000" y="130810"/>
                    <a:pt x="10922000" y="97790"/>
                  </a:cubicBezTo>
                  <a:cubicBezTo>
                    <a:pt x="10922000" y="44450"/>
                    <a:pt x="10878820" y="1270"/>
                    <a:pt x="10825480" y="1270"/>
                  </a:cubicBezTo>
                  <a:cubicBezTo>
                    <a:pt x="10773409" y="1270"/>
                    <a:pt x="10728959" y="43180"/>
                    <a:pt x="10728959" y="96520"/>
                  </a:cubicBezTo>
                  <a:lnTo>
                    <a:pt x="10728959" y="102870"/>
                  </a:lnTo>
                  <a:lnTo>
                    <a:pt x="10064750" y="102870"/>
                  </a:lnTo>
                  <a:lnTo>
                    <a:pt x="10064750" y="96520"/>
                  </a:lnTo>
                  <a:cubicBezTo>
                    <a:pt x="10064750" y="48260"/>
                    <a:pt x="10029190" y="8890"/>
                    <a:pt x="9983470" y="1270"/>
                  </a:cubicBezTo>
                  <a:cubicBezTo>
                    <a:pt x="9978390" y="0"/>
                    <a:pt x="9973309" y="0"/>
                    <a:pt x="9968230" y="0"/>
                  </a:cubicBezTo>
                  <a:cubicBezTo>
                    <a:pt x="9963150" y="0"/>
                    <a:pt x="9958070" y="0"/>
                    <a:pt x="9952990" y="1270"/>
                  </a:cubicBezTo>
                  <a:cubicBezTo>
                    <a:pt x="9907270" y="8890"/>
                    <a:pt x="9871709" y="48260"/>
                    <a:pt x="9871709" y="96520"/>
                  </a:cubicBezTo>
                  <a:cubicBezTo>
                    <a:pt x="9871709" y="129540"/>
                    <a:pt x="9888220" y="158750"/>
                    <a:pt x="9913620" y="176530"/>
                  </a:cubicBezTo>
                  <a:cubicBezTo>
                    <a:pt x="9888220" y="194310"/>
                    <a:pt x="9871709" y="223520"/>
                    <a:pt x="9871709" y="256540"/>
                  </a:cubicBezTo>
                  <a:cubicBezTo>
                    <a:pt x="9871709" y="309880"/>
                    <a:pt x="9914890" y="353060"/>
                    <a:pt x="9968230" y="353060"/>
                  </a:cubicBezTo>
                  <a:cubicBezTo>
                    <a:pt x="10017759" y="353060"/>
                    <a:pt x="10058400" y="316230"/>
                    <a:pt x="10064750" y="266700"/>
                  </a:cubicBezTo>
                  <a:lnTo>
                    <a:pt x="10730230" y="266700"/>
                  </a:lnTo>
                  <a:cubicBezTo>
                    <a:pt x="10735309" y="316230"/>
                    <a:pt x="10775950" y="353060"/>
                    <a:pt x="10826750" y="353060"/>
                  </a:cubicBezTo>
                  <a:cubicBezTo>
                    <a:pt x="10880090" y="353060"/>
                    <a:pt x="10923270" y="309880"/>
                    <a:pt x="10923270" y="256540"/>
                  </a:cubicBezTo>
                  <a:cubicBezTo>
                    <a:pt x="10922000" y="224790"/>
                    <a:pt x="10905490" y="195580"/>
                    <a:pt x="10880090" y="177800"/>
                  </a:cubicBezTo>
                  <a:close/>
                </a:path>
              </a:pathLst>
            </a:custGeom>
            <a:solidFill>
              <a:srgbClr val="77838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0" name="Google Shape;330;p11"/>
            <p:cNvSpPr/>
            <p:nvPr/>
          </p:nvSpPr>
          <p:spPr>
            <a:xfrm>
              <a:off x="0" y="0"/>
              <a:ext cx="12128500" cy="12081510"/>
            </a:xfrm>
            <a:custGeom>
              <a:rect b="b" l="l" r="r" t="t"/>
              <a:pathLst>
                <a:path extrusionOk="0" h="12081510" w="12128500">
                  <a:moveTo>
                    <a:pt x="1051560" y="11982450"/>
                  </a:moveTo>
                  <a:cubicBezTo>
                    <a:pt x="1051560" y="12035790"/>
                    <a:pt x="1008380" y="12078970"/>
                    <a:pt x="955040" y="12078970"/>
                  </a:cubicBezTo>
                  <a:cubicBezTo>
                    <a:pt x="904240" y="12078970"/>
                    <a:pt x="863600" y="12042140"/>
                    <a:pt x="858520" y="11992610"/>
                  </a:cubicBezTo>
                  <a:lnTo>
                    <a:pt x="193040" y="11992610"/>
                  </a:lnTo>
                  <a:cubicBezTo>
                    <a:pt x="186690" y="12042140"/>
                    <a:pt x="146050" y="12078970"/>
                    <a:pt x="96520" y="12078970"/>
                  </a:cubicBezTo>
                  <a:cubicBezTo>
                    <a:pt x="43180" y="12078970"/>
                    <a:pt x="0" y="12035790"/>
                    <a:pt x="0" y="11982450"/>
                  </a:cubicBezTo>
                  <a:cubicBezTo>
                    <a:pt x="0" y="11949430"/>
                    <a:pt x="16510" y="11920220"/>
                    <a:pt x="41910" y="11902440"/>
                  </a:cubicBezTo>
                  <a:cubicBezTo>
                    <a:pt x="16510" y="11884660"/>
                    <a:pt x="0" y="11855450"/>
                    <a:pt x="0" y="11822430"/>
                  </a:cubicBezTo>
                  <a:cubicBezTo>
                    <a:pt x="0" y="11769090"/>
                    <a:pt x="43180" y="11724640"/>
                    <a:pt x="96520" y="11724640"/>
                  </a:cubicBezTo>
                  <a:cubicBezTo>
                    <a:pt x="149860" y="11724640"/>
                    <a:pt x="193040" y="11767820"/>
                    <a:pt x="193040" y="11821160"/>
                  </a:cubicBezTo>
                  <a:lnTo>
                    <a:pt x="193040" y="11827510"/>
                  </a:lnTo>
                  <a:lnTo>
                    <a:pt x="857250" y="11827510"/>
                  </a:lnTo>
                  <a:lnTo>
                    <a:pt x="857250" y="11821160"/>
                  </a:lnTo>
                  <a:cubicBezTo>
                    <a:pt x="857250" y="11767820"/>
                    <a:pt x="901700" y="11725910"/>
                    <a:pt x="953770" y="11725910"/>
                  </a:cubicBezTo>
                  <a:cubicBezTo>
                    <a:pt x="1007110" y="11725910"/>
                    <a:pt x="1050290" y="11769090"/>
                    <a:pt x="1050290" y="11822430"/>
                  </a:cubicBezTo>
                  <a:cubicBezTo>
                    <a:pt x="1050290" y="11855450"/>
                    <a:pt x="1033780" y="11884660"/>
                    <a:pt x="1008380" y="11902440"/>
                  </a:cubicBezTo>
                  <a:cubicBezTo>
                    <a:pt x="1033780" y="11920220"/>
                    <a:pt x="1050290" y="11949430"/>
                    <a:pt x="1051560" y="11982450"/>
                  </a:cubicBezTo>
                  <a:close/>
                  <a:moveTo>
                    <a:pt x="86360" y="4041140"/>
                  </a:moveTo>
                  <a:lnTo>
                    <a:pt x="86360" y="8925561"/>
                  </a:lnTo>
                  <a:cubicBezTo>
                    <a:pt x="36830" y="8930640"/>
                    <a:pt x="0" y="8971280"/>
                    <a:pt x="0" y="9022080"/>
                  </a:cubicBezTo>
                  <a:cubicBezTo>
                    <a:pt x="0" y="9075420"/>
                    <a:pt x="43180" y="9118600"/>
                    <a:pt x="96520" y="9118600"/>
                  </a:cubicBezTo>
                  <a:cubicBezTo>
                    <a:pt x="128270" y="9117330"/>
                    <a:pt x="157480" y="9100820"/>
                    <a:pt x="175260" y="9075420"/>
                  </a:cubicBezTo>
                  <a:cubicBezTo>
                    <a:pt x="193040" y="9100820"/>
                    <a:pt x="222250" y="9117330"/>
                    <a:pt x="255270" y="9117330"/>
                  </a:cubicBezTo>
                  <a:cubicBezTo>
                    <a:pt x="308610" y="9117330"/>
                    <a:pt x="351790" y="9074150"/>
                    <a:pt x="351790" y="9020811"/>
                  </a:cubicBezTo>
                  <a:cubicBezTo>
                    <a:pt x="351790" y="8968740"/>
                    <a:pt x="309880" y="8924290"/>
                    <a:pt x="256540" y="8924290"/>
                  </a:cubicBezTo>
                  <a:lnTo>
                    <a:pt x="250190" y="8924290"/>
                  </a:lnTo>
                  <a:lnTo>
                    <a:pt x="250190" y="3163570"/>
                  </a:lnTo>
                  <a:lnTo>
                    <a:pt x="256540" y="3163570"/>
                  </a:lnTo>
                  <a:cubicBezTo>
                    <a:pt x="309880" y="3163570"/>
                    <a:pt x="351790" y="3119120"/>
                    <a:pt x="351790" y="3067050"/>
                  </a:cubicBezTo>
                  <a:cubicBezTo>
                    <a:pt x="351790" y="3013710"/>
                    <a:pt x="308610" y="2970530"/>
                    <a:pt x="255270" y="2970530"/>
                  </a:cubicBezTo>
                  <a:cubicBezTo>
                    <a:pt x="222250" y="2970530"/>
                    <a:pt x="193040" y="2987040"/>
                    <a:pt x="175260" y="3012440"/>
                  </a:cubicBezTo>
                  <a:cubicBezTo>
                    <a:pt x="157480" y="2987040"/>
                    <a:pt x="128270" y="2970530"/>
                    <a:pt x="96520" y="2969260"/>
                  </a:cubicBezTo>
                  <a:cubicBezTo>
                    <a:pt x="43180" y="2969260"/>
                    <a:pt x="0" y="3012440"/>
                    <a:pt x="0" y="3065780"/>
                  </a:cubicBezTo>
                  <a:cubicBezTo>
                    <a:pt x="0" y="3116580"/>
                    <a:pt x="36830" y="3157220"/>
                    <a:pt x="86360" y="3162300"/>
                  </a:cubicBezTo>
                  <a:lnTo>
                    <a:pt x="86360" y="4041140"/>
                  </a:lnTo>
                  <a:close/>
                  <a:moveTo>
                    <a:pt x="1008380" y="177800"/>
                  </a:moveTo>
                  <a:cubicBezTo>
                    <a:pt x="1033780" y="160020"/>
                    <a:pt x="1050290" y="130810"/>
                    <a:pt x="1050290" y="97790"/>
                  </a:cubicBezTo>
                  <a:cubicBezTo>
                    <a:pt x="1050290" y="44450"/>
                    <a:pt x="1007110" y="1270"/>
                    <a:pt x="953770" y="1270"/>
                  </a:cubicBezTo>
                  <a:cubicBezTo>
                    <a:pt x="901700" y="1270"/>
                    <a:pt x="857250" y="43180"/>
                    <a:pt x="857250" y="96520"/>
                  </a:cubicBezTo>
                  <a:lnTo>
                    <a:pt x="857250" y="102870"/>
                  </a:lnTo>
                  <a:lnTo>
                    <a:pt x="193040" y="102870"/>
                  </a:lnTo>
                  <a:lnTo>
                    <a:pt x="193040" y="96520"/>
                  </a:lnTo>
                  <a:cubicBezTo>
                    <a:pt x="193040" y="48260"/>
                    <a:pt x="157480" y="8890"/>
                    <a:pt x="111760" y="1270"/>
                  </a:cubicBezTo>
                  <a:lnTo>
                    <a:pt x="110490" y="1270"/>
                  </a:lnTo>
                  <a:cubicBezTo>
                    <a:pt x="106680" y="0"/>
                    <a:pt x="101600" y="0"/>
                    <a:pt x="96520" y="0"/>
                  </a:cubicBezTo>
                  <a:cubicBezTo>
                    <a:pt x="91440" y="0"/>
                    <a:pt x="86360" y="0"/>
                    <a:pt x="81280" y="1270"/>
                  </a:cubicBezTo>
                  <a:lnTo>
                    <a:pt x="82550" y="1270"/>
                  </a:lnTo>
                  <a:cubicBezTo>
                    <a:pt x="36830" y="8890"/>
                    <a:pt x="1270" y="49530"/>
                    <a:pt x="1270" y="97790"/>
                  </a:cubicBezTo>
                  <a:cubicBezTo>
                    <a:pt x="1270" y="130810"/>
                    <a:pt x="17780" y="160020"/>
                    <a:pt x="43180" y="177800"/>
                  </a:cubicBezTo>
                  <a:cubicBezTo>
                    <a:pt x="17780" y="195580"/>
                    <a:pt x="1270" y="224790"/>
                    <a:pt x="1270" y="257810"/>
                  </a:cubicBezTo>
                  <a:cubicBezTo>
                    <a:pt x="0" y="311150"/>
                    <a:pt x="43180" y="354330"/>
                    <a:pt x="96520" y="354330"/>
                  </a:cubicBezTo>
                  <a:cubicBezTo>
                    <a:pt x="146050" y="354330"/>
                    <a:pt x="186690" y="317500"/>
                    <a:pt x="193040" y="267970"/>
                  </a:cubicBezTo>
                  <a:lnTo>
                    <a:pt x="858520" y="267970"/>
                  </a:lnTo>
                  <a:cubicBezTo>
                    <a:pt x="863600" y="317500"/>
                    <a:pt x="904240" y="354330"/>
                    <a:pt x="955040" y="354330"/>
                  </a:cubicBezTo>
                  <a:cubicBezTo>
                    <a:pt x="1008380" y="354330"/>
                    <a:pt x="1051560" y="311150"/>
                    <a:pt x="1051560" y="257810"/>
                  </a:cubicBezTo>
                  <a:cubicBezTo>
                    <a:pt x="1050290" y="224790"/>
                    <a:pt x="1033780" y="195580"/>
                    <a:pt x="1008380" y="177800"/>
                  </a:cubicBezTo>
                  <a:close/>
                  <a:moveTo>
                    <a:pt x="11076940" y="256540"/>
                  </a:moveTo>
                  <a:cubicBezTo>
                    <a:pt x="11076940" y="309880"/>
                    <a:pt x="11120120" y="353060"/>
                    <a:pt x="11173460" y="353060"/>
                  </a:cubicBezTo>
                  <a:cubicBezTo>
                    <a:pt x="11222990" y="353060"/>
                    <a:pt x="11263630" y="316230"/>
                    <a:pt x="11269980" y="266700"/>
                  </a:cubicBezTo>
                  <a:lnTo>
                    <a:pt x="11935460" y="266700"/>
                  </a:lnTo>
                  <a:cubicBezTo>
                    <a:pt x="11940540" y="316230"/>
                    <a:pt x="11981180" y="353060"/>
                    <a:pt x="12031980" y="353060"/>
                  </a:cubicBezTo>
                  <a:cubicBezTo>
                    <a:pt x="12085320" y="353060"/>
                    <a:pt x="12128500" y="309880"/>
                    <a:pt x="12128500" y="256540"/>
                  </a:cubicBezTo>
                  <a:cubicBezTo>
                    <a:pt x="12127230" y="224790"/>
                    <a:pt x="12110720" y="195580"/>
                    <a:pt x="12085320" y="177800"/>
                  </a:cubicBezTo>
                  <a:cubicBezTo>
                    <a:pt x="12110720" y="160020"/>
                    <a:pt x="12127230" y="130810"/>
                    <a:pt x="12127230" y="97790"/>
                  </a:cubicBezTo>
                  <a:cubicBezTo>
                    <a:pt x="12127230" y="44450"/>
                    <a:pt x="12084050" y="1270"/>
                    <a:pt x="12030710" y="1270"/>
                  </a:cubicBezTo>
                  <a:cubicBezTo>
                    <a:pt x="11978640" y="1270"/>
                    <a:pt x="11934190" y="43180"/>
                    <a:pt x="11934190" y="96520"/>
                  </a:cubicBezTo>
                  <a:lnTo>
                    <a:pt x="11934190" y="102870"/>
                  </a:lnTo>
                  <a:lnTo>
                    <a:pt x="11269980" y="102870"/>
                  </a:lnTo>
                  <a:lnTo>
                    <a:pt x="11269980" y="96520"/>
                  </a:lnTo>
                  <a:cubicBezTo>
                    <a:pt x="11269980" y="48260"/>
                    <a:pt x="11234420" y="8890"/>
                    <a:pt x="11188700" y="1270"/>
                  </a:cubicBezTo>
                  <a:lnTo>
                    <a:pt x="11158220" y="1270"/>
                  </a:lnTo>
                  <a:cubicBezTo>
                    <a:pt x="11112500" y="8890"/>
                    <a:pt x="11076940" y="48260"/>
                    <a:pt x="11076940" y="96520"/>
                  </a:cubicBezTo>
                  <a:cubicBezTo>
                    <a:pt x="11076940" y="129540"/>
                    <a:pt x="11093450" y="158750"/>
                    <a:pt x="11118850" y="176530"/>
                  </a:cubicBezTo>
                  <a:cubicBezTo>
                    <a:pt x="11093450" y="194310"/>
                    <a:pt x="11076940" y="223520"/>
                    <a:pt x="11076940" y="256540"/>
                  </a:cubicBezTo>
                  <a:close/>
                  <a:moveTo>
                    <a:pt x="8458200" y="11823700"/>
                  </a:moveTo>
                  <a:cubicBezTo>
                    <a:pt x="8458200" y="11770360"/>
                    <a:pt x="8415020" y="11727180"/>
                    <a:pt x="8361680" y="11727180"/>
                  </a:cubicBezTo>
                  <a:cubicBezTo>
                    <a:pt x="8312150" y="11727180"/>
                    <a:pt x="8271510" y="11764010"/>
                    <a:pt x="8265160" y="11813540"/>
                  </a:cubicBezTo>
                  <a:lnTo>
                    <a:pt x="3863340" y="11813540"/>
                  </a:lnTo>
                  <a:lnTo>
                    <a:pt x="3863340" y="11807190"/>
                  </a:lnTo>
                  <a:cubicBezTo>
                    <a:pt x="3863340" y="11758930"/>
                    <a:pt x="3827780" y="11719560"/>
                    <a:pt x="3782060" y="11711940"/>
                  </a:cubicBezTo>
                  <a:lnTo>
                    <a:pt x="3751580" y="11711940"/>
                  </a:lnTo>
                  <a:cubicBezTo>
                    <a:pt x="3705860" y="11719560"/>
                    <a:pt x="3670300" y="11758930"/>
                    <a:pt x="3670300" y="11807190"/>
                  </a:cubicBezTo>
                  <a:cubicBezTo>
                    <a:pt x="3670300" y="11840210"/>
                    <a:pt x="3686810" y="11869420"/>
                    <a:pt x="3712210" y="11887200"/>
                  </a:cubicBezTo>
                  <a:cubicBezTo>
                    <a:pt x="3686810" y="11904980"/>
                    <a:pt x="3670300" y="11934190"/>
                    <a:pt x="3670300" y="11967210"/>
                  </a:cubicBezTo>
                  <a:cubicBezTo>
                    <a:pt x="3670300" y="12020550"/>
                    <a:pt x="3713480" y="12063730"/>
                    <a:pt x="3766820" y="12063730"/>
                  </a:cubicBezTo>
                  <a:cubicBezTo>
                    <a:pt x="3816350" y="12063730"/>
                    <a:pt x="3856990" y="12026900"/>
                    <a:pt x="3863340" y="11977370"/>
                  </a:cubicBezTo>
                  <a:lnTo>
                    <a:pt x="8265160" y="11977370"/>
                  </a:lnTo>
                  <a:lnTo>
                    <a:pt x="8265160" y="11983720"/>
                  </a:lnTo>
                  <a:cubicBezTo>
                    <a:pt x="8265160" y="12031980"/>
                    <a:pt x="8300720" y="12071350"/>
                    <a:pt x="8346440" y="12078970"/>
                  </a:cubicBezTo>
                  <a:lnTo>
                    <a:pt x="8376920" y="12078970"/>
                  </a:lnTo>
                  <a:cubicBezTo>
                    <a:pt x="8422640" y="12071350"/>
                    <a:pt x="8458200" y="12031980"/>
                    <a:pt x="8458200" y="11983720"/>
                  </a:cubicBezTo>
                  <a:cubicBezTo>
                    <a:pt x="8458200" y="11950700"/>
                    <a:pt x="8441690" y="11921490"/>
                    <a:pt x="8416290" y="11903710"/>
                  </a:cubicBezTo>
                  <a:cubicBezTo>
                    <a:pt x="8441690" y="11885930"/>
                    <a:pt x="8458200" y="11856720"/>
                    <a:pt x="8458200" y="11823700"/>
                  </a:cubicBezTo>
                  <a:close/>
                  <a:moveTo>
                    <a:pt x="12076430" y="11906250"/>
                  </a:moveTo>
                  <a:cubicBezTo>
                    <a:pt x="12101830" y="11888470"/>
                    <a:pt x="12118340" y="11859260"/>
                    <a:pt x="12118340" y="11826240"/>
                  </a:cubicBezTo>
                  <a:cubicBezTo>
                    <a:pt x="12118340" y="11772900"/>
                    <a:pt x="12075160" y="11729720"/>
                    <a:pt x="12021820" y="11729720"/>
                  </a:cubicBezTo>
                  <a:cubicBezTo>
                    <a:pt x="11969750" y="11729720"/>
                    <a:pt x="11925300" y="11771630"/>
                    <a:pt x="11925300" y="11824970"/>
                  </a:cubicBezTo>
                  <a:lnTo>
                    <a:pt x="11925300" y="11831320"/>
                  </a:lnTo>
                  <a:lnTo>
                    <a:pt x="11261090" y="11831320"/>
                  </a:lnTo>
                  <a:lnTo>
                    <a:pt x="11261090" y="11824970"/>
                  </a:lnTo>
                  <a:cubicBezTo>
                    <a:pt x="11261090" y="11771630"/>
                    <a:pt x="11217910" y="11728450"/>
                    <a:pt x="11164570" y="11728450"/>
                  </a:cubicBezTo>
                  <a:cubicBezTo>
                    <a:pt x="11111230" y="11728450"/>
                    <a:pt x="11068050" y="11771630"/>
                    <a:pt x="11068050" y="11824970"/>
                  </a:cubicBezTo>
                  <a:cubicBezTo>
                    <a:pt x="11068050" y="11857990"/>
                    <a:pt x="11084560" y="11887200"/>
                    <a:pt x="11109960" y="11904980"/>
                  </a:cubicBezTo>
                  <a:cubicBezTo>
                    <a:pt x="11084560" y="11922760"/>
                    <a:pt x="11068050" y="11951970"/>
                    <a:pt x="11068050" y="11984990"/>
                  </a:cubicBezTo>
                  <a:cubicBezTo>
                    <a:pt x="11068050" y="12038330"/>
                    <a:pt x="11111230" y="12081510"/>
                    <a:pt x="11164570" y="12081510"/>
                  </a:cubicBezTo>
                  <a:cubicBezTo>
                    <a:pt x="11214100" y="12081510"/>
                    <a:pt x="11254740" y="12044680"/>
                    <a:pt x="11261090" y="11995150"/>
                  </a:cubicBezTo>
                  <a:lnTo>
                    <a:pt x="11926570" y="11995150"/>
                  </a:lnTo>
                  <a:cubicBezTo>
                    <a:pt x="11931650" y="12044680"/>
                    <a:pt x="11972290" y="12081510"/>
                    <a:pt x="12023090" y="12081510"/>
                  </a:cubicBezTo>
                  <a:cubicBezTo>
                    <a:pt x="12076430" y="12081510"/>
                    <a:pt x="12119610" y="12038330"/>
                    <a:pt x="12119610" y="11984990"/>
                  </a:cubicBezTo>
                  <a:cubicBezTo>
                    <a:pt x="12118340" y="11953240"/>
                    <a:pt x="12101830" y="11924030"/>
                    <a:pt x="12076430" y="11906250"/>
                  </a:cubicBezTo>
                  <a:close/>
                  <a:moveTo>
                    <a:pt x="12042140" y="8921750"/>
                  </a:moveTo>
                  <a:lnTo>
                    <a:pt x="12042140" y="3158490"/>
                  </a:lnTo>
                  <a:cubicBezTo>
                    <a:pt x="12091670" y="3153410"/>
                    <a:pt x="12128500" y="3112770"/>
                    <a:pt x="12128500" y="3061970"/>
                  </a:cubicBezTo>
                  <a:cubicBezTo>
                    <a:pt x="12128500" y="3008630"/>
                    <a:pt x="12085320" y="2965450"/>
                    <a:pt x="12031980" y="2965450"/>
                  </a:cubicBezTo>
                  <a:cubicBezTo>
                    <a:pt x="12000230" y="2966720"/>
                    <a:pt x="11971020" y="2983230"/>
                    <a:pt x="11953240" y="3008630"/>
                  </a:cubicBezTo>
                  <a:cubicBezTo>
                    <a:pt x="11935460" y="2983230"/>
                    <a:pt x="11906250" y="2966720"/>
                    <a:pt x="11873230" y="2966720"/>
                  </a:cubicBezTo>
                  <a:cubicBezTo>
                    <a:pt x="11819890" y="2966720"/>
                    <a:pt x="11776710" y="3009900"/>
                    <a:pt x="11776710" y="3063240"/>
                  </a:cubicBezTo>
                  <a:cubicBezTo>
                    <a:pt x="11776710" y="3115310"/>
                    <a:pt x="11818620" y="3159760"/>
                    <a:pt x="11871960" y="3159760"/>
                  </a:cubicBezTo>
                  <a:lnTo>
                    <a:pt x="11878310" y="3159760"/>
                  </a:lnTo>
                  <a:lnTo>
                    <a:pt x="11878310" y="8920480"/>
                  </a:lnTo>
                  <a:lnTo>
                    <a:pt x="11871960" y="8920480"/>
                  </a:lnTo>
                  <a:cubicBezTo>
                    <a:pt x="11818620" y="8920480"/>
                    <a:pt x="11776710" y="8964930"/>
                    <a:pt x="11776710" y="9017000"/>
                  </a:cubicBezTo>
                  <a:cubicBezTo>
                    <a:pt x="11776710" y="9070340"/>
                    <a:pt x="11819890" y="9113520"/>
                    <a:pt x="11873230" y="9113520"/>
                  </a:cubicBezTo>
                  <a:cubicBezTo>
                    <a:pt x="11906250" y="9113520"/>
                    <a:pt x="11935460" y="9097010"/>
                    <a:pt x="11953240" y="9071610"/>
                  </a:cubicBezTo>
                  <a:cubicBezTo>
                    <a:pt x="11971020" y="9097010"/>
                    <a:pt x="12000230" y="9113520"/>
                    <a:pt x="12031980" y="9114790"/>
                  </a:cubicBezTo>
                  <a:cubicBezTo>
                    <a:pt x="12085320" y="9114790"/>
                    <a:pt x="12128500" y="9071610"/>
                    <a:pt x="12128500" y="9018270"/>
                  </a:cubicBezTo>
                  <a:cubicBezTo>
                    <a:pt x="12128500" y="8967470"/>
                    <a:pt x="12091670" y="8926830"/>
                    <a:pt x="12042140" y="8921750"/>
                  </a:cubicBezTo>
                  <a:close/>
                  <a:moveTo>
                    <a:pt x="8458200" y="113030"/>
                  </a:moveTo>
                  <a:cubicBezTo>
                    <a:pt x="8458200" y="59690"/>
                    <a:pt x="8415020" y="16510"/>
                    <a:pt x="8361680" y="16510"/>
                  </a:cubicBezTo>
                  <a:cubicBezTo>
                    <a:pt x="8312150" y="16510"/>
                    <a:pt x="8271510" y="53340"/>
                    <a:pt x="8265160" y="102870"/>
                  </a:cubicBezTo>
                  <a:lnTo>
                    <a:pt x="3896360" y="102870"/>
                  </a:lnTo>
                  <a:lnTo>
                    <a:pt x="3896360" y="96520"/>
                  </a:lnTo>
                  <a:cubicBezTo>
                    <a:pt x="3896360" y="48260"/>
                    <a:pt x="3860800" y="8890"/>
                    <a:pt x="3815080" y="1270"/>
                  </a:cubicBezTo>
                  <a:lnTo>
                    <a:pt x="3784600" y="1270"/>
                  </a:lnTo>
                  <a:cubicBezTo>
                    <a:pt x="3738880" y="8890"/>
                    <a:pt x="3703320" y="48260"/>
                    <a:pt x="3703320" y="96520"/>
                  </a:cubicBezTo>
                  <a:cubicBezTo>
                    <a:pt x="3703320" y="129540"/>
                    <a:pt x="3719830" y="158750"/>
                    <a:pt x="3745230" y="176530"/>
                  </a:cubicBezTo>
                  <a:cubicBezTo>
                    <a:pt x="3719830" y="194310"/>
                    <a:pt x="3703320" y="223520"/>
                    <a:pt x="3703320" y="256540"/>
                  </a:cubicBezTo>
                  <a:cubicBezTo>
                    <a:pt x="3703320" y="309880"/>
                    <a:pt x="3746500" y="353060"/>
                    <a:pt x="3799840" y="353060"/>
                  </a:cubicBezTo>
                  <a:cubicBezTo>
                    <a:pt x="3849370" y="353060"/>
                    <a:pt x="3890010" y="316230"/>
                    <a:pt x="3896360" y="266700"/>
                  </a:cubicBezTo>
                  <a:lnTo>
                    <a:pt x="8265160" y="266700"/>
                  </a:lnTo>
                  <a:lnTo>
                    <a:pt x="8265160" y="273050"/>
                  </a:lnTo>
                  <a:cubicBezTo>
                    <a:pt x="8265160" y="321310"/>
                    <a:pt x="8300720" y="360680"/>
                    <a:pt x="8346440" y="368300"/>
                  </a:cubicBezTo>
                  <a:lnTo>
                    <a:pt x="8376920" y="368300"/>
                  </a:lnTo>
                  <a:cubicBezTo>
                    <a:pt x="8422640" y="360680"/>
                    <a:pt x="8458200" y="321310"/>
                    <a:pt x="8458200" y="273050"/>
                  </a:cubicBezTo>
                  <a:cubicBezTo>
                    <a:pt x="8458200" y="240030"/>
                    <a:pt x="8441690" y="210820"/>
                    <a:pt x="8416290" y="193040"/>
                  </a:cubicBezTo>
                  <a:cubicBezTo>
                    <a:pt x="8441690" y="175260"/>
                    <a:pt x="8458200" y="146050"/>
                    <a:pt x="8458200" y="113030"/>
                  </a:cubicBezTo>
                  <a:close/>
                </a:path>
              </a:pathLst>
            </a:custGeom>
            <a:solidFill>
              <a:srgbClr val="6CCEB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331" name="Google Shape;331;p11"/>
          <p:cNvSpPr/>
          <p:nvPr/>
        </p:nvSpPr>
        <p:spPr>
          <a:xfrm rot="262590">
            <a:off x="3884601" y="2704745"/>
            <a:ext cx="3374967" cy="2939687"/>
          </a:xfrm>
          <a:custGeom>
            <a:rect b="b" l="l" r="r" t="t"/>
            <a:pathLst>
              <a:path extrusionOk="0" h="5429250" w="6233160">
                <a:moveTo>
                  <a:pt x="5897880" y="579120"/>
                </a:moveTo>
                <a:lnTo>
                  <a:pt x="3451860" y="40640"/>
                </a:lnTo>
                <a:cubicBezTo>
                  <a:pt x="3267710" y="0"/>
                  <a:pt x="2965450" y="0"/>
                  <a:pt x="2781300" y="40640"/>
                </a:cubicBezTo>
                <a:lnTo>
                  <a:pt x="335280" y="579120"/>
                </a:lnTo>
                <a:cubicBezTo>
                  <a:pt x="151130" y="619760"/>
                  <a:pt x="0" y="807720"/>
                  <a:pt x="0" y="996950"/>
                </a:cubicBezTo>
                <a:lnTo>
                  <a:pt x="0" y="4409440"/>
                </a:lnTo>
                <a:cubicBezTo>
                  <a:pt x="0" y="4602480"/>
                  <a:pt x="151130" y="4794250"/>
                  <a:pt x="335280" y="4836160"/>
                </a:cubicBezTo>
                <a:lnTo>
                  <a:pt x="2781300" y="5387340"/>
                </a:lnTo>
                <a:cubicBezTo>
                  <a:pt x="2965450" y="5429250"/>
                  <a:pt x="3267710" y="5429250"/>
                  <a:pt x="3451860" y="5387340"/>
                </a:cubicBezTo>
                <a:lnTo>
                  <a:pt x="5897880" y="4836160"/>
                </a:lnTo>
                <a:cubicBezTo>
                  <a:pt x="6082030" y="4794250"/>
                  <a:pt x="6233160" y="4602480"/>
                  <a:pt x="6233160" y="4409440"/>
                </a:cubicBezTo>
                <a:lnTo>
                  <a:pt x="6233160" y="996950"/>
                </a:lnTo>
                <a:cubicBezTo>
                  <a:pt x="6233160" y="807720"/>
                  <a:pt x="6082030" y="619760"/>
                  <a:pt x="5897880" y="579120"/>
                </a:cubicBezTo>
                <a:close/>
              </a:path>
            </a:pathLst>
          </a:custGeom>
          <a:solidFill>
            <a:srgbClr val="92DFD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32" name="Google Shape;332;p11"/>
          <p:cNvSpPr/>
          <p:nvPr/>
        </p:nvSpPr>
        <p:spPr>
          <a:xfrm rot="248641">
            <a:off x="3966427" y="6259931"/>
            <a:ext cx="3320840" cy="2336807"/>
          </a:xfrm>
          <a:custGeom>
            <a:rect b="b" l="l" r="r" t="t"/>
            <a:pathLst>
              <a:path extrusionOk="0" h="3058149" w="4345940">
                <a:moveTo>
                  <a:pt x="2189480" y="2540"/>
                </a:moveTo>
                <a:lnTo>
                  <a:pt x="2189480" y="0"/>
                </a:lnTo>
                <a:lnTo>
                  <a:pt x="0" y="175260"/>
                </a:lnTo>
                <a:lnTo>
                  <a:pt x="0" y="2882889"/>
                </a:lnTo>
                <a:lnTo>
                  <a:pt x="2155190" y="3055609"/>
                </a:lnTo>
                <a:lnTo>
                  <a:pt x="2155190" y="3058149"/>
                </a:lnTo>
                <a:lnTo>
                  <a:pt x="2172970" y="3056879"/>
                </a:lnTo>
                <a:lnTo>
                  <a:pt x="2190750" y="3058149"/>
                </a:lnTo>
                <a:lnTo>
                  <a:pt x="2190750" y="3055609"/>
                </a:lnTo>
                <a:lnTo>
                  <a:pt x="4345940" y="2882889"/>
                </a:lnTo>
                <a:lnTo>
                  <a:pt x="4345940" y="175260"/>
                </a:lnTo>
                <a:lnTo>
                  <a:pt x="2189480" y="2540"/>
                </a:lnTo>
                <a:lnTo>
                  <a:pt x="2189480" y="2540"/>
                </a:lnTo>
                <a:close/>
                <a:moveTo>
                  <a:pt x="2155190" y="3021319"/>
                </a:moveTo>
                <a:lnTo>
                  <a:pt x="34290" y="2851139"/>
                </a:lnTo>
                <a:lnTo>
                  <a:pt x="34290" y="207010"/>
                </a:lnTo>
                <a:lnTo>
                  <a:pt x="2155190" y="36830"/>
                </a:lnTo>
                <a:lnTo>
                  <a:pt x="2155190" y="88900"/>
                </a:lnTo>
                <a:lnTo>
                  <a:pt x="101600" y="260350"/>
                </a:lnTo>
                <a:lnTo>
                  <a:pt x="86360" y="261620"/>
                </a:lnTo>
                <a:lnTo>
                  <a:pt x="86360" y="2796529"/>
                </a:lnTo>
                <a:lnTo>
                  <a:pt x="2155190" y="2969249"/>
                </a:lnTo>
                <a:lnTo>
                  <a:pt x="2155190" y="3021319"/>
                </a:lnTo>
                <a:close/>
                <a:moveTo>
                  <a:pt x="2172970" y="2936229"/>
                </a:moveTo>
                <a:lnTo>
                  <a:pt x="120650" y="2764779"/>
                </a:lnTo>
                <a:lnTo>
                  <a:pt x="120650" y="293370"/>
                </a:lnTo>
                <a:lnTo>
                  <a:pt x="2172970" y="121920"/>
                </a:lnTo>
                <a:lnTo>
                  <a:pt x="4225290" y="293370"/>
                </a:lnTo>
                <a:lnTo>
                  <a:pt x="4225290" y="2764779"/>
                </a:lnTo>
                <a:lnTo>
                  <a:pt x="2172970" y="2936229"/>
                </a:lnTo>
                <a:lnTo>
                  <a:pt x="2172970" y="2936229"/>
                </a:lnTo>
                <a:close/>
                <a:moveTo>
                  <a:pt x="4310380" y="342900"/>
                </a:moveTo>
                <a:lnTo>
                  <a:pt x="4310380" y="2851139"/>
                </a:lnTo>
                <a:lnTo>
                  <a:pt x="2189480" y="3021319"/>
                </a:lnTo>
                <a:lnTo>
                  <a:pt x="2189480" y="2969249"/>
                </a:lnTo>
                <a:lnTo>
                  <a:pt x="4258310" y="2796529"/>
                </a:lnTo>
                <a:lnTo>
                  <a:pt x="4258310" y="261620"/>
                </a:lnTo>
                <a:lnTo>
                  <a:pt x="2189480" y="88900"/>
                </a:lnTo>
                <a:lnTo>
                  <a:pt x="2189480" y="36830"/>
                </a:lnTo>
                <a:lnTo>
                  <a:pt x="4310380" y="207010"/>
                </a:lnTo>
                <a:cubicBezTo>
                  <a:pt x="4310380" y="207010"/>
                  <a:pt x="4310380" y="342900"/>
                  <a:pt x="4310380" y="342900"/>
                </a:cubicBezTo>
                <a:close/>
              </a:path>
            </a:pathLst>
          </a:custGeom>
          <a:solidFill>
            <a:srgbClr val="1E605C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33" name="Google Shape;333;p11"/>
          <p:cNvSpPr/>
          <p:nvPr/>
        </p:nvSpPr>
        <p:spPr>
          <a:xfrm rot="-241177">
            <a:off x="549220" y="5866667"/>
            <a:ext cx="3126336" cy="3124744"/>
          </a:xfrm>
          <a:custGeom>
            <a:rect b="b" l="l" r="r" t="t"/>
            <a:pathLst>
              <a:path extrusionOk="0" h="2491740" w="2493010">
                <a:moveTo>
                  <a:pt x="2327910" y="904240"/>
                </a:moveTo>
                <a:cubicBezTo>
                  <a:pt x="2311400" y="773430"/>
                  <a:pt x="2336800" y="645160"/>
                  <a:pt x="2401570" y="530860"/>
                </a:cubicBezTo>
                <a:cubicBezTo>
                  <a:pt x="2459990" y="430530"/>
                  <a:pt x="2461260" y="306070"/>
                  <a:pt x="2402840" y="207010"/>
                </a:cubicBezTo>
                <a:cubicBezTo>
                  <a:pt x="2313940" y="53340"/>
                  <a:pt x="2117090" y="0"/>
                  <a:pt x="1963420" y="88900"/>
                </a:cubicBezTo>
                <a:cubicBezTo>
                  <a:pt x="1850390" y="153670"/>
                  <a:pt x="1722120" y="180340"/>
                  <a:pt x="1592580" y="165100"/>
                </a:cubicBezTo>
                <a:cubicBezTo>
                  <a:pt x="1463040" y="149860"/>
                  <a:pt x="1343660" y="93980"/>
                  <a:pt x="1249680" y="3810"/>
                </a:cubicBezTo>
                <a:lnTo>
                  <a:pt x="1248410" y="1270"/>
                </a:lnTo>
                <a:lnTo>
                  <a:pt x="1243330" y="1270"/>
                </a:lnTo>
                <a:lnTo>
                  <a:pt x="1240790" y="3810"/>
                </a:lnTo>
                <a:cubicBezTo>
                  <a:pt x="1148080" y="91440"/>
                  <a:pt x="1026160" y="148590"/>
                  <a:pt x="897890" y="165100"/>
                </a:cubicBezTo>
                <a:cubicBezTo>
                  <a:pt x="768350" y="180340"/>
                  <a:pt x="637540" y="153670"/>
                  <a:pt x="527050" y="88900"/>
                </a:cubicBezTo>
                <a:cubicBezTo>
                  <a:pt x="452120" y="45720"/>
                  <a:pt x="365760" y="34290"/>
                  <a:pt x="283210" y="57150"/>
                </a:cubicBezTo>
                <a:cubicBezTo>
                  <a:pt x="200660" y="78740"/>
                  <a:pt x="130810" y="132080"/>
                  <a:pt x="87630" y="207010"/>
                </a:cubicBezTo>
                <a:cubicBezTo>
                  <a:pt x="30480" y="306070"/>
                  <a:pt x="30480" y="430530"/>
                  <a:pt x="88900" y="529590"/>
                </a:cubicBezTo>
                <a:cubicBezTo>
                  <a:pt x="153670" y="643890"/>
                  <a:pt x="180340" y="773430"/>
                  <a:pt x="162560" y="902970"/>
                </a:cubicBezTo>
                <a:cubicBezTo>
                  <a:pt x="147320" y="1029970"/>
                  <a:pt x="90170" y="1149350"/>
                  <a:pt x="3810" y="1240790"/>
                </a:cubicBezTo>
                <a:lnTo>
                  <a:pt x="1270" y="1243330"/>
                </a:lnTo>
                <a:lnTo>
                  <a:pt x="1270" y="1248410"/>
                </a:lnTo>
                <a:lnTo>
                  <a:pt x="3810" y="1250950"/>
                </a:lnTo>
                <a:cubicBezTo>
                  <a:pt x="91440" y="1343660"/>
                  <a:pt x="148590" y="1465580"/>
                  <a:pt x="165100" y="1593850"/>
                </a:cubicBezTo>
                <a:cubicBezTo>
                  <a:pt x="180340" y="1723390"/>
                  <a:pt x="153670" y="1854200"/>
                  <a:pt x="88900" y="1964690"/>
                </a:cubicBezTo>
                <a:cubicBezTo>
                  <a:pt x="0" y="2118360"/>
                  <a:pt x="53340" y="2315210"/>
                  <a:pt x="207010" y="2404110"/>
                </a:cubicBezTo>
                <a:cubicBezTo>
                  <a:pt x="307340" y="2461260"/>
                  <a:pt x="431800" y="2461260"/>
                  <a:pt x="530860" y="2402840"/>
                </a:cubicBezTo>
                <a:cubicBezTo>
                  <a:pt x="645160" y="2338070"/>
                  <a:pt x="774700" y="2311400"/>
                  <a:pt x="904240" y="2329180"/>
                </a:cubicBezTo>
                <a:cubicBezTo>
                  <a:pt x="1029970" y="2345690"/>
                  <a:pt x="1150620" y="2402840"/>
                  <a:pt x="1242060" y="2489200"/>
                </a:cubicBezTo>
                <a:lnTo>
                  <a:pt x="1244600" y="2491740"/>
                </a:lnTo>
                <a:lnTo>
                  <a:pt x="1249680" y="2491740"/>
                </a:lnTo>
                <a:lnTo>
                  <a:pt x="1252220" y="2490470"/>
                </a:lnTo>
                <a:cubicBezTo>
                  <a:pt x="1344930" y="2402840"/>
                  <a:pt x="1466850" y="2345690"/>
                  <a:pt x="1595120" y="2329180"/>
                </a:cubicBezTo>
                <a:cubicBezTo>
                  <a:pt x="1724660" y="2313940"/>
                  <a:pt x="1855470" y="2340610"/>
                  <a:pt x="1965960" y="2405380"/>
                </a:cubicBezTo>
                <a:cubicBezTo>
                  <a:pt x="2016760" y="2434590"/>
                  <a:pt x="2071370" y="2448560"/>
                  <a:pt x="2125980" y="2448560"/>
                </a:cubicBezTo>
                <a:cubicBezTo>
                  <a:pt x="2237740" y="2448560"/>
                  <a:pt x="2345690" y="2391410"/>
                  <a:pt x="2405380" y="2287270"/>
                </a:cubicBezTo>
                <a:cubicBezTo>
                  <a:pt x="2462530" y="2186940"/>
                  <a:pt x="2462530" y="2062480"/>
                  <a:pt x="2404110" y="1963420"/>
                </a:cubicBezTo>
                <a:cubicBezTo>
                  <a:pt x="2339340" y="1849120"/>
                  <a:pt x="2312670" y="1719580"/>
                  <a:pt x="2330450" y="1590040"/>
                </a:cubicBezTo>
                <a:cubicBezTo>
                  <a:pt x="2346960" y="1464310"/>
                  <a:pt x="2404110" y="1343660"/>
                  <a:pt x="2490470" y="1252220"/>
                </a:cubicBezTo>
                <a:lnTo>
                  <a:pt x="2493010" y="1249680"/>
                </a:lnTo>
                <a:lnTo>
                  <a:pt x="2493010" y="1244600"/>
                </a:lnTo>
                <a:lnTo>
                  <a:pt x="2490470" y="1242060"/>
                </a:lnTo>
                <a:cubicBezTo>
                  <a:pt x="2400300" y="1149350"/>
                  <a:pt x="2343150" y="1029970"/>
                  <a:pt x="2327910" y="904240"/>
                </a:cubicBezTo>
                <a:lnTo>
                  <a:pt x="2327910" y="904240"/>
                </a:lnTo>
                <a:close/>
              </a:path>
            </a:pathLst>
          </a:custGeom>
          <a:solidFill>
            <a:srgbClr val="1E605C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34" name="Google Shape;334;p11"/>
          <p:cNvSpPr/>
          <p:nvPr/>
        </p:nvSpPr>
        <p:spPr>
          <a:xfrm rot="251673">
            <a:off x="3972006" y="7250769"/>
            <a:ext cx="3319870" cy="799291"/>
          </a:xfrm>
          <a:custGeom>
            <a:rect b="b" l="l" r="r" t="t"/>
            <a:pathLst>
              <a:path extrusionOk="0" h="355423" w="1476258">
                <a:moveTo>
                  <a:pt x="0" y="0"/>
                </a:moveTo>
                <a:lnTo>
                  <a:pt x="1476258" y="0"/>
                </a:lnTo>
                <a:lnTo>
                  <a:pt x="1476258" y="355423"/>
                </a:lnTo>
                <a:lnTo>
                  <a:pt x="0" y="355423"/>
                </a:lnTo>
                <a:close/>
              </a:path>
            </a:pathLst>
          </a:custGeom>
          <a:solidFill>
            <a:srgbClr val="0D907E"/>
          </a:solidFill>
          <a:ln>
            <a:noFill/>
          </a:ln>
        </p:spPr>
      </p:sp>
      <p:sp>
        <p:nvSpPr>
          <p:cNvPr id="335" name="Google Shape;335;p11"/>
          <p:cNvSpPr txBox="1"/>
          <p:nvPr/>
        </p:nvSpPr>
        <p:spPr>
          <a:xfrm>
            <a:off x="1002572" y="937785"/>
            <a:ext cx="5767200" cy="538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3998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3500" u="none" cap="none" strike="noStrike">
                <a:solidFill>
                  <a:srgbClr val="1E605C"/>
                </a:solidFill>
                <a:latin typeface="Arial"/>
                <a:ea typeface="Arial"/>
                <a:cs typeface="Arial"/>
                <a:sym typeface="Arial"/>
              </a:rPr>
              <a:t>Ways I Practice Gratitude</a:t>
            </a:r>
            <a:endParaRPr sz="350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39" name="Shape 3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0" name="Google Shape;340;p12"/>
          <p:cNvGrpSpPr/>
          <p:nvPr/>
        </p:nvGrpSpPr>
        <p:grpSpPr>
          <a:xfrm>
            <a:off x="0" y="0"/>
            <a:ext cx="7811637" cy="10254831"/>
            <a:chOff x="0" y="0"/>
            <a:chExt cx="10415517" cy="13673107"/>
          </a:xfrm>
        </p:grpSpPr>
        <p:sp>
          <p:nvSpPr>
            <p:cNvPr id="341" name="Google Shape;341;p12"/>
            <p:cNvSpPr/>
            <p:nvPr/>
          </p:nvSpPr>
          <p:spPr>
            <a:xfrm>
              <a:off x="0" y="0"/>
              <a:ext cx="735448" cy="13673107"/>
            </a:xfrm>
            <a:custGeom>
              <a:rect b="b" l="l" r="r" t="t"/>
              <a:pathLst>
                <a:path extrusionOk="0" h="4503270" w="242221">
                  <a:moveTo>
                    <a:pt x="0" y="0"/>
                  </a:moveTo>
                  <a:lnTo>
                    <a:pt x="242221" y="0"/>
                  </a:lnTo>
                  <a:lnTo>
                    <a:pt x="242221" y="4503270"/>
                  </a:lnTo>
                  <a:lnTo>
                    <a:pt x="0" y="4503270"/>
                  </a:lnTo>
                  <a:close/>
                </a:path>
              </a:pathLst>
            </a:custGeom>
            <a:solidFill>
              <a:srgbClr val="E2E2E2">
                <a:alpha val="20392"/>
              </a:srgbClr>
            </a:solidFill>
            <a:ln>
              <a:noFill/>
            </a:ln>
          </p:spPr>
        </p:sp>
        <p:sp>
          <p:nvSpPr>
            <p:cNvPr id="342" name="Google Shape;342;p12"/>
            <p:cNvSpPr/>
            <p:nvPr/>
          </p:nvSpPr>
          <p:spPr>
            <a:xfrm>
              <a:off x="3226690" y="0"/>
              <a:ext cx="735448" cy="13673107"/>
            </a:xfrm>
            <a:custGeom>
              <a:rect b="b" l="l" r="r" t="t"/>
              <a:pathLst>
                <a:path extrusionOk="0" h="4503270" w="242221">
                  <a:moveTo>
                    <a:pt x="0" y="0"/>
                  </a:moveTo>
                  <a:lnTo>
                    <a:pt x="242221" y="0"/>
                  </a:lnTo>
                  <a:lnTo>
                    <a:pt x="242221" y="4503270"/>
                  </a:lnTo>
                  <a:lnTo>
                    <a:pt x="0" y="4503270"/>
                  </a:lnTo>
                  <a:close/>
                </a:path>
              </a:pathLst>
            </a:custGeom>
            <a:solidFill>
              <a:srgbClr val="E2E2E2">
                <a:alpha val="20392"/>
              </a:srgbClr>
            </a:solidFill>
            <a:ln>
              <a:noFill/>
            </a:ln>
          </p:spPr>
        </p:sp>
        <p:sp>
          <p:nvSpPr>
            <p:cNvPr id="343" name="Google Shape;343;p12"/>
            <p:cNvSpPr/>
            <p:nvPr/>
          </p:nvSpPr>
          <p:spPr>
            <a:xfrm>
              <a:off x="8066724" y="0"/>
              <a:ext cx="735448" cy="13673107"/>
            </a:xfrm>
            <a:custGeom>
              <a:rect b="b" l="l" r="r" t="t"/>
              <a:pathLst>
                <a:path extrusionOk="0" h="4503270" w="242221">
                  <a:moveTo>
                    <a:pt x="0" y="0"/>
                  </a:moveTo>
                  <a:lnTo>
                    <a:pt x="242221" y="0"/>
                  </a:lnTo>
                  <a:lnTo>
                    <a:pt x="242221" y="4503270"/>
                  </a:lnTo>
                  <a:lnTo>
                    <a:pt x="0" y="4503270"/>
                  </a:lnTo>
                  <a:close/>
                </a:path>
              </a:pathLst>
            </a:custGeom>
            <a:solidFill>
              <a:srgbClr val="E2E2E2">
                <a:alpha val="20392"/>
              </a:srgbClr>
            </a:solidFill>
            <a:ln>
              <a:noFill/>
            </a:ln>
          </p:spPr>
        </p:sp>
        <p:sp>
          <p:nvSpPr>
            <p:cNvPr id="344" name="Google Shape;344;p12"/>
            <p:cNvSpPr/>
            <p:nvPr/>
          </p:nvSpPr>
          <p:spPr>
            <a:xfrm>
              <a:off x="9680069" y="0"/>
              <a:ext cx="735448" cy="13673107"/>
            </a:xfrm>
            <a:custGeom>
              <a:rect b="b" l="l" r="r" t="t"/>
              <a:pathLst>
                <a:path extrusionOk="0" h="4503270" w="242221">
                  <a:moveTo>
                    <a:pt x="0" y="0"/>
                  </a:moveTo>
                  <a:lnTo>
                    <a:pt x="242221" y="0"/>
                  </a:lnTo>
                  <a:lnTo>
                    <a:pt x="242221" y="4503270"/>
                  </a:lnTo>
                  <a:lnTo>
                    <a:pt x="0" y="4503270"/>
                  </a:lnTo>
                  <a:close/>
                </a:path>
              </a:pathLst>
            </a:custGeom>
            <a:solidFill>
              <a:srgbClr val="E2E2E2">
                <a:alpha val="20392"/>
              </a:srgbClr>
            </a:solidFill>
            <a:ln>
              <a:noFill/>
            </a:ln>
          </p:spPr>
        </p:sp>
        <p:sp>
          <p:nvSpPr>
            <p:cNvPr id="345" name="Google Shape;345;p12"/>
            <p:cNvSpPr/>
            <p:nvPr/>
          </p:nvSpPr>
          <p:spPr>
            <a:xfrm>
              <a:off x="1613345" y="0"/>
              <a:ext cx="735448" cy="13673107"/>
            </a:xfrm>
            <a:custGeom>
              <a:rect b="b" l="l" r="r" t="t"/>
              <a:pathLst>
                <a:path extrusionOk="0" h="4503270" w="242221">
                  <a:moveTo>
                    <a:pt x="0" y="0"/>
                  </a:moveTo>
                  <a:lnTo>
                    <a:pt x="242221" y="0"/>
                  </a:lnTo>
                  <a:lnTo>
                    <a:pt x="242221" y="4503270"/>
                  </a:lnTo>
                  <a:lnTo>
                    <a:pt x="0" y="4503270"/>
                  </a:lnTo>
                  <a:close/>
                </a:path>
              </a:pathLst>
            </a:custGeom>
            <a:solidFill>
              <a:srgbClr val="E2E2E2">
                <a:alpha val="20392"/>
              </a:srgbClr>
            </a:solidFill>
            <a:ln>
              <a:noFill/>
            </a:ln>
          </p:spPr>
        </p:sp>
        <p:sp>
          <p:nvSpPr>
            <p:cNvPr id="346" name="Google Shape;346;p12"/>
            <p:cNvSpPr/>
            <p:nvPr/>
          </p:nvSpPr>
          <p:spPr>
            <a:xfrm>
              <a:off x="6453379" y="0"/>
              <a:ext cx="735448" cy="13673107"/>
            </a:xfrm>
            <a:custGeom>
              <a:rect b="b" l="l" r="r" t="t"/>
              <a:pathLst>
                <a:path extrusionOk="0" h="4503270" w="242221">
                  <a:moveTo>
                    <a:pt x="0" y="0"/>
                  </a:moveTo>
                  <a:lnTo>
                    <a:pt x="242221" y="0"/>
                  </a:lnTo>
                  <a:lnTo>
                    <a:pt x="242221" y="4503270"/>
                  </a:lnTo>
                  <a:lnTo>
                    <a:pt x="0" y="4503270"/>
                  </a:lnTo>
                  <a:close/>
                </a:path>
              </a:pathLst>
            </a:custGeom>
            <a:solidFill>
              <a:srgbClr val="E2E2E2">
                <a:alpha val="20392"/>
              </a:srgbClr>
            </a:solidFill>
            <a:ln>
              <a:noFill/>
            </a:ln>
          </p:spPr>
        </p:sp>
        <p:sp>
          <p:nvSpPr>
            <p:cNvPr id="347" name="Google Shape;347;p12"/>
            <p:cNvSpPr/>
            <p:nvPr/>
          </p:nvSpPr>
          <p:spPr>
            <a:xfrm>
              <a:off x="4840034" y="0"/>
              <a:ext cx="735448" cy="13673107"/>
            </a:xfrm>
            <a:custGeom>
              <a:rect b="b" l="l" r="r" t="t"/>
              <a:pathLst>
                <a:path extrusionOk="0" h="4503270" w="242221">
                  <a:moveTo>
                    <a:pt x="0" y="0"/>
                  </a:moveTo>
                  <a:lnTo>
                    <a:pt x="242221" y="0"/>
                  </a:lnTo>
                  <a:lnTo>
                    <a:pt x="242221" y="4503270"/>
                  </a:lnTo>
                  <a:lnTo>
                    <a:pt x="0" y="4503270"/>
                  </a:lnTo>
                  <a:close/>
                </a:path>
              </a:pathLst>
            </a:custGeom>
            <a:solidFill>
              <a:srgbClr val="E2E2E2">
                <a:alpha val="20392"/>
              </a:srgbClr>
            </a:solidFill>
            <a:ln>
              <a:noFill/>
            </a:ln>
          </p:spPr>
        </p:sp>
      </p:grpSp>
      <p:sp>
        <p:nvSpPr>
          <p:cNvPr id="348" name="Google Shape;348;p12"/>
          <p:cNvSpPr/>
          <p:nvPr/>
        </p:nvSpPr>
        <p:spPr>
          <a:xfrm>
            <a:off x="528209" y="2572215"/>
            <a:ext cx="3252364" cy="3982209"/>
          </a:xfrm>
          <a:custGeom>
            <a:rect b="b" l="l" r="r" t="t"/>
            <a:pathLst>
              <a:path extrusionOk="0" h="3863810" w="3155665">
                <a:moveTo>
                  <a:pt x="2890235" y="0"/>
                </a:moveTo>
                <a:lnTo>
                  <a:pt x="265430" y="0"/>
                </a:lnTo>
                <a:cubicBezTo>
                  <a:pt x="265430" y="146050"/>
                  <a:pt x="147320" y="265430"/>
                  <a:pt x="0" y="265430"/>
                </a:cubicBezTo>
                <a:lnTo>
                  <a:pt x="0" y="3598380"/>
                </a:lnTo>
                <a:cubicBezTo>
                  <a:pt x="146050" y="3598380"/>
                  <a:pt x="265430" y="3716490"/>
                  <a:pt x="265430" y="3863810"/>
                </a:cubicBezTo>
                <a:lnTo>
                  <a:pt x="2890235" y="3863810"/>
                </a:lnTo>
                <a:cubicBezTo>
                  <a:pt x="2890235" y="3717760"/>
                  <a:pt x="3008345" y="3598380"/>
                  <a:pt x="3155665" y="3598380"/>
                </a:cubicBezTo>
                <a:lnTo>
                  <a:pt x="3155665" y="265430"/>
                </a:lnTo>
                <a:cubicBezTo>
                  <a:pt x="3009615" y="265430"/>
                  <a:pt x="2890235" y="147320"/>
                  <a:pt x="2890235" y="0"/>
                </a:cubicBezTo>
                <a:close/>
              </a:path>
            </a:pathLst>
          </a:custGeom>
          <a:solidFill>
            <a:srgbClr val="6CCEB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49" name="Google Shape;349;p12"/>
          <p:cNvSpPr/>
          <p:nvPr/>
        </p:nvSpPr>
        <p:spPr>
          <a:xfrm>
            <a:off x="629071" y="2686086"/>
            <a:ext cx="3050640" cy="3754466"/>
          </a:xfrm>
          <a:custGeom>
            <a:rect b="b" l="l" r="r" t="t"/>
            <a:pathLst>
              <a:path extrusionOk="0" h="3354693" w="2725810">
                <a:moveTo>
                  <a:pt x="2460380" y="0"/>
                </a:moveTo>
                <a:lnTo>
                  <a:pt x="265430" y="0"/>
                </a:lnTo>
                <a:cubicBezTo>
                  <a:pt x="265430" y="146050"/>
                  <a:pt x="147320" y="265430"/>
                  <a:pt x="0" y="265430"/>
                </a:cubicBezTo>
                <a:lnTo>
                  <a:pt x="0" y="3089263"/>
                </a:lnTo>
                <a:cubicBezTo>
                  <a:pt x="146050" y="3089263"/>
                  <a:pt x="265430" y="3207373"/>
                  <a:pt x="265430" y="3354693"/>
                </a:cubicBezTo>
                <a:lnTo>
                  <a:pt x="2460380" y="3354693"/>
                </a:lnTo>
                <a:cubicBezTo>
                  <a:pt x="2460380" y="3208643"/>
                  <a:pt x="2578490" y="3089263"/>
                  <a:pt x="2725810" y="3089263"/>
                </a:cubicBezTo>
                <a:lnTo>
                  <a:pt x="2725810" y="265430"/>
                </a:lnTo>
                <a:cubicBezTo>
                  <a:pt x="2579760" y="265430"/>
                  <a:pt x="2460380" y="147320"/>
                  <a:pt x="2460380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50" name="Google Shape;350;p12"/>
          <p:cNvSpPr/>
          <p:nvPr/>
        </p:nvSpPr>
        <p:spPr>
          <a:xfrm>
            <a:off x="3956596" y="5371837"/>
            <a:ext cx="3322826" cy="4028189"/>
          </a:xfrm>
          <a:custGeom>
            <a:rect b="b" l="l" r="r" t="t"/>
            <a:pathLst>
              <a:path extrusionOk="0" h="7556323" w="6233160">
                <a:moveTo>
                  <a:pt x="5897880" y="579120"/>
                </a:moveTo>
                <a:lnTo>
                  <a:pt x="3451860" y="40640"/>
                </a:lnTo>
                <a:cubicBezTo>
                  <a:pt x="3267710" y="0"/>
                  <a:pt x="2965450" y="0"/>
                  <a:pt x="2781300" y="40640"/>
                </a:cubicBezTo>
                <a:lnTo>
                  <a:pt x="335280" y="579120"/>
                </a:lnTo>
                <a:cubicBezTo>
                  <a:pt x="151130" y="619760"/>
                  <a:pt x="0" y="807720"/>
                  <a:pt x="0" y="996950"/>
                </a:cubicBezTo>
                <a:lnTo>
                  <a:pt x="0" y="6536513"/>
                </a:lnTo>
                <a:cubicBezTo>
                  <a:pt x="0" y="6729553"/>
                  <a:pt x="151130" y="6921323"/>
                  <a:pt x="335280" y="6963233"/>
                </a:cubicBezTo>
                <a:lnTo>
                  <a:pt x="2781300" y="7514413"/>
                </a:lnTo>
                <a:cubicBezTo>
                  <a:pt x="2965450" y="7556323"/>
                  <a:pt x="3267710" y="7556323"/>
                  <a:pt x="3451860" y="7514413"/>
                </a:cubicBezTo>
                <a:lnTo>
                  <a:pt x="5897880" y="6963233"/>
                </a:lnTo>
                <a:cubicBezTo>
                  <a:pt x="6082030" y="6921323"/>
                  <a:pt x="6233160" y="6729553"/>
                  <a:pt x="6233160" y="6536513"/>
                </a:cubicBezTo>
                <a:lnTo>
                  <a:pt x="6233160" y="996950"/>
                </a:lnTo>
                <a:cubicBezTo>
                  <a:pt x="6233160" y="807720"/>
                  <a:pt x="6082030" y="619760"/>
                  <a:pt x="5897880" y="579120"/>
                </a:cubicBezTo>
                <a:close/>
              </a:path>
            </a:pathLst>
          </a:custGeom>
          <a:solidFill>
            <a:srgbClr val="92DFD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51" name="Google Shape;351;p12"/>
          <p:cNvSpPr/>
          <p:nvPr/>
        </p:nvSpPr>
        <p:spPr>
          <a:xfrm>
            <a:off x="4091848" y="5535772"/>
            <a:ext cx="3052322" cy="3700263"/>
          </a:xfrm>
          <a:custGeom>
            <a:rect b="b" l="l" r="r" t="t"/>
            <a:pathLst>
              <a:path extrusionOk="0" h="7556323" w="6233160">
                <a:moveTo>
                  <a:pt x="5897880" y="579120"/>
                </a:moveTo>
                <a:lnTo>
                  <a:pt x="3451860" y="40640"/>
                </a:lnTo>
                <a:cubicBezTo>
                  <a:pt x="3267710" y="0"/>
                  <a:pt x="2965450" y="0"/>
                  <a:pt x="2781300" y="40640"/>
                </a:cubicBezTo>
                <a:lnTo>
                  <a:pt x="335280" y="579120"/>
                </a:lnTo>
                <a:cubicBezTo>
                  <a:pt x="151130" y="619760"/>
                  <a:pt x="0" y="807720"/>
                  <a:pt x="0" y="996950"/>
                </a:cubicBezTo>
                <a:lnTo>
                  <a:pt x="0" y="6536513"/>
                </a:lnTo>
                <a:cubicBezTo>
                  <a:pt x="0" y="6729553"/>
                  <a:pt x="151130" y="6921323"/>
                  <a:pt x="335280" y="6963233"/>
                </a:cubicBezTo>
                <a:lnTo>
                  <a:pt x="2781300" y="7514413"/>
                </a:lnTo>
                <a:cubicBezTo>
                  <a:pt x="2965450" y="7556323"/>
                  <a:pt x="3267710" y="7556323"/>
                  <a:pt x="3451860" y="7514413"/>
                </a:cubicBezTo>
                <a:lnTo>
                  <a:pt x="5897880" y="6963233"/>
                </a:lnTo>
                <a:cubicBezTo>
                  <a:pt x="6082030" y="6921323"/>
                  <a:pt x="6233160" y="6729553"/>
                  <a:pt x="6233160" y="6536513"/>
                </a:cubicBezTo>
                <a:lnTo>
                  <a:pt x="6233160" y="996950"/>
                </a:lnTo>
                <a:cubicBezTo>
                  <a:pt x="6233160" y="807720"/>
                  <a:pt x="6082030" y="619760"/>
                  <a:pt x="5897880" y="57912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52" name="Google Shape;352;p12"/>
          <p:cNvSpPr/>
          <p:nvPr/>
        </p:nvSpPr>
        <p:spPr>
          <a:xfrm>
            <a:off x="3956596" y="2701202"/>
            <a:ext cx="3322826" cy="2676050"/>
          </a:xfrm>
          <a:custGeom>
            <a:rect b="b" l="l" r="r" t="t"/>
            <a:pathLst>
              <a:path extrusionOk="0" h="1818946" w="2258568">
                <a:moveTo>
                  <a:pt x="2033778" y="342900"/>
                </a:moveTo>
                <a:lnTo>
                  <a:pt x="2033778" y="251460"/>
                </a:lnTo>
                <a:lnTo>
                  <a:pt x="2258568" y="251460"/>
                </a:lnTo>
                <a:lnTo>
                  <a:pt x="2258568" y="226060"/>
                </a:lnTo>
                <a:lnTo>
                  <a:pt x="2033778" y="226060"/>
                </a:lnTo>
                <a:lnTo>
                  <a:pt x="2033778" y="0"/>
                </a:lnTo>
                <a:lnTo>
                  <a:pt x="2008378" y="0"/>
                </a:lnTo>
                <a:lnTo>
                  <a:pt x="2008378" y="226060"/>
                </a:lnTo>
                <a:lnTo>
                  <a:pt x="251460" y="226060"/>
                </a:lnTo>
                <a:lnTo>
                  <a:pt x="251460" y="0"/>
                </a:lnTo>
                <a:lnTo>
                  <a:pt x="226060" y="0"/>
                </a:lnTo>
                <a:lnTo>
                  <a:pt x="226060" y="226060"/>
                </a:lnTo>
                <a:lnTo>
                  <a:pt x="0" y="226060"/>
                </a:lnTo>
                <a:lnTo>
                  <a:pt x="0" y="251460"/>
                </a:lnTo>
                <a:lnTo>
                  <a:pt x="226060" y="251460"/>
                </a:lnTo>
                <a:lnTo>
                  <a:pt x="226060" y="1567486"/>
                </a:lnTo>
                <a:lnTo>
                  <a:pt x="0" y="1567486"/>
                </a:lnTo>
                <a:lnTo>
                  <a:pt x="0" y="1592886"/>
                </a:lnTo>
                <a:lnTo>
                  <a:pt x="226060" y="1592886"/>
                </a:lnTo>
                <a:lnTo>
                  <a:pt x="226060" y="1818946"/>
                </a:lnTo>
                <a:lnTo>
                  <a:pt x="251460" y="1818946"/>
                </a:lnTo>
                <a:lnTo>
                  <a:pt x="251460" y="1592886"/>
                </a:lnTo>
                <a:lnTo>
                  <a:pt x="2008378" y="1592886"/>
                </a:lnTo>
                <a:lnTo>
                  <a:pt x="2008378" y="1818946"/>
                </a:lnTo>
                <a:lnTo>
                  <a:pt x="2033778" y="1818946"/>
                </a:lnTo>
                <a:lnTo>
                  <a:pt x="2033778" y="1592886"/>
                </a:lnTo>
                <a:lnTo>
                  <a:pt x="2258568" y="1592886"/>
                </a:lnTo>
                <a:lnTo>
                  <a:pt x="2258568" y="1567486"/>
                </a:lnTo>
                <a:lnTo>
                  <a:pt x="2033778" y="1567486"/>
                </a:lnTo>
                <a:lnTo>
                  <a:pt x="2033778" y="342900"/>
                </a:lnTo>
                <a:lnTo>
                  <a:pt x="2033778" y="342900"/>
                </a:lnTo>
                <a:close/>
                <a:moveTo>
                  <a:pt x="2008378" y="342900"/>
                </a:moveTo>
                <a:lnTo>
                  <a:pt x="2008378" y="1567486"/>
                </a:lnTo>
                <a:lnTo>
                  <a:pt x="251460" y="1567486"/>
                </a:lnTo>
                <a:lnTo>
                  <a:pt x="251460" y="251460"/>
                </a:lnTo>
                <a:lnTo>
                  <a:pt x="2008378" y="251460"/>
                </a:lnTo>
                <a:lnTo>
                  <a:pt x="2008378" y="342900"/>
                </a:lnTo>
                <a:lnTo>
                  <a:pt x="2008378" y="342900"/>
                </a:lnTo>
                <a:close/>
              </a:path>
            </a:pathLst>
          </a:custGeom>
          <a:solidFill>
            <a:srgbClr val="6CCEBF"/>
          </a:solidFill>
          <a:ln>
            <a:noFill/>
          </a:ln>
        </p:spPr>
      </p:sp>
      <p:sp>
        <p:nvSpPr>
          <p:cNvPr id="353" name="Google Shape;353;p12"/>
          <p:cNvSpPr/>
          <p:nvPr/>
        </p:nvSpPr>
        <p:spPr>
          <a:xfrm>
            <a:off x="629071" y="6856575"/>
            <a:ext cx="3051164" cy="2424061"/>
          </a:xfrm>
          <a:custGeom>
            <a:rect b="b" l="l" r="r" t="t"/>
            <a:pathLst>
              <a:path extrusionOk="0" h="5871502" w="7390456">
                <a:moveTo>
                  <a:pt x="7343466" y="3005519"/>
                </a:moveTo>
                <a:lnTo>
                  <a:pt x="7340926" y="2867818"/>
                </a:lnTo>
                <a:lnTo>
                  <a:pt x="7297746" y="204470"/>
                </a:lnTo>
                <a:lnTo>
                  <a:pt x="7296476" y="115570"/>
                </a:lnTo>
                <a:lnTo>
                  <a:pt x="7207576" y="114300"/>
                </a:lnTo>
                <a:lnTo>
                  <a:pt x="3799691" y="60960"/>
                </a:lnTo>
                <a:lnTo>
                  <a:pt x="3586025" y="57150"/>
                </a:lnTo>
                <a:lnTo>
                  <a:pt x="204470" y="3810"/>
                </a:lnTo>
                <a:lnTo>
                  <a:pt x="0" y="0"/>
                </a:lnTo>
                <a:lnTo>
                  <a:pt x="3810" y="204470"/>
                </a:lnTo>
                <a:lnTo>
                  <a:pt x="57150" y="2867818"/>
                </a:lnTo>
                <a:lnTo>
                  <a:pt x="59690" y="3005519"/>
                </a:lnTo>
                <a:lnTo>
                  <a:pt x="114300" y="5688622"/>
                </a:lnTo>
                <a:lnTo>
                  <a:pt x="115570" y="5777522"/>
                </a:lnTo>
                <a:lnTo>
                  <a:pt x="204470" y="5778792"/>
                </a:lnTo>
                <a:lnTo>
                  <a:pt x="3586025" y="5821972"/>
                </a:lnTo>
                <a:lnTo>
                  <a:pt x="3799690" y="5824512"/>
                </a:lnTo>
                <a:lnTo>
                  <a:pt x="7390456" y="5871502"/>
                </a:lnTo>
                <a:lnTo>
                  <a:pt x="7343466" y="3005519"/>
                </a:lnTo>
                <a:close/>
                <a:moveTo>
                  <a:pt x="7071686" y="2867818"/>
                </a:moveTo>
                <a:lnTo>
                  <a:pt x="7069146" y="3005519"/>
                </a:lnTo>
                <a:lnTo>
                  <a:pt x="7028506" y="5512092"/>
                </a:lnTo>
                <a:lnTo>
                  <a:pt x="3799691" y="5552732"/>
                </a:lnTo>
                <a:lnTo>
                  <a:pt x="3586025" y="5555272"/>
                </a:lnTo>
                <a:lnTo>
                  <a:pt x="295910" y="5597182"/>
                </a:lnTo>
                <a:lnTo>
                  <a:pt x="347980" y="3005519"/>
                </a:lnTo>
                <a:lnTo>
                  <a:pt x="350520" y="2867818"/>
                </a:lnTo>
                <a:lnTo>
                  <a:pt x="400050" y="401320"/>
                </a:lnTo>
                <a:lnTo>
                  <a:pt x="3586025" y="351790"/>
                </a:lnTo>
                <a:lnTo>
                  <a:pt x="3799691" y="349250"/>
                </a:lnTo>
                <a:lnTo>
                  <a:pt x="7113596" y="297180"/>
                </a:lnTo>
                <a:lnTo>
                  <a:pt x="7071686" y="2867818"/>
                </a:lnTo>
                <a:close/>
              </a:path>
            </a:pathLst>
          </a:custGeom>
          <a:solidFill>
            <a:srgbClr val="0D907E"/>
          </a:solidFill>
          <a:ln>
            <a:noFill/>
          </a:ln>
        </p:spPr>
      </p:sp>
      <p:pic>
        <p:nvPicPr>
          <p:cNvPr id="354" name="Google Shape;354;p1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48621" y="3276542"/>
            <a:ext cx="2611541" cy="2573555"/>
          </a:xfrm>
          <a:prstGeom prst="rect">
            <a:avLst/>
          </a:prstGeom>
          <a:noFill/>
          <a:ln>
            <a:noFill/>
          </a:ln>
        </p:spPr>
      </p:pic>
      <p:pic>
        <p:nvPicPr>
          <p:cNvPr id="355" name="Google Shape;355;p12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999332" y="7163474"/>
            <a:ext cx="2376929" cy="1810788"/>
          </a:xfrm>
          <a:prstGeom prst="rect">
            <a:avLst/>
          </a:prstGeom>
          <a:noFill/>
          <a:ln>
            <a:noFill/>
          </a:ln>
        </p:spPr>
      </p:pic>
      <p:sp>
        <p:nvSpPr>
          <p:cNvPr id="356" name="Google Shape;356;p12"/>
          <p:cNvSpPr/>
          <p:nvPr/>
        </p:nvSpPr>
        <p:spPr>
          <a:xfrm>
            <a:off x="3959552" y="6021074"/>
            <a:ext cx="3319870" cy="476200"/>
          </a:xfrm>
          <a:custGeom>
            <a:rect b="b" l="l" r="r" t="t"/>
            <a:pathLst>
              <a:path extrusionOk="0" h="211753" w="1476258">
                <a:moveTo>
                  <a:pt x="0" y="0"/>
                </a:moveTo>
                <a:lnTo>
                  <a:pt x="1476258" y="0"/>
                </a:lnTo>
                <a:lnTo>
                  <a:pt x="1476258" y="211753"/>
                </a:lnTo>
                <a:lnTo>
                  <a:pt x="0" y="211753"/>
                </a:lnTo>
                <a:close/>
              </a:path>
            </a:pathLst>
          </a:custGeom>
          <a:solidFill>
            <a:srgbClr val="0D907E"/>
          </a:solidFill>
          <a:ln>
            <a:noFill/>
          </a:ln>
        </p:spPr>
      </p:sp>
      <p:pic>
        <p:nvPicPr>
          <p:cNvPr id="357" name="Google Shape;357;p12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5268097" y="3203133"/>
            <a:ext cx="1504971" cy="1672190"/>
          </a:xfrm>
          <a:prstGeom prst="rect">
            <a:avLst/>
          </a:prstGeom>
          <a:noFill/>
          <a:ln>
            <a:noFill/>
          </a:ln>
        </p:spPr>
      </p:pic>
      <p:sp>
        <p:nvSpPr>
          <p:cNvPr id="358" name="Google Shape;358;p12"/>
          <p:cNvSpPr txBox="1"/>
          <p:nvPr/>
        </p:nvSpPr>
        <p:spPr>
          <a:xfrm>
            <a:off x="999332" y="1093601"/>
            <a:ext cx="5773736" cy="126133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3999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7341" u="none" cap="none" strike="noStrike">
                <a:solidFill>
                  <a:srgbClr val="1E605C"/>
                </a:solidFill>
                <a:latin typeface="Arial"/>
                <a:ea typeface="Arial"/>
                <a:cs typeface="Arial"/>
                <a:sym typeface="Arial"/>
              </a:rPr>
              <a:t> Grateful for</a:t>
            </a:r>
            <a:endParaRPr/>
          </a:p>
        </p:txBody>
      </p:sp>
      <p:sp>
        <p:nvSpPr>
          <p:cNvPr id="359" name="Google Shape;359;p12"/>
          <p:cNvSpPr txBox="1"/>
          <p:nvPr/>
        </p:nvSpPr>
        <p:spPr>
          <a:xfrm>
            <a:off x="4167831" y="6062510"/>
            <a:ext cx="2903312" cy="34570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202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Tips to Boost Your Attitude</a:t>
            </a:r>
            <a:endParaRPr/>
          </a:p>
        </p:txBody>
      </p:sp>
      <p:sp>
        <p:nvSpPr>
          <p:cNvPr id="360" name="Google Shape;360;p12"/>
          <p:cNvSpPr txBox="1"/>
          <p:nvPr/>
        </p:nvSpPr>
        <p:spPr>
          <a:xfrm>
            <a:off x="4470031" y="3250758"/>
            <a:ext cx="1353193" cy="66947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99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2602" u="none" cap="none" strike="noStrike">
                <a:solidFill>
                  <a:srgbClr val="1E605C"/>
                </a:solidFill>
                <a:latin typeface="Alice"/>
                <a:ea typeface="Alice"/>
                <a:cs typeface="Alice"/>
                <a:sym typeface="Alice"/>
              </a:rPr>
              <a:t>Daily Status</a:t>
            </a:r>
            <a:endParaRPr/>
          </a:p>
        </p:txBody>
      </p:sp>
      <p:sp>
        <p:nvSpPr>
          <p:cNvPr id="361" name="Google Shape;361;p12"/>
          <p:cNvSpPr txBox="1"/>
          <p:nvPr/>
        </p:nvSpPr>
        <p:spPr>
          <a:xfrm>
            <a:off x="2154391" y="479794"/>
            <a:ext cx="3463617" cy="75668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18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4403" u="none" cap="none" strike="noStrike">
                <a:solidFill>
                  <a:srgbClr val="000000"/>
                </a:solidFill>
                <a:latin typeface="Alice"/>
                <a:ea typeface="Alice"/>
                <a:cs typeface="Alice"/>
                <a:sym typeface="Alice"/>
              </a:rPr>
              <a:t>Things I am</a:t>
            </a:r>
            <a:endParaRPr/>
          </a:p>
        </p:txBody>
      </p:sp>
      <p:sp>
        <p:nvSpPr>
          <p:cNvPr id="362" name="Google Shape;362;p12"/>
          <p:cNvSpPr txBox="1"/>
          <p:nvPr/>
        </p:nvSpPr>
        <p:spPr>
          <a:xfrm>
            <a:off x="4470031" y="6621527"/>
            <a:ext cx="2525129" cy="213946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-147390" lvl="1" marL="294780" marR="0" rtl="0" algn="l">
              <a:lnSpc>
                <a:spcPct val="210036"/>
              </a:lnSpc>
              <a:spcBef>
                <a:spcPts val="0"/>
              </a:spcBef>
              <a:spcAft>
                <a:spcPts val="0"/>
              </a:spcAft>
              <a:buClr>
                <a:srgbClr val="1E605C"/>
              </a:buClr>
              <a:buSzPts val="1365"/>
              <a:buFont typeface="Arial"/>
              <a:buChar char="•"/>
            </a:pPr>
            <a:r>
              <a:rPr b="0" i="0" lang="en-US" sz="1365" u="none" cap="none" strike="noStrike">
                <a:solidFill>
                  <a:srgbClr val="1E605C"/>
                </a:solidFill>
                <a:latin typeface="Alice"/>
                <a:ea typeface="Alice"/>
                <a:cs typeface="Alice"/>
                <a:sym typeface="Alice"/>
              </a:rPr>
              <a:t>Start a gratitude journal </a:t>
            </a:r>
            <a:endParaRPr/>
          </a:p>
          <a:p>
            <a:pPr indent="-147390" lvl="1" marL="294780" marR="0" rtl="0" algn="l">
              <a:lnSpc>
                <a:spcPct val="210036"/>
              </a:lnSpc>
              <a:spcBef>
                <a:spcPts val="0"/>
              </a:spcBef>
              <a:spcAft>
                <a:spcPts val="0"/>
              </a:spcAft>
              <a:buClr>
                <a:srgbClr val="1E605C"/>
              </a:buClr>
              <a:buSzPts val="1365"/>
              <a:buFont typeface="Arial"/>
              <a:buChar char="•"/>
            </a:pPr>
            <a:r>
              <a:rPr b="0" i="0" lang="en-US" sz="1365" u="none" cap="none" strike="noStrike">
                <a:solidFill>
                  <a:srgbClr val="1E605C"/>
                </a:solidFill>
                <a:latin typeface="Alice"/>
                <a:ea typeface="Alice"/>
                <a:cs typeface="Alice"/>
                <a:sym typeface="Alice"/>
              </a:rPr>
              <a:t>Practice mindfulness </a:t>
            </a:r>
            <a:endParaRPr/>
          </a:p>
          <a:p>
            <a:pPr indent="-147390" lvl="1" marL="294780" marR="0" rtl="0" algn="l">
              <a:lnSpc>
                <a:spcPct val="210036"/>
              </a:lnSpc>
              <a:spcBef>
                <a:spcPts val="0"/>
              </a:spcBef>
              <a:spcAft>
                <a:spcPts val="0"/>
              </a:spcAft>
              <a:buClr>
                <a:srgbClr val="1E605C"/>
              </a:buClr>
              <a:buSzPts val="1365"/>
              <a:buFont typeface="Arial"/>
              <a:buChar char="•"/>
            </a:pPr>
            <a:r>
              <a:rPr b="0" i="0" lang="en-US" sz="1365" u="none" cap="none" strike="noStrike">
                <a:solidFill>
                  <a:srgbClr val="1E605C"/>
                </a:solidFill>
                <a:latin typeface="Alice"/>
                <a:ea typeface="Alice"/>
                <a:cs typeface="Alice"/>
                <a:sym typeface="Alice"/>
              </a:rPr>
              <a:t>Say thank you to others</a:t>
            </a:r>
            <a:endParaRPr/>
          </a:p>
          <a:p>
            <a:pPr indent="-147390" lvl="1" marL="294780" marR="0" rtl="0" algn="l">
              <a:lnSpc>
                <a:spcPct val="210036"/>
              </a:lnSpc>
              <a:spcBef>
                <a:spcPts val="0"/>
              </a:spcBef>
              <a:spcAft>
                <a:spcPts val="0"/>
              </a:spcAft>
              <a:buClr>
                <a:srgbClr val="1E605C"/>
              </a:buClr>
              <a:buSzPts val="1365"/>
              <a:buFont typeface="Arial"/>
              <a:buChar char="•"/>
            </a:pPr>
            <a:r>
              <a:rPr b="0" i="0" lang="en-US" sz="1365" u="none" cap="none" strike="noStrike">
                <a:solidFill>
                  <a:srgbClr val="1E605C"/>
                </a:solidFill>
                <a:latin typeface="Alice"/>
                <a:ea typeface="Alice"/>
                <a:cs typeface="Alice"/>
                <a:sym typeface="Alice"/>
              </a:rPr>
              <a:t>Cut out complaints</a:t>
            </a:r>
            <a:endParaRPr/>
          </a:p>
          <a:p>
            <a:pPr indent="-147390" lvl="1" marL="294780" marR="0" rtl="0" algn="l">
              <a:lnSpc>
                <a:spcPct val="210036"/>
              </a:lnSpc>
              <a:spcBef>
                <a:spcPts val="0"/>
              </a:spcBef>
              <a:spcAft>
                <a:spcPts val="0"/>
              </a:spcAft>
              <a:buClr>
                <a:srgbClr val="1E605C"/>
              </a:buClr>
              <a:buSzPts val="1365"/>
              <a:buFont typeface="Arial"/>
              <a:buChar char="•"/>
            </a:pPr>
            <a:r>
              <a:rPr b="0" i="0" lang="en-US" sz="1365" u="none" cap="none" strike="noStrike">
                <a:solidFill>
                  <a:srgbClr val="1E605C"/>
                </a:solidFill>
                <a:latin typeface="Alice"/>
                <a:ea typeface="Alice"/>
                <a:cs typeface="Alice"/>
                <a:sym typeface="Alice"/>
              </a:rPr>
              <a:t>Create a gratitude jar</a:t>
            </a:r>
            <a:endParaRPr/>
          </a:p>
          <a:p>
            <a:pPr indent="-147390" lvl="1" marL="294780" marR="0" rtl="0" algn="l">
              <a:lnSpc>
                <a:spcPct val="210036"/>
              </a:lnSpc>
              <a:spcBef>
                <a:spcPts val="0"/>
              </a:spcBef>
              <a:spcAft>
                <a:spcPts val="0"/>
              </a:spcAft>
              <a:buClr>
                <a:srgbClr val="1E605C"/>
              </a:buClr>
              <a:buSzPts val="1365"/>
              <a:buFont typeface="Arial"/>
              <a:buChar char="•"/>
            </a:pPr>
            <a:r>
              <a:rPr b="0" i="0" lang="en-US" sz="1365" u="none" cap="none" strike="noStrike">
                <a:solidFill>
                  <a:srgbClr val="1E605C"/>
                </a:solidFill>
                <a:latin typeface="Alice"/>
                <a:ea typeface="Alice"/>
                <a:cs typeface="Alice"/>
                <a:sym typeface="Alice"/>
              </a:rPr>
              <a:t>Search for opportunities </a:t>
            </a:r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66" name="Shape 3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7" name="Google Shape;367;p13"/>
          <p:cNvGrpSpPr/>
          <p:nvPr/>
        </p:nvGrpSpPr>
        <p:grpSpPr>
          <a:xfrm>
            <a:off x="0" y="0"/>
            <a:ext cx="7811637" cy="10254831"/>
            <a:chOff x="0" y="0"/>
            <a:chExt cx="10415517" cy="13673107"/>
          </a:xfrm>
        </p:grpSpPr>
        <p:sp>
          <p:nvSpPr>
            <p:cNvPr id="368" name="Google Shape;368;p13"/>
            <p:cNvSpPr/>
            <p:nvPr/>
          </p:nvSpPr>
          <p:spPr>
            <a:xfrm>
              <a:off x="0" y="0"/>
              <a:ext cx="735448" cy="13673107"/>
            </a:xfrm>
            <a:custGeom>
              <a:rect b="b" l="l" r="r" t="t"/>
              <a:pathLst>
                <a:path extrusionOk="0" h="4503270" w="242221">
                  <a:moveTo>
                    <a:pt x="0" y="0"/>
                  </a:moveTo>
                  <a:lnTo>
                    <a:pt x="242221" y="0"/>
                  </a:lnTo>
                  <a:lnTo>
                    <a:pt x="242221" y="4503270"/>
                  </a:lnTo>
                  <a:lnTo>
                    <a:pt x="0" y="4503270"/>
                  </a:lnTo>
                  <a:close/>
                </a:path>
              </a:pathLst>
            </a:custGeom>
            <a:solidFill>
              <a:srgbClr val="E2E2E2">
                <a:alpha val="20392"/>
              </a:srgbClr>
            </a:solidFill>
            <a:ln>
              <a:noFill/>
            </a:ln>
          </p:spPr>
        </p:sp>
        <p:sp>
          <p:nvSpPr>
            <p:cNvPr id="369" name="Google Shape;369;p13"/>
            <p:cNvSpPr/>
            <p:nvPr/>
          </p:nvSpPr>
          <p:spPr>
            <a:xfrm>
              <a:off x="3226690" y="0"/>
              <a:ext cx="735448" cy="13673107"/>
            </a:xfrm>
            <a:custGeom>
              <a:rect b="b" l="l" r="r" t="t"/>
              <a:pathLst>
                <a:path extrusionOk="0" h="4503270" w="242221">
                  <a:moveTo>
                    <a:pt x="0" y="0"/>
                  </a:moveTo>
                  <a:lnTo>
                    <a:pt x="242221" y="0"/>
                  </a:lnTo>
                  <a:lnTo>
                    <a:pt x="242221" y="4503270"/>
                  </a:lnTo>
                  <a:lnTo>
                    <a:pt x="0" y="4503270"/>
                  </a:lnTo>
                  <a:close/>
                </a:path>
              </a:pathLst>
            </a:custGeom>
            <a:solidFill>
              <a:srgbClr val="E2E2E2">
                <a:alpha val="20392"/>
              </a:srgbClr>
            </a:solidFill>
            <a:ln>
              <a:noFill/>
            </a:ln>
          </p:spPr>
        </p:sp>
        <p:sp>
          <p:nvSpPr>
            <p:cNvPr id="370" name="Google Shape;370;p13"/>
            <p:cNvSpPr/>
            <p:nvPr/>
          </p:nvSpPr>
          <p:spPr>
            <a:xfrm>
              <a:off x="8066724" y="0"/>
              <a:ext cx="735448" cy="13673107"/>
            </a:xfrm>
            <a:custGeom>
              <a:rect b="b" l="l" r="r" t="t"/>
              <a:pathLst>
                <a:path extrusionOk="0" h="4503270" w="242221">
                  <a:moveTo>
                    <a:pt x="0" y="0"/>
                  </a:moveTo>
                  <a:lnTo>
                    <a:pt x="242221" y="0"/>
                  </a:lnTo>
                  <a:lnTo>
                    <a:pt x="242221" y="4503270"/>
                  </a:lnTo>
                  <a:lnTo>
                    <a:pt x="0" y="4503270"/>
                  </a:lnTo>
                  <a:close/>
                </a:path>
              </a:pathLst>
            </a:custGeom>
            <a:solidFill>
              <a:srgbClr val="E2E2E2">
                <a:alpha val="20392"/>
              </a:srgbClr>
            </a:solidFill>
            <a:ln>
              <a:noFill/>
            </a:ln>
          </p:spPr>
        </p:sp>
        <p:sp>
          <p:nvSpPr>
            <p:cNvPr id="371" name="Google Shape;371;p13"/>
            <p:cNvSpPr/>
            <p:nvPr/>
          </p:nvSpPr>
          <p:spPr>
            <a:xfrm>
              <a:off x="9680069" y="0"/>
              <a:ext cx="735448" cy="13673107"/>
            </a:xfrm>
            <a:custGeom>
              <a:rect b="b" l="l" r="r" t="t"/>
              <a:pathLst>
                <a:path extrusionOk="0" h="4503270" w="242221">
                  <a:moveTo>
                    <a:pt x="0" y="0"/>
                  </a:moveTo>
                  <a:lnTo>
                    <a:pt x="242221" y="0"/>
                  </a:lnTo>
                  <a:lnTo>
                    <a:pt x="242221" y="4503270"/>
                  </a:lnTo>
                  <a:lnTo>
                    <a:pt x="0" y="4503270"/>
                  </a:lnTo>
                  <a:close/>
                </a:path>
              </a:pathLst>
            </a:custGeom>
            <a:solidFill>
              <a:srgbClr val="E2E2E2">
                <a:alpha val="20392"/>
              </a:srgbClr>
            </a:solidFill>
            <a:ln>
              <a:noFill/>
            </a:ln>
          </p:spPr>
        </p:sp>
        <p:sp>
          <p:nvSpPr>
            <p:cNvPr id="372" name="Google Shape;372;p13"/>
            <p:cNvSpPr/>
            <p:nvPr/>
          </p:nvSpPr>
          <p:spPr>
            <a:xfrm>
              <a:off x="1613345" y="0"/>
              <a:ext cx="735448" cy="13673107"/>
            </a:xfrm>
            <a:custGeom>
              <a:rect b="b" l="l" r="r" t="t"/>
              <a:pathLst>
                <a:path extrusionOk="0" h="4503270" w="242221">
                  <a:moveTo>
                    <a:pt x="0" y="0"/>
                  </a:moveTo>
                  <a:lnTo>
                    <a:pt x="242221" y="0"/>
                  </a:lnTo>
                  <a:lnTo>
                    <a:pt x="242221" y="4503270"/>
                  </a:lnTo>
                  <a:lnTo>
                    <a:pt x="0" y="4503270"/>
                  </a:lnTo>
                  <a:close/>
                </a:path>
              </a:pathLst>
            </a:custGeom>
            <a:solidFill>
              <a:srgbClr val="E2E2E2">
                <a:alpha val="20392"/>
              </a:srgbClr>
            </a:solidFill>
            <a:ln>
              <a:noFill/>
            </a:ln>
          </p:spPr>
        </p:sp>
        <p:sp>
          <p:nvSpPr>
            <p:cNvPr id="373" name="Google Shape;373;p13"/>
            <p:cNvSpPr/>
            <p:nvPr/>
          </p:nvSpPr>
          <p:spPr>
            <a:xfrm>
              <a:off x="6453379" y="0"/>
              <a:ext cx="735448" cy="13673107"/>
            </a:xfrm>
            <a:custGeom>
              <a:rect b="b" l="l" r="r" t="t"/>
              <a:pathLst>
                <a:path extrusionOk="0" h="4503270" w="242221">
                  <a:moveTo>
                    <a:pt x="0" y="0"/>
                  </a:moveTo>
                  <a:lnTo>
                    <a:pt x="242221" y="0"/>
                  </a:lnTo>
                  <a:lnTo>
                    <a:pt x="242221" y="4503270"/>
                  </a:lnTo>
                  <a:lnTo>
                    <a:pt x="0" y="4503270"/>
                  </a:lnTo>
                  <a:close/>
                </a:path>
              </a:pathLst>
            </a:custGeom>
            <a:solidFill>
              <a:srgbClr val="E2E2E2">
                <a:alpha val="20392"/>
              </a:srgbClr>
            </a:solidFill>
            <a:ln>
              <a:noFill/>
            </a:ln>
          </p:spPr>
        </p:sp>
        <p:sp>
          <p:nvSpPr>
            <p:cNvPr id="374" name="Google Shape;374;p13"/>
            <p:cNvSpPr/>
            <p:nvPr/>
          </p:nvSpPr>
          <p:spPr>
            <a:xfrm>
              <a:off x="4840034" y="0"/>
              <a:ext cx="735448" cy="13673107"/>
            </a:xfrm>
            <a:custGeom>
              <a:rect b="b" l="l" r="r" t="t"/>
              <a:pathLst>
                <a:path extrusionOk="0" h="4503270" w="242221">
                  <a:moveTo>
                    <a:pt x="0" y="0"/>
                  </a:moveTo>
                  <a:lnTo>
                    <a:pt x="242221" y="0"/>
                  </a:lnTo>
                  <a:lnTo>
                    <a:pt x="242221" y="4503270"/>
                  </a:lnTo>
                  <a:lnTo>
                    <a:pt x="0" y="4503270"/>
                  </a:lnTo>
                  <a:close/>
                </a:path>
              </a:pathLst>
            </a:custGeom>
            <a:solidFill>
              <a:srgbClr val="E2E2E2">
                <a:alpha val="20392"/>
              </a:srgbClr>
            </a:solidFill>
            <a:ln>
              <a:noFill/>
            </a:ln>
          </p:spPr>
        </p:sp>
      </p:grpSp>
      <p:sp>
        <p:nvSpPr>
          <p:cNvPr id="375" name="Google Shape;375;p13"/>
          <p:cNvSpPr/>
          <p:nvPr/>
        </p:nvSpPr>
        <p:spPr>
          <a:xfrm>
            <a:off x="528209" y="2572215"/>
            <a:ext cx="3252364" cy="3982209"/>
          </a:xfrm>
          <a:custGeom>
            <a:rect b="b" l="l" r="r" t="t"/>
            <a:pathLst>
              <a:path extrusionOk="0" h="3863810" w="3155665">
                <a:moveTo>
                  <a:pt x="2890235" y="0"/>
                </a:moveTo>
                <a:lnTo>
                  <a:pt x="265430" y="0"/>
                </a:lnTo>
                <a:cubicBezTo>
                  <a:pt x="265430" y="146050"/>
                  <a:pt x="147320" y="265430"/>
                  <a:pt x="0" y="265430"/>
                </a:cubicBezTo>
                <a:lnTo>
                  <a:pt x="0" y="3598380"/>
                </a:lnTo>
                <a:cubicBezTo>
                  <a:pt x="146050" y="3598380"/>
                  <a:pt x="265430" y="3716490"/>
                  <a:pt x="265430" y="3863810"/>
                </a:cubicBezTo>
                <a:lnTo>
                  <a:pt x="2890235" y="3863810"/>
                </a:lnTo>
                <a:cubicBezTo>
                  <a:pt x="2890235" y="3717760"/>
                  <a:pt x="3008345" y="3598380"/>
                  <a:pt x="3155665" y="3598380"/>
                </a:cubicBezTo>
                <a:lnTo>
                  <a:pt x="3155665" y="265430"/>
                </a:lnTo>
                <a:cubicBezTo>
                  <a:pt x="3009615" y="265430"/>
                  <a:pt x="2890235" y="147320"/>
                  <a:pt x="2890235" y="0"/>
                </a:cubicBezTo>
                <a:close/>
              </a:path>
            </a:pathLst>
          </a:custGeom>
          <a:solidFill>
            <a:srgbClr val="6CCEB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6" name="Google Shape;376;p13"/>
          <p:cNvSpPr/>
          <p:nvPr/>
        </p:nvSpPr>
        <p:spPr>
          <a:xfrm>
            <a:off x="629071" y="2686086"/>
            <a:ext cx="3050640" cy="3754466"/>
          </a:xfrm>
          <a:custGeom>
            <a:rect b="b" l="l" r="r" t="t"/>
            <a:pathLst>
              <a:path extrusionOk="0" h="3354693" w="2725810">
                <a:moveTo>
                  <a:pt x="2460380" y="0"/>
                </a:moveTo>
                <a:lnTo>
                  <a:pt x="265430" y="0"/>
                </a:lnTo>
                <a:cubicBezTo>
                  <a:pt x="265430" y="146050"/>
                  <a:pt x="147320" y="265430"/>
                  <a:pt x="0" y="265430"/>
                </a:cubicBezTo>
                <a:lnTo>
                  <a:pt x="0" y="3089263"/>
                </a:lnTo>
                <a:cubicBezTo>
                  <a:pt x="146050" y="3089263"/>
                  <a:pt x="265430" y="3207373"/>
                  <a:pt x="265430" y="3354693"/>
                </a:cubicBezTo>
                <a:lnTo>
                  <a:pt x="2460380" y="3354693"/>
                </a:lnTo>
                <a:cubicBezTo>
                  <a:pt x="2460380" y="3208643"/>
                  <a:pt x="2578490" y="3089263"/>
                  <a:pt x="2725810" y="3089263"/>
                </a:cubicBezTo>
                <a:lnTo>
                  <a:pt x="2725810" y="265430"/>
                </a:lnTo>
                <a:cubicBezTo>
                  <a:pt x="2579760" y="265430"/>
                  <a:pt x="2460380" y="147320"/>
                  <a:pt x="2460380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7" name="Google Shape;377;p13"/>
          <p:cNvSpPr/>
          <p:nvPr/>
        </p:nvSpPr>
        <p:spPr>
          <a:xfrm>
            <a:off x="3956596" y="5371837"/>
            <a:ext cx="3322826" cy="4028189"/>
          </a:xfrm>
          <a:custGeom>
            <a:rect b="b" l="l" r="r" t="t"/>
            <a:pathLst>
              <a:path extrusionOk="0" h="7556323" w="6233160">
                <a:moveTo>
                  <a:pt x="5897880" y="579120"/>
                </a:moveTo>
                <a:lnTo>
                  <a:pt x="3451860" y="40640"/>
                </a:lnTo>
                <a:cubicBezTo>
                  <a:pt x="3267710" y="0"/>
                  <a:pt x="2965450" y="0"/>
                  <a:pt x="2781300" y="40640"/>
                </a:cubicBezTo>
                <a:lnTo>
                  <a:pt x="335280" y="579120"/>
                </a:lnTo>
                <a:cubicBezTo>
                  <a:pt x="151130" y="619760"/>
                  <a:pt x="0" y="807720"/>
                  <a:pt x="0" y="996950"/>
                </a:cubicBezTo>
                <a:lnTo>
                  <a:pt x="0" y="6536513"/>
                </a:lnTo>
                <a:cubicBezTo>
                  <a:pt x="0" y="6729553"/>
                  <a:pt x="151130" y="6921323"/>
                  <a:pt x="335280" y="6963233"/>
                </a:cubicBezTo>
                <a:lnTo>
                  <a:pt x="2781300" y="7514413"/>
                </a:lnTo>
                <a:cubicBezTo>
                  <a:pt x="2965450" y="7556323"/>
                  <a:pt x="3267710" y="7556323"/>
                  <a:pt x="3451860" y="7514413"/>
                </a:cubicBezTo>
                <a:lnTo>
                  <a:pt x="5897880" y="6963233"/>
                </a:lnTo>
                <a:cubicBezTo>
                  <a:pt x="6082030" y="6921323"/>
                  <a:pt x="6233160" y="6729553"/>
                  <a:pt x="6233160" y="6536513"/>
                </a:cubicBezTo>
                <a:lnTo>
                  <a:pt x="6233160" y="996950"/>
                </a:lnTo>
                <a:cubicBezTo>
                  <a:pt x="6233160" y="807720"/>
                  <a:pt x="6082030" y="619760"/>
                  <a:pt x="5897880" y="579120"/>
                </a:cubicBezTo>
                <a:close/>
              </a:path>
            </a:pathLst>
          </a:custGeom>
          <a:solidFill>
            <a:srgbClr val="92DFD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8" name="Google Shape;378;p13"/>
          <p:cNvSpPr/>
          <p:nvPr/>
        </p:nvSpPr>
        <p:spPr>
          <a:xfrm>
            <a:off x="4091848" y="5535772"/>
            <a:ext cx="3052322" cy="3700263"/>
          </a:xfrm>
          <a:custGeom>
            <a:rect b="b" l="l" r="r" t="t"/>
            <a:pathLst>
              <a:path extrusionOk="0" h="7556323" w="6233160">
                <a:moveTo>
                  <a:pt x="5897880" y="579120"/>
                </a:moveTo>
                <a:lnTo>
                  <a:pt x="3451860" y="40640"/>
                </a:lnTo>
                <a:cubicBezTo>
                  <a:pt x="3267710" y="0"/>
                  <a:pt x="2965450" y="0"/>
                  <a:pt x="2781300" y="40640"/>
                </a:cubicBezTo>
                <a:lnTo>
                  <a:pt x="335280" y="579120"/>
                </a:lnTo>
                <a:cubicBezTo>
                  <a:pt x="151130" y="619760"/>
                  <a:pt x="0" y="807720"/>
                  <a:pt x="0" y="996950"/>
                </a:cubicBezTo>
                <a:lnTo>
                  <a:pt x="0" y="6536513"/>
                </a:lnTo>
                <a:cubicBezTo>
                  <a:pt x="0" y="6729553"/>
                  <a:pt x="151130" y="6921323"/>
                  <a:pt x="335280" y="6963233"/>
                </a:cubicBezTo>
                <a:lnTo>
                  <a:pt x="2781300" y="7514413"/>
                </a:lnTo>
                <a:cubicBezTo>
                  <a:pt x="2965450" y="7556323"/>
                  <a:pt x="3267710" y="7556323"/>
                  <a:pt x="3451860" y="7514413"/>
                </a:cubicBezTo>
                <a:lnTo>
                  <a:pt x="5897880" y="6963233"/>
                </a:lnTo>
                <a:cubicBezTo>
                  <a:pt x="6082030" y="6921323"/>
                  <a:pt x="6233160" y="6729553"/>
                  <a:pt x="6233160" y="6536513"/>
                </a:cubicBezTo>
                <a:lnTo>
                  <a:pt x="6233160" y="996950"/>
                </a:lnTo>
                <a:cubicBezTo>
                  <a:pt x="6233160" y="807720"/>
                  <a:pt x="6082030" y="619760"/>
                  <a:pt x="5897880" y="57912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9" name="Google Shape;379;p13"/>
          <p:cNvSpPr/>
          <p:nvPr/>
        </p:nvSpPr>
        <p:spPr>
          <a:xfrm>
            <a:off x="3956596" y="2701202"/>
            <a:ext cx="3322826" cy="2676050"/>
          </a:xfrm>
          <a:custGeom>
            <a:rect b="b" l="l" r="r" t="t"/>
            <a:pathLst>
              <a:path extrusionOk="0" h="1818946" w="2258568">
                <a:moveTo>
                  <a:pt x="2033778" y="342900"/>
                </a:moveTo>
                <a:lnTo>
                  <a:pt x="2033778" y="251460"/>
                </a:lnTo>
                <a:lnTo>
                  <a:pt x="2258568" y="251460"/>
                </a:lnTo>
                <a:lnTo>
                  <a:pt x="2258568" y="226060"/>
                </a:lnTo>
                <a:lnTo>
                  <a:pt x="2033778" y="226060"/>
                </a:lnTo>
                <a:lnTo>
                  <a:pt x="2033778" y="0"/>
                </a:lnTo>
                <a:lnTo>
                  <a:pt x="2008378" y="0"/>
                </a:lnTo>
                <a:lnTo>
                  <a:pt x="2008378" y="226060"/>
                </a:lnTo>
                <a:lnTo>
                  <a:pt x="251460" y="226060"/>
                </a:lnTo>
                <a:lnTo>
                  <a:pt x="251460" y="0"/>
                </a:lnTo>
                <a:lnTo>
                  <a:pt x="226060" y="0"/>
                </a:lnTo>
                <a:lnTo>
                  <a:pt x="226060" y="226060"/>
                </a:lnTo>
                <a:lnTo>
                  <a:pt x="0" y="226060"/>
                </a:lnTo>
                <a:lnTo>
                  <a:pt x="0" y="251460"/>
                </a:lnTo>
                <a:lnTo>
                  <a:pt x="226060" y="251460"/>
                </a:lnTo>
                <a:lnTo>
                  <a:pt x="226060" y="1567486"/>
                </a:lnTo>
                <a:lnTo>
                  <a:pt x="0" y="1567486"/>
                </a:lnTo>
                <a:lnTo>
                  <a:pt x="0" y="1592886"/>
                </a:lnTo>
                <a:lnTo>
                  <a:pt x="226060" y="1592886"/>
                </a:lnTo>
                <a:lnTo>
                  <a:pt x="226060" y="1818946"/>
                </a:lnTo>
                <a:lnTo>
                  <a:pt x="251460" y="1818946"/>
                </a:lnTo>
                <a:lnTo>
                  <a:pt x="251460" y="1592886"/>
                </a:lnTo>
                <a:lnTo>
                  <a:pt x="2008378" y="1592886"/>
                </a:lnTo>
                <a:lnTo>
                  <a:pt x="2008378" y="1818946"/>
                </a:lnTo>
                <a:lnTo>
                  <a:pt x="2033778" y="1818946"/>
                </a:lnTo>
                <a:lnTo>
                  <a:pt x="2033778" y="1592886"/>
                </a:lnTo>
                <a:lnTo>
                  <a:pt x="2258568" y="1592886"/>
                </a:lnTo>
                <a:lnTo>
                  <a:pt x="2258568" y="1567486"/>
                </a:lnTo>
                <a:lnTo>
                  <a:pt x="2033778" y="1567486"/>
                </a:lnTo>
                <a:lnTo>
                  <a:pt x="2033778" y="342900"/>
                </a:lnTo>
                <a:lnTo>
                  <a:pt x="2033778" y="342900"/>
                </a:lnTo>
                <a:close/>
                <a:moveTo>
                  <a:pt x="2008378" y="342900"/>
                </a:moveTo>
                <a:lnTo>
                  <a:pt x="2008378" y="1567486"/>
                </a:lnTo>
                <a:lnTo>
                  <a:pt x="251460" y="1567486"/>
                </a:lnTo>
                <a:lnTo>
                  <a:pt x="251460" y="251460"/>
                </a:lnTo>
                <a:lnTo>
                  <a:pt x="2008378" y="251460"/>
                </a:lnTo>
                <a:lnTo>
                  <a:pt x="2008378" y="342900"/>
                </a:lnTo>
                <a:lnTo>
                  <a:pt x="2008378" y="342900"/>
                </a:lnTo>
                <a:close/>
              </a:path>
            </a:pathLst>
          </a:custGeom>
          <a:solidFill>
            <a:srgbClr val="6CCEBF"/>
          </a:solidFill>
          <a:ln>
            <a:noFill/>
          </a:ln>
        </p:spPr>
      </p:sp>
      <p:sp>
        <p:nvSpPr>
          <p:cNvPr id="380" name="Google Shape;380;p13"/>
          <p:cNvSpPr/>
          <p:nvPr/>
        </p:nvSpPr>
        <p:spPr>
          <a:xfrm>
            <a:off x="629071" y="6856575"/>
            <a:ext cx="3051164" cy="2424061"/>
          </a:xfrm>
          <a:custGeom>
            <a:rect b="b" l="l" r="r" t="t"/>
            <a:pathLst>
              <a:path extrusionOk="0" h="5871502" w="7390456">
                <a:moveTo>
                  <a:pt x="7343466" y="3005519"/>
                </a:moveTo>
                <a:lnTo>
                  <a:pt x="7340926" y="2867818"/>
                </a:lnTo>
                <a:lnTo>
                  <a:pt x="7297746" y="204470"/>
                </a:lnTo>
                <a:lnTo>
                  <a:pt x="7296476" y="115570"/>
                </a:lnTo>
                <a:lnTo>
                  <a:pt x="7207576" y="114300"/>
                </a:lnTo>
                <a:lnTo>
                  <a:pt x="3799691" y="60960"/>
                </a:lnTo>
                <a:lnTo>
                  <a:pt x="3586025" y="57150"/>
                </a:lnTo>
                <a:lnTo>
                  <a:pt x="204470" y="3810"/>
                </a:lnTo>
                <a:lnTo>
                  <a:pt x="0" y="0"/>
                </a:lnTo>
                <a:lnTo>
                  <a:pt x="3810" y="204470"/>
                </a:lnTo>
                <a:lnTo>
                  <a:pt x="57150" y="2867818"/>
                </a:lnTo>
                <a:lnTo>
                  <a:pt x="59690" y="3005519"/>
                </a:lnTo>
                <a:lnTo>
                  <a:pt x="114300" y="5688622"/>
                </a:lnTo>
                <a:lnTo>
                  <a:pt x="115570" y="5777522"/>
                </a:lnTo>
                <a:lnTo>
                  <a:pt x="204470" y="5778792"/>
                </a:lnTo>
                <a:lnTo>
                  <a:pt x="3586025" y="5821972"/>
                </a:lnTo>
                <a:lnTo>
                  <a:pt x="3799690" y="5824512"/>
                </a:lnTo>
                <a:lnTo>
                  <a:pt x="7390456" y="5871502"/>
                </a:lnTo>
                <a:lnTo>
                  <a:pt x="7343466" y="3005519"/>
                </a:lnTo>
                <a:close/>
                <a:moveTo>
                  <a:pt x="7071686" y="2867818"/>
                </a:moveTo>
                <a:lnTo>
                  <a:pt x="7069146" y="3005519"/>
                </a:lnTo>
                <a:lnTo>
                  <a:pt x="7028506" y="5512092"/>
                </a:lnTo>
                <a:lnTo>
                  <a:pt x="3799691" y="5552732"/>
                </a:lnTo>
                <a:lnTo>
                  <a:pt x="3586025" y="5555272"/>
                </a:lnTo>
                <a:lnTo>
                  <a:pt x="295910" y="5597182"/>
                </a:lnTo>
                <a:lnTo>
                  <a:pt x="347980" y="3005519"/>
                </a:lnTo>
                <a:lnTo>
                  <a:pt x="350520" y="2867818"/>
                </a:lnTo>
                <a:lnTo>
                  <a:pt x="400050" y="401320"/>
                </a:lnTo>
                <a:lnTo>
                  <a:pt x="3586025" y="351790"/>
                </a:lnTo>
                <a:lnTo>
                  <a:pt x="3799691" y="349250"/>
                </a:lnTo>
                <a:lnTo>
                  <a:pt x="7113596" y="297180"/>
                </a:lnTo>
                <a:lnTo>
                  <a:pt x="7071686" y="2867818"/>
                </a:lnTo>
                <a:close/>
              </a:path>
            </a:pathLst>
          </a:custGeom>
          <a:solidFill>
            <a:srgbClr val="0D907E"/>
          </a:solidFill>
          <a:ln>
            <a:noFill/>
          </a:ln>
        </p:spPr>
      </p:sp>
      <p:sp>
        <p:nvSpPr>
          <p:cNvPr id="381" name="Google Shape;381;p13"/>
          <p:cNvSpPr/>
          <p:nvPr/>
        </p:nvSpPr>
        <p:spPr>
          <a:xfrm>
            <a:off x="3959552" y="6021074"/>
            <a:ext cx="3319870" cy="476200"/>
          </a:xfrm>
          <a:custGeom>
            <a:rect b="b" l="l" r="r" t="t"/>
            <a:pathLst>
              <a:path extrusionOk="0" h="211753" w="1476258">
                <a:moveTo>
                  <a:pt x="0" y="0"/>
                </a:moveTo>
                <a:lnTo>
                  <a:pt x="1476258" y="0"/>
                </a:lnTo>
                <a:lnTo>
                  <a:pt x="1476258" y="211753"/>
                </a:lnTo>
                <a:lnTo>
                  <a:pt x="0" y="211753"/>
                </a:lnTo>
                <a:close/>
              </a:path>
            </a:pathLst>
          </a:custGeom>
          <a:solidFill>
            <a:srgbClr val="0D907E"/>
          </a:solidFill>
          <a:ln>
            <a:noFill/>
          </a:ln>
        </p:spPr>
      </p:sp>
      <p:sp>
        <p:nvSpPr>
          <p:cNvPr id="382" name="Google Shape;382;p13"/>
          <p:cNvSpPr txBox="1"/>
          <p:nvPr/>
        </p:nvSpPr>
        <p:spPr>
          <a:xfrm>
            <a:off x="999332" y="1093601"/>
            <a:ext cx="5773736" cy="126133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3999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7341" u="none" cap="none" strike="noStrike">
                <a:solidFill>
                  <a:srgbClr val="1E605C"/>
                </a:solidFill>
                <a:latin typeface="Arial"/>
                <a:ea typeface="Arial"/>
                <a:cs typeface="Arial"/>
                <a:sym typeface="Arial"/>
              </a:rPr>
              <a:t> Grateful for</a:t>
            </a:r>
            <a:endParaRPr/>
          </a:p>
        </p:txBody>
      </p:sp>
      <p:sp>
        <p:nvSpPr>
          <p:cNvPr id="383" name="Google Shape;383;p13"/>
          <p:cNvSpPr txBox="1"/>
          <p:nvPr/>
        </p:nvSpPr>
        <p:spPr>
          <a:xfrm>
            <a:off x="2154391" y="479794"/>
            <a:ext cx="3463617" cy="75668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18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4403" u="none" cap="none" strike="noStrike">
                <a:solidFill>
                  <a:srgbClr val="000000"/>
                </a:solidFill>
                <a:latin typeface="Alice"/>
                <a:ea typeface="Alice"/>
                <a:cs typeface="Alice"/>
                <a:sym typeface="Alice"/>
              </a:rPr>
              <a:t>Things I am</a:t>
            </a:r>
            <a:endParaRPr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87" name="Shape 3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8" name="Google Shape;388;p1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 rot="-828804">
            <a:off x="4650461" y="1714007"/>
            <a:ext cx="3234266" cy="5390444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389" name="Google Shape;389;p14"/>
          <p:cNvGrpSpPr/>
          <p:nvPr/>
        </p:nvGrpSpPr>
        <p:grpSpPr>
          <a:xfrm>
            <a:off x="0" y="0"/>
            <a:ext cx="7811637" cy="10254831"/>
            <a:chOff x="0" y="0"/>
            <a:chExt cx="10415517" cy="13673107"/>
          </a:xfrm>
        </p:grpSpPr>
        <p:sp>
          <p:nvSpPr>
            <p:cNvPr id="390" name="Google Shape;390;p14"/>
            <p:cNvSpPr/>
            <p:nvPr/>
          </p:nvSpPr>
          <p:spPr>
            <a:xfrm>
              <a:off x="0" y="0"/>
              <a:ext cx="735448" cy="13673107"/>
            </a:xfrm>
            <a:custGeom>
              <a:rect b="b" l="l" r="r" t="t"/>
              <a:pathLst>
                <a:path extrusionOk="0" h="4503270" w="242221">
                  <a:moveTo>
                    <a:pt x="0" y="0"/>
                  </a:moveTo>
                  <a:lnTo>
                    <a:pt x="242221" y="0"/>
                  </a:lnTo>
                  <a:lnTo>
                    <a:pt x="242221" y="4503270"/>
                  </a:lnTo>
                  <a:lnTo>
                    <a:pt x="0" y="4503270"/>
                  </a:lnTo>
                  <a:close/>
                </a:path>
              </a:pathLst>
            </a:custGeom>
            <a:solidFill>
              <a:srgbClr val="E2E2E2">
                <a:alpha val="20392"/>
              </a:srgbClr>
            </a:solidFill>
            <a:ln>
              <a:noFill/>
            </a:ln>
          </p:spPr>
        </p:sp>
        <p:sp>
          <p:nvSpPr>
            <p:cNvPr id="391" name="Google Shape;391;p14"/>
            <p:cNvSpPr/>
            <p:nvPr/>
          </p:nvSpPr>
          <p:spPr>
            <a:xfrm>
              <a:off x="3226690" y="0"/>
              <a:ext cx="735448" cy="13673107"/>
            </a:xfrm>
            <a:custGeom>
              <a:rect b="b" l="l" r="r" t="t"/>
              <a:pathLst>
                <a:path extrusionOk="0" h="4503270" w="242221">
                  <a:moveTo>
                    <a:pt x="0" y="0"/>
                  </a:moveTo>
                  <a:lnTo>
                    <a:pt x="242221" y="0"/>
                  </a:lnTo>
                  <a:lnTo>
                    <a:pt x="242221" y="4503270"/>
                  </a:lnTo>
                  <a:lnTo>
                    <a:pt x="0" y="4503270"/>
                  </a:lnTo>
                  <a:close/>
                </a:path>
              </a:pathLst>
            </a:custGeom>
            <a:solidFill>
              <a:srgbClr val="E2E2E2">
                <a:alpha val="20392"/>
              </a:srgbClr>
            </a:solidFill>
            <a:ln>
              <a:noFill/>
            </a:ln>
          </p:spPr>
        </p:sp>
        <p:sp>
          <p:nvSpPr>
            <p:cNvPr id="392" name="Google Shape;392;p14"/>
            <p:cNvSpPr/>
            <p:nvPr/>
          </p:nvSpPr>
          <p:spPr>
            <a:xfrm>
              <a:off x="8066724" y="0"/>
              <a:ext cx="735448" cy="13673107"/>
            </a:xfrm>
            <a:custGeom>
              <a:rect b="b" l="l" r="r" t="t"/>
              <a:pathLst>
                <a:path extrusionOk="0" h="4503270" w="242221">
                  <a:moveTo>
                    <a:pt x="0" y="0"/>
                  </a:moveTo>
                  <a:lnTo>
                    <a:pt x="242221" y="0"/>
                  </a:lnTo>
                  <a:lnTo>
                    <a:pt x="242221" y="4503270"/>
                  </a:lnTo>
                  <a:lnTo>
                    <a:pt x="0" y="4503270"/>
                  </a:lnTo>
                  <a:close/>
                </a:path>
              </a:pathLst>
            </a:custGeom>
            <a:solidFill>
              <a:srgbClr val="E2E2E2">
                <a:alpha val="20392"/>
              </a:srgbClr>
            </a:solidFill>
            <a:ln>
              <a:noFill/>
            </a:ln>
          </p:spPr>
        </p:sp>
        <p:sp>
          <p:nvSpPr>
            <p:cNvPr id="393" name="Google Shape;393;p14"/>
            <p:cNvSpPr/>
            <p:nvPr/>
          </p:nvSpPr>
          <p:spPr>
            <a:xfrm>
              <a:off x="9680069" y="0"/>
              <a:ext cx="735448" cy="13673107"/>
            </a:xfrm>
            <a:custGeom>
              <a:rect b="b" l="l" r="r" t="t"/>
              <a:pathLst>
                <a:path extrusionOk="0" h="4503270" w="242221">
                  <a:moveTo>
                    <a:pt x="0" y="0"/>
                  </a:moveTo>
                  <a:lnTo>
                    <a:pt x="242221" y="0"/>
                  </a:lnTo>
                  <a:lnTo>
                    <a:pt x="242221" y="4503270"/>
                  </a:lnTo>
                  <a:lnTo>
                    <a:pt x="0" y="4503270"/>
                  </a:lnTo>
                  <a:close/>
                </a:path>
              </a:pathLst>
            </a:custGeom>
            <a:solidFill>
              <a:srgbClr val="E2E2E2">
                <a:alpha val="20392"/>
              </a:srgbClr>
            </a:solidFill>
            <a:ln>
              <a:noFill/>
            </a:ln>
          </p:spPr>
        </p:sp>
        <p:sp>
          <p:nvSpPr>
            <p:cNvPr id="394" name="Google Shape;394;p14"/>
            <p:cNvSpPr/>
            <p:nvPr/>
          </p:nvSpPr>
          <p:spPr>
            <a:xfrm>
              <a:off x="1613345" y="0"/>
              <a:ext cx="735448" cy="13673107"/>
            </a:xfrm>
            <a:custGeom>
              <a:rect b="b" l="l" r="r" t="t"/>
              <a:pathLst>
                <a:path extrusionOk="0" h="4503270" w="242221">
                  <a:moveTo>
                    <a:pt x="0" y="0"/>
                  </a:moveTo>
                  <a:lnTo>
                    <a:pt x="242221" y="0"/>
                  </a:lnTo>
                  <a:lnTo>
                    <a:pt x="242221" y="4503270"/>
                  </a:lnTo>
                  <a:lnTo>
                    <a:pt x="0" y="4503270"/>
                  </a:lnTo>
                  <a:close/>
                </a:path>
              </a:pathLst>
            </a:custGeom>
            <a:solidFill>
              <a:srgbClr val="E2E2E2">
                <a:alpha val="20392"/>
              </a:srgbClr>
            </a:solidFill>
            <a:ln>
              <a:noFill/>
            </a:ln>
          </p:spPr>
        </p:sp>
        <p:sp>
          <p:nvSpPr>
            <p:cNvPr id="395" name="Google Shape;395;p14"/>
            <p:cNvSpPr/>
            <p:nvPr/>
          </p:nvSpPr>
          <p:spPr>
            <a:xfrm>
              <a:off x="6453379" y="0"/>
              <a:ext cx="735448" cy="13673107"/>
            </a:xfrm>
            <a:custGeom>
              <a:rect b="b" l="l" r="r" t="t"/>
              <a:pathLst>
                <a:path extrusionOk="0" h="4503270" w="242221">
                  <a:moveTo>
                    <a:pt x="0" y="0"/>
                  </a:moveTo>
                  <a:lnTo>
                    <a:pt x="242221" y="0"/>
                  </a:lnTo>
                  <a:lnTo>
                    <a:pt x="242221" y="4503270"/>
                  </a:lnTo>
                  <a:lnTo>
                    <a:pt x="0" y="4503270"/>
                  </a:lnTo>
                  <a:close/>
                </a:path>
              </a:pathLst>
            </a:custGeom>
            <a:solidFill>
              <a:srgbClr val="E2E2E2">
                <a:alpha val="20392"/>
              </a:srgbClr>
            </a:solidFill>
            <a:ln>
              <a:noFill/>
            </a:ln>
          </p:spPr>
        </p:sp>
        <p:sp>
          <p:nvSpPr>
            <p:cNvPr id="396" name="Google Shape;396;p14"/>
            <p:cNvSpPr/>
            <p:nvPr/>
          </p:nvSpPr>
          <p:spPr>
            <a:xfrm>
              <a:off x="4840034" y="0"/>
              <a:ext cx="735448" cy="13673107"/>
            </a:xfrm>
            <a:custGeom>
              <a:rect b="b" l="l" r="r" t="t"/>
              <a:pathLst>
                <a:path extrusionOk="0" h="4503270" w="242221">
                  <a:moveTo>
                    <a:pt x="0" y="0"/>
                  </a:moveTo>
                  <a:lnTo>
                    <a:pt x="242221" y="0"/>
                  </a:lnTo>
                  <a:lnTo>
                    <a:pt x="242221" y="4503270"/>
                  </a:lnTo>
                  <a:lnTo>
                    <a:pt x="0" y="4503270"/>
                  </a:lnTo>
                  <a:close/>
                </a:path>
              </a:pathLst>
            </a:custGeom>
            <a:solidFill>
              <a:srgbClr val="E2E2E2">
                <a:alpha val="20392"/>
              </a:srgbClr>
            </a:solidFill>
            <a:ln>
              <a:noFill/>
            </a:ln>
          </p:spPr>
        </p:sp>
      </p:grpSp>
      <p:pic>
        <p:nvPicPr>
          <p:cNvPr id="397" name="Google Shape;397;p1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64828" y="1854649"/>
            <a:ext cx="3013923" cy="5023206"/>
          </a:xfrm>
          <a:prstGeom prst="rect">
            <a:avLst/>
          </a:prstGeom>
          <a:noFill/>
          <a:ln>
            <a:noFill/>
          </a:ln>
        </p:spPr>
      </p:pic>
      <p:pic>
        <p:nvPicPr>
          <p:cNvPr id="398" name="Google Shape;398;p14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 rot="663168">
            <a:off x="2481454" y="3349570"/>
            <a:ext cx="2969691" cy="2643025"/>
          </a:xfrm>
          <a:prstGeom prst="rect">
            <a:avLst/>
          </a:prstGeom>
          <a:noFill/>
          <a:ln>
            <a:noFill/>
          </a:ln>
        </p:spPr>
      </p:pic>
      <p:pic>
        <p:nvPicPr>
          <p:cNvPr id="399" name="Google Shape;399;p14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 rot="873088">
            <a:off x="2028813" y="3434831"/>
            <a:ext cx="3057096" cy="5095160"/>
          </a:xfrm>
          <a:prstGeom prst="rect">
            <a:avLst/>
          </a:prstGeom>
          <a:noFill/>
          <a:ln>
            <a:noFill/>
          </a:ln>
        </p:spPr>
      </p:pic>
      <p:pic>
        <p:nvPicPr>
          <p:cNvPr id="400" name="Google Shape;400;p14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 rot="-373180">
            <a:off x="286944" y="4824173"/>
            <a:ext cx="2969691" cy="2643025"/>
          </a:xfrm>
          <a:prstGeom prst="rect">
            <a:avLst/>
          </a:prstGeom>
          <a:noFill/>
          <a:ln>
            <a:noFill/>
          </a:ln>
        </p:spPr>
      </p:pic>
      <p:pic>
        <p:nvPicPr>
          <p:cNvPr id="401" name="Google Shape;401;p14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 rot="1916323">
            <a:off x="3838369" y="5563625"/>
            <a:ext cx="2800570" cy="2492507"/>
          </a:xfrm>
          <a:prstGeom prst="rect">
            <a:avLst/>
          </a:prstGeom>
          <a:noFill/>
          <a:ln>
            <a:noFill/>
          </a:ln>
        </p:spPr>
      </p:pic>
      <p:pic>
        <p:nvPicPr>
          <p:cNvPr id="402" name="Google Shape;402;p14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 rot="1929792">
            <a:off x="3096349" y="5325075"/>
            <a:ext cx="3057096" cy="5095160"/>
          </a:xfrm>
          <a:prstGeom prst="rect">
            <a:avLst/>
          </a:prstGeom>
          <a:noFill/>
          <a:ln>
            <a:noFill/>
          </a:ln>
        </p:spPr>
      </p:pic>
      <p:pic>
        <p:nvPicPr>
          <p:cNvPr id="403" name="Google Shape;403;p1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 rot="-2176056">
            <a:off x="877691" y="4195853"/>
            <a:ext cx="3234266" cy="5390444"/>
          </a:xfrm>
          <a:prstGeom prst="rect">
            <a:avLst/>
          </a:prstGeom>
          <a:noFill/>
          <a:ln>
            <a:noFill/>
          </a:ln>
        </p:spPr>
      </p:pic>
      <p:sp>
        <p:nvSpPr>
          <p:cNvPr id="404" name="Google Shape;404;p14"/>
          <p:cNvSpPr txBox="1"/>
          <p:nvPr/>
        </p:nvSpPr>
        <p:spPr>
          <a:xfrm>
            <a:off x="999332" y="751707"/>
            <a:ext cx="5773736" cy="126133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3999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7341" u="none" cap="none" strike="noStrike">
                <a:solidFill>
                  <a:srgbClr val="1E605C"/>
                </a:solidFill>
                <a:latin typeface="Arial"/>
                <a:ea typeface="Arial"/>
                <a:cs typeface="Arial"/>
                <a:sym typeface="Arial"/>
              </a:rPr>
              <a:t>Grateful for</a:t>
            </a:r>
            <a:endParaRPr/>
          </a:p>
        </p:txBody>
      </p:sp>
      <p:sp>
        <p:nvSpPr>
          <p:cNvPr id="405" name="Google Shape;405;p14"/>
          <p:cNvSpPr txBox="1"/>
          <p:nvPr/>
        </p:nvSpPr>
        <p:spPr>
          <a:xfrm>
            <a:off x="2154391" y="196814"/>
            <a:ext cx="3463617" cy="75491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18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4403" u="none" cap="none" strike="noStrike">
                <a:solidFill>
                  <a:srgbClr val="06302D"/>
                </a:solidFill>
                <a:latin typeface="Alice"/>
                <a:ea typeface="Alice"/>
                <a:cs typeface="Alice"/>
                <a:sym typeface="Alice"/>
              </a:rPr>
              <a:t>People I am</a:t>
            </a:r>
            <a:endParaRPr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09" name="Shape 4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10" name="Google Shape;410;p15"/>
          <p:cNvGrpSpPr/>
          <p:nvPr/>
        </p:nvGrpSpPr>
        <p:grpSpPr>
          <a:xfrm>
            <a:off x="0" y="0"/>
            <a:ext cx="7811637" cy="10254831"/>
            <a:chOff x="0" y="0"/>
            <a:chExt cx="10415517" cy="13673107"/>
          </a:xfrm>
        </p:grpSpPr>
        <p:sp>
          <p:nvSpPr>
            <p:cNvPr id="411" name="Google Shape;411;p15"/>
            <p:cNvSpPr/>
            <p:nvPr/>
          </p:nvSpPr>
          <p:spPr>
            <a:xfrm>
              <a:off x="0" y="0"/>
              <a:ext cx="735448" cy="13673107"/>
            </a:xfrm>
            <a:custGeom>
              <a:rect b="b" l="l" r="r" t="t"/>
              <a:pathLst>
                <a:path extrusionOk="0" h="4503270" w="242221">
                  <a:moveTo>
                    <a:pt x="0" y="0"/>
                  </a:moveTo>
                  <a:lnTo>
                    <a:pt x="242221" y="0"/>
                  </a:lnTo>
                  <a:lnTo>
                    <a:pt x="242221" y="4503270"/>
                  </a:lnTo>
                  <a:lnTo>
                    <a:pt x="0" y="4503270"/>
                  </a:lnTo>
                  <a:close/>
                </a:path>
              </a:pathLst>
            </a:custGeom>
            <a:solidFill>
              <a:srgbClr val="E2E2E2">
                <a:alpha val="20392"/>
              </a:srgbClr>
            </a:solidFill>
            <a:ln>
              <a:noFill/>
            </a:ln>
          </p:spPr>
        </p:sp>
        <p:sp>
          <p:nvSpPr>
            <p:cNvPr id="412" name="Google Shape;412;p15"/>
            <p:cNvSpPr/>
            <p:nvPr/>
          </p:nvSpPr>
          <p:spPr>
            <a:xfrm>
              <a:off x="3226690" y="0"/>
              <a:ext cx="735448" cy="13673107"/>
            </a:xfrm>
            <a:custGeom>
              <a:rect b="b" l="l" r="r" t="t"/>
              <a:pathLst>
                <a:path extrusionOk="0" h="4503270" w="242221">
                  <a:moveTo>
                    <a:pt x="0" y="0"/>
                  </a:moveTo>
                  <a:lnTo>
                    <a:pt x="242221" y="0"/>
                  </a:lnTo>
                  <a:lnTo>
                    <a:pt x="242221" y="4503270"/>
                  </a:lnTo>
                  <a:lnTo>
                    <a:pt x="0" y="4503270"/>
                  </a:lnTo>
                  <a:close/>
                </a:path>
              </a:pathLst>
            </a:custGeom>
            <a:solidFill>
              <a:srgbClr val="E2E2E2">
                <a:alpha val="20392"/>
              </a:srgbClr>
            </a:solidFill>
            <a:ln>
              <a:noFill/>
            </a:ln>
          </p:spPr>
        </p:sp>
        <p:sp>
          <p:nvSpPr>
            <p:cNvPr id="413" name="Google Shape;413;p15"/>
            <p:cNvSpPr/>
            <p:nvPr/>
          </p:nvSpPr>
          <p:spPr>
            <a:xfrm>
              <a:off x="8066724" y="0"/>
              <a:ext cx="735448" cy="13673107"/>
            </a:xfrm>
            <a:custGeom>
              <a:rect b="b" l="l" r="r" t="t"/>
              <a:pathLst>
                <a:path extrusionOk="0" h="4503270" w="242221">
                  <a:moveTo>
                    <a:pt x="0" y="0"/>
                  </a:moveTo>
                  <a:lnTo>
                    <a:pt x="242221" y="0"/>
                  </a:lnTo>
                  <a:lnTo>
                    <a:pt x="242221" y="4503270"/>
                  </a:lnTo>
                  <a:lnTo>
                    <a:pt x="0" y="4503270"/>
                  </a:lnTo>
                  <a:close/>
                </a:path>
              </a:pathLst>
            </a:custGeom>
            <a:solidFill>
              <a:srgbClr val="E2E2E2">
                <a:alpha val="20392"/>
              </a:srgbClr>
            </a:solidFill>
            <a:ln>
              <a:noFill/>
            </a:ln>
          </p:spPr>
        </p:sp>
        <p:sp>
          <p:nvSpPr>
            <p:cNvPr id="414" name="Google Shape;414;p15"/>
            <p:cNvSpPr/>
            <p:nvPr/>
          </p:nvSpPr>
          <p:spPr>
            <a:xfrm>
              <a:off x="9680069" y="0"/>
              <a:ext cx="735448" cy="13673107"/>
            </a:xfrm>
            <a:custGeom>
              <a:rect b="b" l="l" r="r" t="t"/>
              <a:pathLst>
                <a:path extrusionOk="0" h="4503270" w="242221">
                  <a:moveTo>
                    <a:pt x="0" y="0"/>
                  </a:moveTo>
                  <a:lnTo>
                    <a:pt x="242221" y="0"/>
                  </a:lnTo>
                  <a:lnTo>
                    <a:pt x="242221" y="4503270"/>
                  </a:lnTo>
                  <a:lnTo>
                    <a:pt x="0" y="4503270"/>
                  </a:lnTo>
                  <a:close/>
                </a:path>
              </a:pathLst>
            </a:custGeom>
            <a:solidFill>
              <a:srgbClr val="E2E2E2">
                <a:alpha val="20392"/>
              </a:srgbClr>
            </a:solidFill>
            <a:ln>
              <a:noFill/>
            </a:ln>
          </p:spPr>
        </p:sp>
        <p:sp>
          <p:nvSpPr>
            <p:cNvPr id="415" name="Google Shape;415;p15"/>
            <p:cNvSpPr/>
            <p:nvPr/>
          </p:nvSpPr>
          <p:spPr>
            <a:xfrm>
              <a:off x="1613345" y="0"/>
              <a:ext cx="735448" cy="13673107"/>
            </a:xfrm>
            <a:custGeom>
              <a:rect b="b" l="l" r="r" t="t"/>
              <a:pathLst>
                <a:path extrusionOk="0" h="4503270" w="242221">
                  <a:moveTo>
                    <a:pt x="0" y="0"/>
                  </a:moveTo>
                  <a:lnTo>
                    <a:pt x="242221" y="0"/>
                  </a:lnTo>
                  <a:lnTo>
                    <a:pt x="242221" y="4503270"/>
                  </a:lnTo>
                  <a:lnTo>
                    <a:pt x="0" y="4503270"/>
                  </a:lnTo>
                  <a:close/>
                </a:path>
              </a:pathLst>
            </a:custGeom>
            <a:solidFill>
              <a:srgbClr val="E2E2E2">
                <a:alpha val="20392"/>
              </a:srgbClr>
            </a:solidFill>
            <a:ln>
              <a:noFill/>
            </a:ln>
          </p:spPr>
        </p:sp>
        <p:sp>
          <p:nvSpPr>
            <p:cNvPr id="416" name="Google Shape;416;p15"/>
            <p:cNvSpPr/>
            <p:nvPr/>
          </p:nvSpPr>
          <p:spPr>
            <a:xfrm>
              <a:off x="6453379" y="0"/>
              <a:ext cx="735448" cy="13673107"/>
            </a:xfrm>
            <a:custGeom>
              <a:rect b="b" l="l" r="r" t="t"/>
              <a:pathLst>
                <a:path extrusionOk="0" h="4503270" w="242221">
                  <a:moveTo>
                    <a:pt x="0" y="0"/>
                  </a:moveTo>
                  <a:lnTo>
                    <a:pt x="242221" y="0"/>
                  </a:lnTo>
                  <a:lnTo>
                    <a:pt x="242221" y="4503270"/>
                  </a:lnTo>
                  <a:lnTo>
                    <a:pt x="0" y="4503270"/>
                  </a:lnTo>
                  <a:close/>
                </a:path>
              </a:pathLst>
            </a:custGeom>
            <a:solidFill>
              <a:srgbClr val="E2E2E2">
                <a:alpha val="20392"/>
              </a:srgbClr>
            </a:solidFill>
            <a:ln>
              <a:noFill/>
            </a:ln>
          </p:spPr>
        </p:sp>
        <p:sp>
          <p:nvSpPr>
            <p:cNvPr id="417" name="Google Shape;417;p15"/>
            <p:cNvSpPr/>
            <p:nvPr/>
          </p:nvSpPr>
          <p:spPr>
            <a:xfrm>
              <a:off x="4840034" y="0"/>
              <a:ext cx="735448" cy="13673107"/>
            </a:xfrm>
            <a:custGeom>
              <a:rect b="b" l="l" r="r" t="t"/>
              <a:pathLst>
                <a:path extrusionOk="0" h="4503270" w="242221">
                  <a:moveTo>
                    <a:pt x="0" y="0"/>
                  </a:moveTo>
                  <a:lnTo>
                    <a:pt x="242221" y="0"/>
                  </a:lnTo>
                  <a:lnTo>
                    <a:pt x="242221" y="4503270"/>
                  </a:lnTo>
                  <a:lnTo>
                    <a:pt x="0" y="4503270"/>
                  </a:lnTo>
                  <a:close/>
                </a:path>
              </a:pathLst>
            </a:custGeom>
            <a:solidFill>
              <a:srgbClr val="E2E2E2">
                <a:alpha val="20392"/>
              </a:srgbClr>
            </a:solidFill>
            <a:ln>
              <a:noFill/>
            </a:ln>
          </p:spPr>
        </p:sp>
      </p:grpSp>
      <p:sp>
        <p:nvSpPr>
          <p:cNvPr id="418" name="Google Shape;418;p15"/>
          <p:cNvSpPr/>
          <p:nvPr/>
        </p:nvSpPr>
        <p:spPr>
          <a:xfrm>
            <a:off x="426309" y="5029200"/>
            <a:ext cx="2160270" cy="4506929"/>
          </a:xfrm>
          <a:custGeom>
            <a:rect b="b" l="l" r="r" t="t"/>
            <a:pathLst>
              <a:path extrusionOk="0" h="2017808" w="967180">
                <a:moveTo>
                  <a:pt x="0" y="0"/>
                </a:moveTo>
                <a:lnTo>
                  <a:pt x="967180" y="0"/>
                </a:lnTo>
                <a:lnTo>
                  <a:pt x="967180" y="2017808"/>
                </a:lnTo>
                <a:lnTo>
                  <a:pt x="0" y="2017808"/>
                </a:lnTo>
                <a:close/>
              </a:path>
            </a:pathLst>
          </a:custGeom>
          <a:solidFill>
            <a:srgbClr val="92DFD3"/>
          </a:solidFill>
          <a:ln>
            <a:noFill/>
          </a:ln>
        </p:spPr>
      </p:sp>
      <p:pic>
        <p:nvPicPr>
          <p:cNvPr id="419" name="Google Shape;419;p1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488393" y="5127416"/>
            <a:ext cx="2834852" cy="2473408"/>
          </a:xfrm>
          <a:prstGeom prst="rect">
            <a:avLst/>
          </a:prstGeom>
          <a:noFill/>
          <a:ln>
            <a:noFill/>
          </a:ln>
        </p:spPr>
      </p:pic>
      <p:pic>
        <p:nvPicPr>
          <p:cNvPr id="420" name="Google Shape;420;p15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06513" y="2244842"/>
            <a:ext cx="2410128" cy="2367951"/>
          </a:xfrm>
          <a:prstGeom prst="rect">
            <a:avLst/>
          </a:prstGeom>
          <a:noFill/>
          <a:ln>
            <a:noFill/>
          </a:ln>
        </p:spPr>
      </p:pic>
      <p:pic>
        <p:nvPicPr>
          <p:cNvPr id="421" name="Google Shape;421;p15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 rot="497760">
            <a:off x="2748507" y="2390728"/>
            <a:ext cx="2196484" cy="2403813"/>
          </a:xfrm>
          <a:prstGeom prst="rect">
            <a:avLst/>
          </a:prstGeom>
          <a:noFill/>
          <a:ln>
            <a:noFill/>
          </a:ln>
        </p:spPr>
      </p:pic>
      <p:pic>
        <p:nvPicPr>
          <p:cNvPr id="422" name="Google Shape;422;p15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 rot="-367609">
            <a:off x="4967379" y="2244842"/>
            <a:ext cx="2410128" cy="2520395"/>
          </a:xfrm>
          <a:prstGeom prst="rect">
            <a:avLst/>
          </a:prstGeom>
          <a:noFill/>
          <a:ln>
            <a:noFill/>
          </a:ln>
        </p:spPr>
      </p:pic>
      <p:sp>
        <p:nvSpPr>
          <p:cNvPr id="423" name="Google Shape;423;p15"/>
          <p:cNvSpPr/>
          <p:nvPr/>
        </p:nvSpPr>
        <p:spPr>
          <a:xfrm>
            <a:off x="559209" y="5283486"/>
            <a:ext cx="218031" cy="206724"/>
          </a:xfrm>
          <a:custGeom>
            <a:rect b="b" l="l" r="r" t="t"/>
            <a:pathLst>
              <a:path extrusionOk="0" h="435858" w="459697">
                <a:moveTo>
                  <a:pt x="0" y="0"/>
                </a:moveTo>
                <a:lnTo>
                  <a:pt x="0" y="435858"/>
                </a:lnTo>
                <a:lnTo>
                  <a:pt x="459697" y="435858"/>
                </a:lnTo>
                <a:lnTo>
                  <a:pt x="459697" y="0"/>
                </a:lnTo>
                <a:lnTo>
                  <a:pt x="0" y="0"/>
                </a:lnTo>
                <a:close/>
                <a:moveTo>
                  <a:pt x="398737" y="374898"/>
                </a:moveTo>
                <a:lnTo>
                  <a:pt x="59690" y="374898"/>
                </a:lnTo>
                <a:lnTo>
                  <a:pt x="59690" y="59690"/>
                </a:lnTo>
                <a:lnTo>
                  <a:pt x="398737" y="59690"/>
                </a:lnTo>
                <a:lnTo>
                  <a:pt x="398737" y="374898"/>
                </a:lnTo>
                <a:close/>
              </a:path>
            </a:pathLst>
          </a:custGeom>
          <a:solidFill>
            <a:srgbClr val="1E605C"/>
          </a:solidFill>
          <a:ln>
            <a:noFill/>
          </a:ln>
        </p:spPr>
      </p:sp>
      <p:sp>
        <p:nvSpPr>
          <p:cNvPr id="424" name="Google Shape;424;p15"/>
          <p:cNvSpPr/>
          <p:nvPr/>
        </p:nvSpPr>
        <p:spPr>
          <a:xfrm>
            <a:off x="559209" y="5825050"/>
            <a:ext cx="218031" cy="206724"/>
          </a:xfrm>
          <a:custGeom>
            <a:rect b="b" l="l" r="r" t="t"/>
            <a:pathLst>
              <a:path extrusionOk="0" h="435858" w="459697">
                <a:moveTo>
                  <a:pt x="0" y="0"/>
                </a:moveTo>
                <a:lnTo>
                  <a:pt x="0" y="435858"/>
                </a:lnTo>
                <a:lnTo>
                  <a:pt x="459697" y="435858"/>
                </a:lnTo>
                <a:lnTo>
                  <a:pt x="459697" y="0"/>
                </a:lnTo>
                <a:lnTo>
                  <a:pt x="0" y="0"/>
                </a:lnTo>
                <a:close/>
                <a:moveTo>
                  <a:pt x="398737" y="374898"/>
                </a:moveTo>
                <a:lnTo>
                  <a:pt x="59690" y="374898"/>
                </a:lnTo>
                <a:lnTo>
                  <a:pt x="59690" y="59690"/>
                </a:lnTo>
                <a:lnTo>
                  <a:pt x="398737" y="59690"/>
                </a:lnTo>
                <a:lnTo>
                  <a:pt x="398737" y="374898"/>
                </a:lnTo>
                <a:close/>
              </a:path>
            </a:pathLst>
          </a:custGeom>
          <a:solidFill>
            <a:srgbClr val="1E605C"/>
          </a:solidFill>
          <a:ln>
            <a:noFill/>
          </a:ln>
        </p:spPr>
      </p:sp>
      <p:sp>
        <p:nvSpPr>
          <p:cNvPr id="425" name="Google Shape;425;p15"/>
          <p:cNvSpPr/>
          <p:nvPr/>
        </p:nvSpPr>
        <p:spPr>
          <a:xfrm>
            <a:off x="559209" y="6366615"/>
            <a:ext cx="218031" cy="206724"/>
          </a:xfrm>
          <a:custGeom>
            <a:rect b="b" l="l" r="r" t="t"/>
            <a:pathLst>
              <a:path extrusionOk="0" h="435858" w="459697">
                <a:moveTo>
                  <a:pt x="0" y="0"/>
                </a:moveTo>
                <a:lnTo>
                  <a:pt x="0" y="435858"/>
                </a:lnTo>
                <a:lnTo>
                  <a:pt x="459697" y="435858"/>
                </a:lnTo>
                <a:lnTo>
                  <a:pt x="459697" y="0"/>
                </a:lnTo>
                <a:lnTo>
                  <a:pt x="0" y="0"/>
                </a:lnTo>
                <a:close/>
                <a:moveTo>
                  <a:pt x="398737" y="374898"/>
                </a:moveTo>
                <a:lnTo>
                  <a:pt x="59690" y="374898"/>
                </a:lnTo>
                <a:lnTo>
                  <a:pt x="59690" y="59690"/>
                </a:lnTo>
                <a:lnTo>
                  <a:pt x="398737" y="59690"/>
                </a:lnTo>
                <a:lnTo>
                  <a:pt x="398737" y="374898"/>
                </a:lnTo>
                <a:close/>
              </a:path>
            </a:pathLst>
          </a:custGeom>
          <a:solidFill>
            <a:srgbClr val="1E605C"/>
          </a:solidFill>
          <a:ln>
            <a:noFill/>
          </a:ln>
        </p:spPr>
      </p:sp>
      <p:sp>
        <p:nvSpPr>
          <p:cNvPr id="426" name="Google Shape;426;p15"/>
          <p:cNvSpPr/>
          <p:nvPr/>
        </p:nvSpPr>
        <p:spPr>
          <a:xfrm>
            <a:off x="559209" y="6908179"/>
            <a:ext cx="218031" cy="206724"/>
          </a:xfrm>
          <a:custGeom>
            <a:rect b="b" l="l" r="r" t="t"/>
            <a:pathLst>
              <a:path extrusionOk="0" h="435858" w="459697">
                <a:moveTo>
                  <a:pt x="0" y="0"/>
                </a:moveTo>
                <a:lnTo>
                  <a:pt x="0" y="435858"/>
                </a:lnTo>
                <a:lnTo>
                  <a:pt x="459697" y="435858"/>
                </a:lnTo>
                <a:lnTo>
                  <a:pt x="459697" y="0"/>
                </a:lnTo>
                <a:lnTo>
                  <a:pt x="0" y="0"/>
                </a:lnTo>
                <a:close/>
                <a:moveTo>
                  <a:pt x="398737" y="374898"/>
                </a:moveTo>
                <a:lnTo>
                  <a:pt x="59690" y="374898"/>
                </a:lnTo>
                <a:lnTo>
                  <a:pt x="59690" y="59690"/>
                </a:lnTo>
                <a:lnTo>
                  <a:pt x="398737" y="59690"/>
                </a:lnTo>
                <a:lnTo>
                  <a:pt x="398737" y="374898"/>
                </a:lnTo>
                <a:close/>
              </a:path>
            </a:pathLst>
          </a:custGeom>
          <a:solidFill>
            <a:srgbClr val="1E605C"/>
          </a:solidFill>
          <a:ln>
            <a:noFill/>
          </a:ln>
        </p:spPr>
      </p:sp>
      <p:sp>
        <p:nvSpPr>
          <p:cNvPr id="427" name="Google Shape;427;p15"/>
          <p:cNvSpPr/>
          <p:nvPr/>
        </p:nvSpPr>
        <p:spPr>
          <a:xfrm>
            <a:off x="559209" y="7449743"/>
            <a:ext cx="218031" cy="206724"/>
          </a:xfrm>
          <a:custGeom>
            <a:rect b="b" l="l" r="r" t="t"/>
            <a:pathLst>
              <a:path extrusionOk="0" h="435858" w="459697">
                <a:moveTo>
                  <a:pt x="0" y="0"/>
                </a:moveTo>
                <a:lnTo>
                  <a:pt x="0" y="435858"/>
                </a:lnTo>
                <a:lnTo>
                  <a:pt x="459697" y="435858"/>
                </a:lnTo>
                <a:lnTo>
                  <a:pt x="459697" y="0"/>
                </a:lnTo>
                <a:lnTo>
                  <a:pt x="0" y="0"/>
                </a:lnTo>
                <a:close/>
                <a:moveTo>
                  <a:pt x="398737" y="374898"/>
                </a:moveTo>
                <a:lnTo>
                  <a:pt x="59690" y="374898"/>
                </a:lnTo>
                <a:lnTo>
                  <a:pt x="59690" y="59690"/>
                </a:lnTo>
                <a:lnTo>
                  <a:pt x="398737" y="59690"/>
                </a:lnTo>
                <a:lnTo>
                  <a:pt x="398737" y="374898"/>
                </a:lnTo>
                <a:close/>
              </a:path>
            </a:pathLst>
          </a:custGeom>
          <a:solidFill>
            <a:srgbClr val="1E605C"/>
          </a:solidFill>
          <a:ln>
            <a:noFill/>
          </a:ln>
        </p:spPr>
      </p:sp>
      <p:sp>
        <p:nvSpPr>
          <p:cNvPr id="428" name="Google Shape;428;p15"/>
          <p:cNvSpPr/>
          <p:nvPr/>
        </p:nvSpPr>
        <p:spPr>
          <a:xfrm>
            <a:off x="559209" y="7991307"/>
            <a:ext cx="218031" cy="206724"/>
          </a:xfrm>
          <a:custGeom>
            <a:rect b="b" l="l" r="r" t="t"/>
            <a:pathLst>
              <a:path extrusionOk="0" h="435858" w="459697">
                <a:moveTo>
                  <a:pt x="0" y="0"/>
                </a:moveTo>
                <a:lnTo>
                  <a:pt x="0" y="435858"/>
                </a:lnTo>
                <a:lnTo>
                  <a:pt x="459697" y="435858"/>
                </a:lnTo>
                <a:lnTo>
                  <a:pt x="459697" y="0"/>
                </a:lnTo>
                <a:lnTo>
                  <a:pt x="0" y="0"/>
                </a:lnTo>
                <a:close/>
                <a:moveTo>
                  <a:pt x="398737" y="374898"/>
                </a:moveTo>
                <a:lnTo>
                  <a:pt x="59690" y="374898"/>
                </a:lnTo>
                <a:lnTo>
                  <a:pt x="59690" y="59690"/>
                </a:lnTo>
                <a:lnTo>
                  <a:pt x="398737" y="59690"/>
                </a:lnTo>
                <a:lnTo>
                  <a:pt x="398737" y="374898"/>
                </a:lnTo>
                <a:close/>
              </a:path>
            </a:pathLst>
          </a:custGeom>
          <a:solidFill>
            <a:srgbClr val="1E605C"/>
          </a:solidFill>
          <a:ln>
            <a:noFill/>
          </a:ln>
        </p:spPr>
      </p:sp>
      <p:sp>
        <p:nvSpPr>
          <p:cNvPr id="429" name="Google Shape;429;p15"/>
          <p:cNvSpPr/>
          <p:nvPr/>
        </p:nvSpPr>
        <p:spPr>
          <a:xfrm>
            <a:off x="559209" y="8532872"/>
            <a:ext cx="218031" cy="206724"/>
          </a:xfrm>
          <a:custGeom>
            <a:rect b="b" l="l" r="r" t="t"/>
            <a:pathLst>
              <a:path extrusionOk="0" h="435858" w="459697">
                <a:moveTo>
                  <a:pt x="0" y="0"/>
                </a:moveTo>
                <a:lnTo>
                  <a:pt x="0" y="435858"/>
                </a:lnTo>
                <a:lnTo>
                  <a:pt x="459697" y="435858"/>
                </a:lnTo>
                <a:lnTo>
                  <a:pt x="459697" y="0"/>
                </a:lnTo>
                <a:lnTo>
                  <a:pt x="0" y="0"/>
                </a:lnTo>
                <a:close/>
                <a:moveTo>
                  <a:pt x="398737" y="374898"/>
                </a:moveTo>
                <a:lnTo>
                  <a:pt x="59690" y="374898"/>
                </a:lnTo>
                <a:lnTo>
                  <a:pt x="59690" y="59690"/>
                </a:lnTo>
                <a:lnTo>
                  <a:pt x="398737" y="59690"/>
                </a:lnTo>
                <a:lnTo>
                  <a:pt x="398737" y="374898"/>
                </a:lnTo>
                <a:close/>
              </a:path>
            </a:pathLst>
          </a:custGeom>
          <a:solidFill>
            <a:srgbClr val="1E605C"/>
          </a:solidFill>
          <a:ln>
            <a:noFill/>
          </a:ln>
        </p:spPr>
      </p:sp>
      <p:sp>
        <p:nvSpPr>
          <p:cNvPr id="430" name="Google Shape;430;p15"/>
          <p:cNvSpPr/>
          <p:nvPr/>
        </p:nvSpPr>
        <p:spPr>
          <a:xfrm>
            <a:off x="559209" y="9074436"/>
            <a:ext cx="218031" cy="206724"/>
          </a:xfrm>
          <a:custGeom>
            <a:rect b="b" l="l" r="r" t="t"/>
            <a:pathLst>
              <a:path extrusionOk="0" h="435858" w="459697">
                <a:moveTo>
                  <a:pt x="0" y="0"/>
                </a:moveTo>
                <a:lnTo>
                  <a:pt x="0" y="435858"/>
                </a:lnTo>
                <a:lnTo>
                  <a:pt x="459697" y="435858"/>
                </a:lnTo>
                <a:lnTo>
                  <a:pt x="459697" y="0"/>
                </a:lnTo>
                <a:lnTo>
                  <a:pt x="0" y="0"/>
                </a:lnTo>
                <a:close/>
                <a:moveTo>
                  <a:pt x="398737" y="374898"/>
                </a:moveTo>
                <a:lnTo>
                  <a:pt x="59690" y="374898"/>
                </a:lnTo>
                <a:lnTo>
                  <a:pt x="59690" y="59690"/>
                </a:lnTo>
                <a:lnTo>
                  <a:pt x="398737" y="59690"/>
                </a:lnTo>
                <a:lnTo>
                  <a:pt x="398737" y="374898"/>
                </a:lnTo>
                <a:close/>
              </a:path>
            </a:pathLst>
          </a:custGeom>
          <a:solidFill>
            <a:srgbClr val="1E605C"/>
          </a:solidFill>
          <a:ln>
            <a:noFill/>
          </a:ln>
        </p:spPr>
      </p:sp>
      <p:sp>
        <p:nvSpPr>
          <p:cNvPr id="431" name="Google Shape;431;p15"/>
          <p:cNvSpPr/>
          <p:nvPr/>
        </p:nvSpPr>
        <p:spPr>
          <a:xfrm>
            <a:off x="2908423" y="7871159"/>
            <a:ext cx="4535616" cy="1664970"/>
          </a:xfrm>
          <a:custGeom>
            <a:rect b="b" l="l" r="r" t="t"/>
            <a:pathLst>
              <a:path extrusionOk="0" h="745428" w="2030651">
                <a:moveTo>
                  <a:pt x="1906191" y="59690"/>
                </a:moveTo>
                <a:cubicBezTo>
                  <a:pt x="1941751" y="59690"/>
                  <a:pt x="1970961" y="88900"/>
                  <a:pt x="1970961" y="124460"/>
                </a:cubicBezTo>
                <a:lnTo>
                  <a:pt x="1970961" y="620968"/>
                </a:lnTo>
                <a:cubicBezTo>
                  <a:pt x="1970961" y="656528"/>
                  <a:pt x="1941751" y="685738"/>
                  <a:pt x="1906191" y="685738"/>
                </a:cubicBezTo>
                <a:lnTo>
                  <a:pt x="124460" y="685738"/>
                </a:lnTo>
                <a:cubicBezTo>
                  <a:pt x="88900" y="685738"/>
                  <a:pt x="59690" y="656528"/>
                  <a:pt x="59690" y="620968"/>
                </a:cubicBezTo>
                <a:lnTo>
                  <a:pt x="59690" y="124460"/>
                </a:lnTo>
                <a:cubicBezTo>
                  <a:pt x="59690" y="88900"/>
                  <a:pt x="88900" y="59690"/>
                  <a:pt x="124460" y="59690"/>
                </a:cubicBezTo>
                <a:lnTo>
                  <a:pt x="1906191" y="59690"/>
                </a:lnTo>
                <a:moveTo>
                  <a:pt x="1906191" y="0"/>
                </a:moveTo>
                <a:lnTo>
                  <a:pt x="124460" y="0"/>
                </a:lnTo>
                <a:cubicBezTo>
                  <a:pt x="55880" y="0"/>
                  <a:pt x="0" y="55880"/>
                  <a:pt x="0" y="124460"/>
                </a:cubicBezTo>
                <a:lnTo>
                  <a:pt x="0" y="620968"/>
                </a:lnTo>
                <a:cubicBezTo>
                  <a:pt x="0" y="689548"/>
                  <a:pt x="55880" y="745428"/>
                  <a:pt x="124460" y="745428"/>
                </a:cubicBezTo>
                <a:lnTo>
                  <a:pt x="1906192" y="745428"/>
                </a:lnTo>
                <a:cubicBezTo>
                  <a:pt x="1974772" y="745428"/>
                  <a:pt x="2030651" y="689548"/>
                  <a:pt x="2030651" y="620968"/>
                </a:cubicBezTo>
                <a:lnTo>
                  <a:pt x="2030651" y="124460"/>
                </a:lnTo>
                <a:cubicBezTo>
                  <a:pt x="2030651" y="55880"/>
                  <a:pt x="1974772" y="0"/>
                  <a:pt x="1906191" y="0"/>
                </a:cubicBezTo>
                <a:close/>
              </a:path>
            </a:pathLst>
          </a:custGeom>
          <a:solidFill>
            <a:srgbClr val="92DFD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32" name="Google Shape;432;p15"/>
          <p:cNvSpPr/>
          <p:nvPr/>
        </p:nvSpPr>
        <p:spPr>
          <a:xfrm>
            <a:off x="3121914" y="8074754"/>
            <a:ext cx="4108633" cy="1257781"/>
          </a:xfrm>
          <a:custGeom>
            <a:rect b="b" l="l" r="r" t="t"/>
            <a:pathLst>
              <a:path extrusionOk="0" h="660400" w="2157244">
                <a:moveTo>
                  <a:pt x="2032784" y="660400"/>
                </a:moveTo>
                <a:lnTo>
                  <a:pt x="124460" y="660400"/>
                </a:lnTo>
                <a:cubicBezTo>
                  <a:pt x="55880" y="660400"/>
                  <a:pt x="0" y="604520"/>
                  <a:pt x="0" y="535940"/>
                </a:cubicBezTo>
                <a:lnTo>
                  <a:pt x="0" y="124460"/>
                </a:lnTo>
                <a:cubicBezTo>
                  <a:pt x="0" y="55880"/>
                  <a:pt x="55880" y="0"/>
                  <a:pt x="124460" y="0"/>
                </a:cubicBezTo>
                <a:lnTo>
                  <a:pt x="2032784" y="0"/>
                </a:lnTo>
                <a:cubicBezTo>
                  <a:pt x="2101364" y="0"/>
                  <a:pt x="2157244" y="55880"/>
                  <a:pt x="2157244" y="124460"/>
                </a:cubicBezTo>
                <a:lnTo>
                  <a:pt x="2157244" y="535940"/>
                </a:lnTo>
                <a:cubicBezTo>
                  <a:pt x="2157244" y="604520"/>
                  <a:pt x="2101364" y="660400"/>
                  <a:pt x="2032784" y="660400"/>
                </a:cubicBezTo>
                <a:close/>
              </a:path>
            </a:pathLst>
          </a:custGeom>
          <a:solidFill>
            <a:srgbClr val="D6FAF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433" name="Google Shape;433;p15"/>
          <p:cNvCxnSpPr/>
          <p:nvPr/>
        </p:nvCxnSpPr>
        <p:spPr>
          <a:xfrm>
            <a:off x="3355340" y="8494772"/>
            <a:ext cx="3639820" cy="0"/>
          </a:xfrm>
          <a:prstGeom prst="straightConnector1">
            <a:avLst/>
          </a:prstGeom>
          <a:noFill/>
          <a:ln cap="rnd" cmpd="sng" w="28575">
            <a:solidFill>
              <a:srgbClr val="0D907E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434" name="Google Shape;434;p15"/>
          <p:cNvCxnSpPr/>
          <p:nvPr/>
        </p:nvCxnSpPr>
        <p:spPr>
          <a:xfrm>
            <a:off x="3355340" y="8779841"/>
            <a:ext cx="3639820" cy="0"/>
          </a:xfrm>
          <a:prstGeom prst="straightConnector1">
            <a:avLst/>
          </a:prstGeom>
          <a:noFill/>
          <a:ln cap="rnd" cmpd="sng" w="28575">
            <a:solidFill>
              <a:srgbClr val="0D907E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435" name="Google Shape;435;p15"/>
          <p:cNvCxnSpPr/>
          <p:nvPr/>
        </p:nvCxnSpPr>
        <p:spPr>
          <a:xfrm>
            <a:off x="3355340" y="9064911"/>
            <a:ext cx="3639820" cy="0"/>
          </a:xfrm>
          <a:prstGeom prst="straightConnector1">
            <a:avLst/>
          </a:prstGeom>
          <a:noFill/>
          <a:ln cap="rnd" cmpd="sng" w="28575">
            <a:solidFill>
              <a:srgbClr val="0D907E"/>
            </a:solidFill>
            <a:prstDash val="solid"/>
            <a:round/>
            <a:headEnd len="sm" w="sm" type="none"/>
            <a:tailEnd len="sm" w="sm" type="none"/>
          </a:ln>
        </p:spPr>
      </p:cxnSp>
      <p:grpSp>
        <p:nvGrpSpPr>
          <p:cNvPr id="436" name="Google Shape;436;p15"/>
          <p:cNvGrpSpPr/>
          <p:nvPr/>
        </p:nvGrpSpPr>
        <p:grpSpPr>
          <a:xfrm>
            <a:off x="5500162" y="5029200"/>
            <a:ext cx="1943877" cy="2627858"/>
            <a:chOff x="0" y="0"/>
            <a:chExt cx="8346646" cy="11283537"/>
          </a:xfrm>
        </p:grpSpPr>
        <p:sp>
          <p:nvSpPr>
            <p:cNvPr id="437" name="Google Shape;437;p15"/>
            <p:cNvSpPr/>
            <p:nvPr/>
          </p:nvSpPr>
          <p:spPr>
            <a:xfrm>
              <a:off x="394970" y="394970"/>
              <a:ext cx="7556707" cy="10491057"/>
            </a:xfrm>
            <a:custGeom>
              <a:rect b="b" l="l" r="r" t="t"/>
              <a:pathLst>
                <a:path extrusionOk="0" h="10491057" w="7556707">
                  <a:moveTo>
                    <a:pt x="7556707" y="588010"/>
                  </a:moveTo>
                  <a:lnTo>
                    <a:pt x="7556707" y="9903047"/>
                  </a:lnTo>
                  <a:cubicBezTo>
                    <a:pt x="7556707" y="10228167"/>
                    <a:pt x="7293816" y="10491057"/>
                    <a:pt x="6968697" y="10491057"/>
                  </a:cubicBezTo>
                  <a:lnTo>
                    <a:pt x="588010" y="10491057"/>
                  </a:lnTo>
                  <a:cubicBezTo>
                    <a:pt x="262890" y="10491057"/>
                    <a:pt x="0" y="10228167"/>
                    <a:pt x="0" y="9903047"/>
                  </a:cubicBezTo>
                  <a:lnTo>
                    <a:pt x="0" y="588010"/>
                  </a:lnTo>
                  <a:cubicBezTo>
                    <a:pt x="0" y="262890"/>
                    <a:pt x="262890" y="0"/>
                    <a:pt x="588010" y="0"/>
                  </a:cubicBezTo>
                  <a:lnTo>
                    <a:pt x="6968697" y="0"/>
                  </a:lnTo>
                  <a:cubicBezTo>
                    <a:pt x="7293816" y="0"/>
                    <a:pt x="7556707" y="262890"/>
                    <a:pt x="7556707" y="588010"/>
                  </a:cubicBezTo>
                  <a:close/>
                </a:path>
              </a:pathLst>
            </a:custGeom>
            <a:solidFill>
              <a:srgbClr val="6CCEB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8" name="Google Shape;438;p15"/>
            <p:cNvSpPr/>
            <p:nvPr/>
          </p:nvSpPr>
          <p:spPr>
            <a:xfrm>
              <a:off x="753599" y="753110"/>
              <a:ext cx="6839449" cy="9774777"/>
            </a:xfrm>
            <a:custGeom>
              <a:rect b="b" l="l" r="r" t="t"/>
              <a:pathLst>
                <a:path extrusionOk="0" h="9774777" w="6839449">
                  <a:moveTo>
                    <a:pt x="151911" y="9469637"/>
                  </a:moveTo>
                  <a:cubicBezTo>
                    <a:pt x="235907" y="9470013"/>
                    <a:pt x="303800" y="9538210"/>
                    <a:pt x="303800" y="9622207"/>
                  </a:cubicBezTo>
                  <a:cubicBezTo>
                    <a:pt x="303800" y="9706204"/>
                    <a:pt x="235907" y="9774401"/>
                    <a:pt x="151911" y="9774777"/>
                  </a:cubicBezTo>
                  <a:cubicBezTo>
                    <a:pt x="67915" y="9774401"/>
                    <a:pt x="22" y="9706204"/>
                    <a:pt x="22" y="9622207"/>
                  </a:cubicBezTo>
                  <a:cubicBezTo>
                    <a:pt x="22" y="9538210"/>
                    <a:pt x="67915" y="9470013"/>
                    <a:pt x="151911" y="9469637"/>
                  </a:cubicBezTo>
                  <a:close/>
                  <a:moveTo>
                    <a:pt x="151911" y="0"/>
                  </a:moveTo>
                  <a:cubicBezTo>
                    <a:pt x="235919" y="376"/>
                    <a:pt x="303822" y="68583"/>
                    <a:pt x="303822" y="152592"/>
                  </a:cubicBezTo>
                  <a:cubicBezTo>
                    <a:pt x="303822" y="236601"/>
                    <a:pt x="235919" y="304809"/>
                    <a:pt x="151911" y="305185"/>
                  </a:cubicBezTo>
                  <a:cubicBezTo>
                    <a:pt x="67903" y="304809"/>
                    <a:pt x="0" y="236601"/>
                    <a:pt x="0" y="152592"/>
                  </a:cubicBezTo>
                  <a:cubicBezTo>
                    <a:pt x="0" y="68583"/>
                    <a:pt x="67903" y="376"/>
                    <a:pt x="151911" y="0"/>
                  </a:cubicBezTo>
                  <a:close/>
                  <a:moveTo>
                    <a:pt x="6687537" y="0"/>
                  </a:moveTo>
                  <a:cubicBezTo>
                    <a:pt x="6771546" y="376"/>
                    <a:pt x="6839449" y="68583"/>
                    <a:pt x="6839449" y="152592"/>
                  </a:cubicBezTo>
                  <a:cubicBezTo>
                    <a:pt x="6839449" y="236601"/>
                    <a:pt x="6771546" y="304809"/>
                    <a:pt x="6687537" y="305185"/>
                  </a:cubicBezTo>
                  <a:cubicBezTo>
                    <a:pt x="6603529" y="304809"/>
                    <a:pt x="6535626" y="236601"/>
                    <a:pt x="6535626" y="152592"/>
                  </a:cubicBezTo>
                  <a:cubicBezTo>
                    <a:pt x="6535626" y="68583"/>
                    <a:pt x="6603529" y="376"/>
                    <a:pt x="6687537" y="0"/>
                  </a:cubicBezTo>
                  <a:close/>
                  <a:moveTo>
                    <a:pt x="6687537" y="9469637"/>
                  </a:moveTo>
                  <a:cubicBezTo>
                    <a:pt x="6771533" y="9470013"/>
                    <a:pt x="6839427" y="9538210"/>
                    <a:pt x="6839427" y="9622207"/>
                  </a:cubicBezTo>
                  <a:cubicBezTo>
                    <a:pt x="6839427" y="9706204"/>
                    <a:pt x="6771533" y="9774401"/>
                    <a:pt x="6687537" y="9774777"/>
                  </a:cubicBezTo>
                  <a:cubicBezTo>
                    <a:pt x="6603542" y="9774401"/>
                    <a:pt x="6535648" y="9706204"/>
                    <a:pt x="6535648" y="9622207"/>
                  </a:cubicBezTo>
                  <a:cubicBezTo>
                    <a:pt x="6535648" y="9538210"/>
                    <a:pt x="6603542" y="9470013"/>
                    <a:pt x="6687537" y="9469637"/>
                  </a:cubicBezTo>
                  <a:close/>
                </a:path>
              </a:pathLst>
            </a:custGeom>
            <a:solidFill>
              <a:srgbClr val="0D907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9" name="Google Shape;439;p15"/>
            <p:cNvSpPr/>
            <p:nvPr/>
          </p:nvSpPr>
          <p:spPr>
            <a:xfrm>
              <a:off x="0" y="0"/>
              <a:ext cx="8346646" cy="11283537"/>
            </a:xfrm>
            <a:custGeom>
              <a:rect b="b" l="l" r="r" t="t"/>
              <a:pathLst>
                <a:path extrusionOk="0" h="11283537" w="8346646">
                  <a:moveTo>
                    <a:pt x="8346646" y="1058295"/>
                  </a:moveTo>
                  <a:lnTo>
                    <a:pt x="8346646" y="565150"/>
                  </a:lnTo>
                  <a:cubicBezTo>
                    <a:pt x="8229806" y="520700"/>
                    <a:pt x="8111696" y="444500"/>
                    <a:pt x="8006286" y="340360"/>
                  </a:cubicBezTo>
                  <a:cubicBezTo>
                    <a:pt x="7902146" y="234950"/>
                    <a:pt x="7825946" y="116840"/>
                    <a:pt x="7781496" y="0"/>
                  </a:cubicBezTo>
                  <a:lnTo>
                    <a:pt x="565150" y="0"/>
                  </a:lnTo>
                  <a:cubicBezTo>
                    <a:pt x="520700" y="116840"/>
                    <a:pt x="444500" y="234950"/>
                    <a:pt x="340360" y="340360"/>
                  </a:cubicBezTo>
                  <a:cubicBezTo>
                    <a:pt x="234950" y="444500"/>
                    <a:pt x="116840" y="520700"/>
                    <a:pt x="0" y="565150"/>
                  </a:cubicBezTo>
                  <a:lnTo>
                    <a:pt x="0" y="10715847"/>
                  </a:lnTo>
                  <a:cubicBezTo>
                    <a:pt x="29210" y="10727277"/>
                    <a:pt x="58420" y="10739977"/>
                    <a:pt x="87630" y="10755216"/>
                  </a:cubicBezTo>
                  <a:cubicBezTo>
                    <a:pt x="95250" y="10759027"/>
                    <a:pt x="101600" y="10762837"/>
                    <a:pt x="109220" y="10766647"/>
                  </a:cubicBezTo>
                  <a:cubicBezTo>
                    <a:pt x="114300" y="10769187"/>
                    <a:pt x="119380" y="10771727"/>
                    <a:pt x="124460" y="10775537"/>
                  </a:cubicBezTo>
                  <a:cubicBezTo>
                    <a:pt x="125730" y="10775537"/>
                    <a:pt x="127000" y="10776807"/>
                    <a:pt x="128270" y="10778077"/>
                  </a:cubicBezTo>
                  <a:cubicBezTo>
                    <a:pt x="132080" y="10779347"/>
                    <a:pt x="134620" y="10781887"/>
                    <a:pt x="138430" y="10784427"/>
                  </a:cubicBezTo>
                  <a:cubicBezTo>
                    <a:pt x="175260" y="10807287"/>
                    <a:pt x="212090" y="10832687"/>
                    <a:pt x="248920" y="10860627"/>
                  </a:cubicBezTo>
                  <a:cubicBezTo>
                    <a:pt x="255270" y="10865707"/>
                    <a:pt x="261620" y="10870787"/>
                    <a:pt x="267970" y="10877137"/>
                  </a:cubicBezTo>
                  <a:cubicBezTo>
                    <a:pt x="273050" y="10880947"/>
                    <a:pt x="276860" y="10884757"/>
                    <a:pt x="280670" y="10888566"/>
                  </a:cubicBezTo>
                  <a:cubicBezTo>
                    <a:pt x="293370" y="10899997"/>
                    <a:pt x="306070" y="10911427"/>
                    <a:pt x="318770" y="10924127"/>
                  </a:cubicBezTo>
                  <a:cubicBezTo>
                    <a:pt x="325120" y="10930477"/>
                    <a:pt x="331470" y="10936827"/>
                    <a:pt x="339090" y="10943177"/>
                  </a:cubicBezTo>
                  <a:cubicBezTo>
                    <a:pt x="345440" y="10949527"/>
                    <a:pt x="351790" y="10955877"/>
                    <a:pt x="358140" y="10963497"/>
                  </a:cubicBezTo>
                  <a:cubicBezTo>
                    <a:pt x="369570" y="10976197"/>
                    <a:pt x="382270" y="10988897"/>
                    <a:pt x="393700" y="11001597"/>
                  </a:cubicBezTo>
                  <a:cubicBezTo>
                    <a:pt x="397510" y="11006677"/>
                    <a:pt x="401320" y="11010487"/>
                    <a:pt x="405130" y="11015566"/>
                  </a:cubicBezTo>
                  <a:lnTo>
                    <a:pt x="420370" y="11034616"/>
                  </a:lnTo>
                  <a:cubicBezTo>
                    <a:pt x="424180" y="11038427"/>
                    <a:pt x="426720" y="11043507"/>
                    <a:pt x="430530" y="11047316"/>
                  </a:cubicBezTo>
                  <a:cubicBezTo>
                    <a:pt x="436880" y="11054937"/>
                    <a:pt x="443230" y="11063827"/>
                    <a:pt x="449580" y="11071447"/>
                  </a:cubicBezTo>
                  <a:cubicBezTo>
                    <a:pt x="457200" y="11081607"/>
                    <a:pt x="463550" y="11091766"/>
                    <a:pt x="469900" y="11100657"/>
                  </a:cubicBezTo>
                  <a:cubicBezTo>
                    <a:pt x="488950" y="11129866"/>
                    <a:pt x="506730" y="11159077"/>
                    <a:pt x="523240" y="11189557"/>
                  </a:cubicBezTo>
                  <a:cubicBezTo>
                    <a:pt x="525780" y="11194637"/>
                    <a:pt x="528320" y="11198447"/>
                    <a:pt x="529590" y="11203527"/>
                  </a:cubicBezTo>
                  <a:lnTo>
                    <a:pt x="533400" y="11211147"/>
                  </a:lnTo>
                  <a:cubicBezTo>
                    <a:pt x="535940" y="11216227"/>
                    <a:pt x="538480" y="11221307"/>
                    <a:pt x="539750" y="11225116"/>
                  </a:cubicBezTo>
                  <a:cubicBezTo>
                    <a:pt x="548640" y="11244166"/>
                    <a:pt x="557530" y="11263216"/>
                    <a:pt x="563880" y="11283537"/>
                  </a:cubicBezTo>
                  <a:lnTo>
                    <a:pt x="7780227" y="11283537"/>
                  </a:lnTo>
                  <a:cubicBezTo>
                    <a:pt x="7824677" y="11166697"/>
                    <a:pt x="7900877" y="11048587"/>
                    <a:pt x="8005017" y="10943177"/>
                  </a:cubicBezTo>
                  <a:cubicBezTo>
                    <a:pt x="8044386" y="10903807"/>
                    <a:pt x="8085027" y="10868247"/>
                    <a:pt x="8128207" y="10837766"/>
                  </a:cubicBezTo>
                  <a:cubicBezTo>
                    <a:pt x="8149796" y="10822527"/>
                    <a:pt x="8171386" y="10807287"/>
                    <a:pt x="8192977" y="10794587"/>
                  </a:cubicBezTo>
                  <a:cubicBezTo>
                    <a:pt x="8206946" y="10785697"/>
                    <a:pt x="8222186" y="10776807"/>
                    <a:pt x="8236157" y="10769187"/>
                  </a:cubicBezTo>
                  <a:cubicBezTo>
                    <a:pt x="8250127" y="10761566"/>
                    <a:pt x="8265367" y="10753947"/>
                    <a:pt x="8279336" y="10746327"/>
                  </a:cubicBezTo>
                  <a:cubicBezTo>
                    <a:pt x="8300927" y="10736166"/>
                    <a:pt x="8323786" y="10726007"/>
                    <a:pt x="8345377" y="10718387"/>
                  </a:cubicBezTo>
                  <a:lnTo>
                    <a:pt x="8346646" y="1058295"/>
                  </a:lnTo>
                  <a:close/>
                  <a:moveTo>
                    <a:pt x="7951677" y="10298016"/>
                  </a:moveTo>
                  <a:cubicBezTo>
                    <a:pt x="7951677" y="10623137"/>
                    <a:pt x="7688786" y="10886026"/>
                    <a:pt x="7363667" y="10886026"/>
                  </a:cubicBezTo>
                  <a:lnTo>
                    <a:pt x="982980" y="10886026"/>
                  </a:lnTo>
                  <a:cubicBezTo>
                    <a:pt x="657860" y="10886026"/>
                    <a:pt x="394970" y="10623137"/>
                    <a:pt x="394970" y="10298016"/>
                  </a:cubicBezTo>
                  <a:lnTo>
                    <a:pt x="394970" y="982980"/>
                  </a:lnTo>
                  <a:cubicBezTo>
                    <a:pt x="394970" y="657860"/>
                    <a:pt x="657860" y="394970"/>
                    <a:pt x="982980" y="394970"/>
                  </a:cubicBezTo>
                  <a:lnTo>
                    <a:pt x="7363667" y="394970"/>
                  </a:lnTo>
                  <a:cubicBezTo>
                    <a:pt x="7688786" y="394970"/>
                    <a:pt x="7951677" y="657860"/>
                    <a:pt x="7951677" y="982980"/>
                  </a:cubicBezTo>
                  <a:lnTo>
                    <a:pt x="7951677" y="10298017"/>
                  </a:lnTo>
                  <a:close/>
                </a:path>
              </a:pathLst>
            </a:custGeom>
            <a:solidFill>
              <a:srgbClr val="0D907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440" name="Google Shape;440;p15"/>
          <p:cNvSpPr txBox="1"/>
          <p:nvPr/>
        </p:nvSpPr>
        <p:spPr>
          <a:xfrm>
            <a:off x="2006506" y="286019"/>
            <a:ext cx="3759300" cy="1077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5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7000" u="none" cap="none" strike="noStrike">
                <a:solidFill>
                  <a:srgbClr val="1E605C"/>
                </a:solidFill>
                <a:latin typeface="Arial"/>
                <a:ea typeface="Arial"/>
                <a:cs typeface="Arial"/>
                <a:sym typeface="Arial"/>
              </a:rPr>
              <a:t>Positivity</a:t>
            </a:r>
            <a:endParaRPr sz="7000"/>
          </a:p>
        </p:txBody>
      </p:sp>
      <p:sp>
        <p:nvSpPr>
          <p:cNvPr id="441" name="Google Shape;441;p15"/>
          <p:cNvSpPr txBox="1"/>
          <p:nvPr/>
        </p:nvSpPr>
        <p:spPr>
          <a:xfrm>
            <a:off x="2596169" y="1564340"/>
            <a:ext cx="2580062" cy="57390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3280" u="none" cap="none" strike="noStrike">
                <a:solidFill>
                  <a:srgbClr val="000000"/>
                </a:solidFill>
                <a:latin typeface="Alice"/>
                <a:ea typeface="Alice"/>
                <a:cs typeface="Alice"/>
                <a:sym typeface="Alice"/>
              </a:rPr>
              <a:t>NOTES</a:t>
            </a:r>
            <a:endParaRPr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45" name="Shape 4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6" name="Google Shape;446;p16"/>
          <p:cNvGrpSpPr/>
          <p:nvPr/>
        </p:nvGrpSpPr>
        <p:grpSpPr>
          <a:xfrm>
            <a:off x="0" y="0"/>
            <a:ext cx="7811637" cy="10254831"/>
            <a:chOff x="0" y="0"/>
            <a:chExt cx="10415517" cy="13673107"/>
          </a:xfrm>
        </p:grpSpPr>
        <p:sp>
          <p:nvSpPr>
            <p:cNvPr id="447" name="Google Shape;447;p16"/>
            <p:cNvSpPr/>
            <p:nvPr/>
          </p:nvSpPr>
          <p:spPr>
            <a:xfrm>
              <a:off x="0" y="0"/>
              <a:ext cx="735448" cy="13673107"/>
            </a:xfrm>
            <a:custGeom>
              <a:rect b="b" l="l" r="r" t="t"/>
              <a:pathLst>
                <a:path extrusionOk="0" h="4503270" w="242221">
                  <a:moveTo>
                    <a:pt x="0" y="0"/>
                  </a:moveTo>
                  <a:lnTo>
                    <a:pt x="242221" y="0"/>
                  </a:lnTo>
                  <a:lnTo>
                    <a:pt x="242221" y="4503270"/>
                  </a:lnTo>
                  <a:lnTo>
                    <a:pt x="0" y="4503270"/>
                  </a:lnTo>
                  <a:close/>
                </a:path>
              </a:pathLst>
            </a:custGeom>
            <a:solidFill>
              <a:srgbClr val="E2E2E2">
                <a:alpha val="20392"/>
              </a:srgbClr>
            </a:solidFill>
            <a:ln>
              <a:noFill/>
            </a:ln>
          </p:spPr>
        </p:sp>
        <p:sp>
          <p:nvSpPr>
            <p:cNvPr id="448" name="Google Shape;448;p16"/>
            <p:cNvSpPr/>
            <p:nvPr/>
          </p:nvSpPr>
          <p:spPr>
            <a:xfrm>
              <a:off x="3226690" y="0"/>
              <a:ext cx="735448" cy="13673107"/>
            </a:xfrm>
            <a:custGeom>
              <a:rect b="b" l="l" r="r" t="t"/>
              <a:pathLst>
                <a:path extrusionOk="0" h="4503270" w="242221">
                  <a:moveTo>
                    <a:pt x="0" y="0"/>
                  </a:moveTo>
                  <a:lnTo>
                    <a:pt x="242221" y="0"/>
                  </a:lnTo>
                  <a:lnTo>
                    <a:pt x="242221" y="4503270"/>
                  </a:lnTo>
                  <a:lnTo>
                    <a:pt x="0" y="4503270"/>
                  </a:lnTo>
                  <a:close/>
                </a:path>
              </a:pathLst>
            </a:custGeom>
            <a:solidFill>
              <a:srgbClr val="E2E2E2">
                <a:alpha val="20392"/>
              </a:srgbClr>
            </a:solidFill>
            <a:ln>
              <a:noFill/>
            </a:ln>
          </p:spPr>
        </p:sp>
        <p:sp>
          <p:nvSpPr>
            <p:cNvPr id="449" name="Google Shape;449;p16"/>
            <p:cNvSpPr/>
            <p:nvPr/>
          </p:nvSpPr>
          <p:spPr>
            <a:xfrm>
              <a:off x="8066724" y="0"/>
              <a:ext cx="735448" cy="13673107"/>
            </a:xfrm>
            <a:custGeom>
              <a:rect b="b" l="l" r="r" t="t"/>
              <a:pathLst>
                <a:path extrusionOk="0" h="4503270" w="242221">
                  <a:moveTo>
                    <a:pt x="0" y="0"/>
                  </a:moveTo>
                  <a:lnTo>
                    <a:pt x="242221" y="0"/>
                  </a:lnTo>
                  <a:lnTo>
                    <a:pt x="242221" y="4503270"/>
                  </a:lnTo>
                  <a:lnTo>
                    <a:pt x="0" y="4503270"/>
                  </a:lnTo>
                  <a:close/>
                </a:path>
              </a:pathLst>
            </a:custGeom>
            <a:solidFill>
              <a:srgbClr val="E2E2E2">
                <a:alpha val="20392"/>
              </a:srgbClr>
            </a:solidFill>
            <a:ln>
              <a:noFill/>
            </a:ln>
          </p:spPr>
        </p:sp>
        <p:sp>
          <p:nvSpPr>
            <p:cNvPr id="450" name="Google Shape;450;p16"/>
            <p:cNvSpPr/>
            <p:nvPr/>
          </p:nvSpPr>
          <p:spPr>
            <a:xfrm>
              <a:off x="9680069" y="0"/>
              <a:ext cx="735448" cy="13673107"/>
            </a:xfrm>
            <a:custGeom>
              <a:rect b="b" l="l" r="r" t="t"/>
              <a:pathLst>
                <a:path extrusionOk="0" h="4503270" w="242221">
                  <a:moveTo>
                    <a:pt x="0" y="0"/>
                  </a:moveTo>
                  <a:lnTo>
                    <a:pt x="242221" y="0"/>
                  </a:lnTo>
                  <a:lnTo>
                    <a:pt x="242221" y="4503270"/>
                  </a:lnTo>
                  <a:lnTo>
                    <a:pt x="0" y="4503270"/>
                  </a:lnTo>
                  <a:close/>
                </a:path>
              </a:pathLst>
            </a:custGeom>
            <a:solidFill>
              <a:srgbClr val="E2E2E2">
                <a:alpha val="20392"/>
              </a:srgbClr>
            </a:solidFill>
            <a:ln>
              <a:noFill/>
            </a:ln>
          </p:spPr>
        </p:sp>
        <p:sp>
          <p:nvSpPr>
            <p:cNvPr id="451" name="Google Shape;451;p16"/>
            <p:cNvSpPr/>
            <p:nvPr/>
          </p:nvSpPr>
          <p:spPr>
            <a:xfrm>
              <a:off x="1613345" y="0"/>
              <a:ext cx="735448" cy="13673107"/>
            </a:xfrm>
            <a:custGeom>
              <a:rect b="b" l="l" r="r" t="t"/>
              <a:pathLst>
                <a:path extrusionOk="0" h="4503270" w="242221">
                  <a:moveTo>
                    <a:pt x="0" y="0"/>
                  </a:moveTo>
                  <a:lnTo>
                    <a:pt x="242221" y="0"/>
                  </a:lnTo>
                  <a:lnTo>
                    <a:pt x="242221" y="4503270"/>
                  </a:lnTo>
                  <a:lnTo>
                    <a:pt x="0" y="4503270"/>
                  </a:lnTo>
                  <a:close/>
                </a:path>
              </a:pathLst>
            </a:custGeom>
            <a:solidFill>
              <a:srgbClr val="E2E2E2">
                <a:alpha val="20392"/>
              </a:srgbClr>
            </a:solidFill>
            <a:ln>
              <a:noFill/>
            </a:ln>
          </p:spPr>
        </p:sp>
        <p:sp>
          <p:nvSpPr>
            <p:cNvPr id="452" name="Google Shape;452;p16"/>
            <p:cNvSpPr/>
            <p:nvPr/>
          </p:nvSpPr>
          <p:spPr>
            <a:xfrm>
              <a:off x="6453379" y="0"/>
              <a:ext cx="735448" cy="13673107"/>
            </a:xfrm>
            <a:custGeom>
              <a:rect b="b" l="l" r="r" t="t"/>
              <a:pathLst>
                <a:path extrusionOk="0" h="4503270" w="242221">
                  <a:moveTo>
                    <a:pt x="0" y="0"/>
                  </a:moveTo>
                  <a:lnTo>
                    <a:pt x="242221" y="0"/>
                  </a:lnTo>
                  <a:lnTo>
                    <a:pt x="242221" y="4503270"/>
                  </a:lnTo>
                  <a:lnTo>
                    <a:pt x="0" y="4503270"/>
                  </a:lnTo>
                  <a:close/>
                </a:path>
              </a:pathLst>
            </a:custGeom>
            <a:solidFill>
              <a:srgbClr val="E2E2E2">
                <a:alpha val="20392"/>
              </a:srgbClr>
            </a:solidFill>
            <a:ln>
              <a:noFill/>
            </a:ln>
          </p:spPr>
        </p:sp>
        <p:sp>
          <p:nvSpPr>
            <p:cNvPr id="453" name="Google Shape;453;p16"/>
            <p:cNvSpPr/>
            <p:nvPr/>
          </p:nvSpPr>
          <p:spPr>
            <a:xfrm>
              <a:off x="4840034" y="0"/>
              <a:ext cx="735448" cy="13673107"/>
            </a:xfrm>
            <a:custGeom>
              <a:rect b="b" l="l" r="r" t="t"/>
              <a:pathLst>
                <a:path extrusionOk="0" h="4503270" w="242221">
                  <a:moveTo>
                    <a:pt x="0" y="0"/>
                  </a:moveTo>
                  <a:lnTo>
                    <a:pt x="242221" y="0"/>
                  </a:lnTo>
                  <a:lnTo>
                    <a:pt x="242221" y="4503270"/>
                  </a:lnTo>
                  <a:lnTo>
                    <a:pt x="0" y="4503270"/>
                  </a:lnTo>
                  <a:close/>
                </a:path>
              </a:pathLst>
            </a:custGeom>
            <a:solidFill>
              <a:srgbClr val="E2E2E2">
                <a:alpha val="20392"/>
              </a:srgbClr>
            </a:solidFill>
            <a:ln>
              <a:noFill/>
            </a:ln>
          </p:spPr>
        </p:sp>
      </p:grpSp>
      <p:sp>
        <p:nvSpPr>
          <p:cNvPr id="454" name="Google Shape;454;p16"/>
          <p:cNvSpPr/>
          <p:nvPr/>
        </p:nvSpPr>
        <p:spPr>
          <a:xfrm>
            <a:off x="272102" y="369150"/>
            <a:ext cx="7228196" cy="9322401"/>
          </a:xfrm>
          <a:custGeom>
            <a:rect b="b" l="l" r="r" t="t"/>
            <a:pathLst>
              <a:path extrusionOk="0" h="5143174" w="3987800">
                <a:moveTo>
                  <a:pt x="193040" y="78740"/>
                </a:moveTo>
                <a:lnTo>
                  <a:pt x="471170" y="78740"/>
                </a:lnTo>
                <a:lnTo>
                  <a:pt x="471170" y="97790"/>
                </a:lnTo>
                <a:lnTo>
                  <a:pt x="193040" y="97790"/>
                </a:lnTo>
                <a:lnTo>
                  <a:pt x="193040" y="78740"/>
                </a:lnTo>
                <a:close/>
                <a:moveTo>
                  <a:pt x="78740" y="195580"/>
                </a:moveTo>
                <a:lnTo>
                  <a:pt x="97790" y="195580"/>
                </a:lnTo>
                <a:lnTo>
                  <a:pt x="97790" y="414020"/>
                </a:lnTo>
                <a:lnTo>
                  <a:pt x="78740" y="414020"/>
                </a:lnTo>
                <a:lnTo>
                  <a:pt x="78740" y="195580"/>
                </a:lnTo>
                <a:close/>
                <a:moveTo>
                  <a:pt x="97790" y="97790"/>
                </a:moveTo>
                <a:lnTo>
                  <a:pt x="173990" y="97790"/>
                </a:lnTo>
                <a:lnTo>
                  <a:pt x="173990" y="78740"/>
                </a:lnTo>
                <a:lnTo>
                  <a:pt x="78740" y="78740"/>
                </a:lnTo>
                <a:lnTo>
                  <a:pt x="78740" y="176530"/>
                </a:lnTo>
                <a:lnTo>
                  <a:pt x="97790" y="176530"/>
                </a:lnTo>
                <a:lnTo>
                  <a:pt x="97790" y="97790"/>
                </a:lnTo>
                <a:close/>
                <a:moveTo>
                  <a:pt x="193040" y="97790"/>
                </a:moveTo>
                <a:lnTo>
                  <a:pt x="173990" y="97790"/>
                </a:lnTo>
                <a:lnTo>
                  <a:pt x="173990" y="176530"/>
                </a:lnTo>
                <a:lnTo>
                  <a:pt x="97790" y="176530"/>
                </a:lnTo>
                <a:lnTo>
                  <a:pt x="97790" y="195580"/>
                </a:lnTo>
                <a:lnTo>
                  <a:pt x="193040" y="195580"/>
                </a:lnTo>
                <a:lnTo>
                  <a:pt x="193040" y="97790"/>
                </a:lnTo>
                <a:close/>
                <a:moveTo>
                  <a:pt x="19050" y="195580"/>
                </a:moveTo>
                <a:lnTo>
                  <a:pt x="80010" y="195580"/>
                </a:lnTo>
                <a:lnTo>
                  <a:pt x="80010" y="176530"/>
                </a:lnTo>
                <a:lnTo>
                  <a:pt x="1270" y="176530"/>
                </a:lnTo>
                <a:lnTo>
                  <a:pt x="1270" y="414020"/>
                </a:lnTo>
                <a:lnTo>
                  <a:pt x="20320" y="414020"/>
                </a:lnTo>
                <a:lnTo>
                  <a:pt x="20320" y="195580"/>
                </a:lnTo>
                <a:lnTo>
                  <a:pt x="19050" y="195580"/>
                </a:lnTo>
                <a:close/>
                <a:moveTo>
                  <a:pt x="193040" y="19050"/>
                </a:moveTo>
                <a:lnTo>
                  <a:pt x="471170" y="19050"/>
                </a:lnTo>
                <a:lnTo>
                  <a:pt x="471170" y="0"/>
                </a:lnTo>
                <a:lnTo>
                  <a:pt x="173990" y="0"/>
                </a:lnTo>
                <a:lnTo>
                  <a:pt x="173990" y="78740"/>
                </a:lnTo>
                <a:lnTo>
                  <a:pt x="193040" y="78740"/>
                </a:lnTo>
                <a:lnTo>
                  <a:pt x="193040" y="19050"/>
                </a:lnTo>
                <a:close/>
                <a:moveTo>
                  <a:pt x="78740" y="176530"/>
                </a:moveTo>
                <a:lnTo>
                  <a:pt x="97790" y="176530"/>
                </a:lnTo>
                <a:lnTo>
                  <a:pt x="97790" y="195580"/>
                </a:lnTo>
                <a:lnTo>
                  <a:pt x="78740" y="195580"/>
                </a:lnTo>
                <a:lnTo>
                  <a:pt x="78740" y="176530"/>
                </a:lnTo>
                <a:close/>
                <a:moveTo>
                  <a:pt x="173990" y="78740"/>
                </a:moveTo>
                <a:lnTo>
                  <a:pt x="193040" y="78740"/>
                </a:lnTo>
                <a:lnTo>
                  <a:pt x="193040" y="97790"/>
                </a:lnTo>
                <a:lnTo>
                  <a:pt x="173990" y="97790"/>
                </a:lnTo>
                <a:lnTo>
                  <a:pt x="173990" y="78740"/>
                </a:lnTo>
                <a:close/>
                <a:moveTo>
                  <a:pt x="78740" y="414020"/>
                </a:moveTo>
                <a:lnTo>
                  <a:pt x="97790" y="414020"/>
                </a:lnTo>
                <a:lnTo>
                  <a:pt x="97790" y="4699944"/>
                </a:lnTo>
                <a:lnTo>
                  <a:pt x="78740" y="4699944"/>
                </a:lnTo>
                <a:lnTo>
                  <a:pt x="78740" y="414020"/>
                </a:lnTo>
                <a:close/>
                <a:moveTo>
                  <a:pt x="0" y="414020"/>
                </a:moveTo>
                <a:lnTo>
                  <a:pt x="19050" y="414020"/>
                </a:lnTo>
                <a:lnTo>
                  <a:pt x="19050" y="4699944"/>
                </a:lnTo>
                <a:lnTo>
                  <a:pt x="0" y="4699944"/>
                </a:lnTo>
                <a:lnTo>
                  <a:pt x="0" y="414020"/>
                </a:lnTo>
                <a:close/>
                <a:moveTo>
                  <a:pt x="187960" y="5044115"/>
                </a:moveTo>
                <a:lnTo>
                  <a:pt x="471170" y="5044115"/>
                </a:lnTo>
                <a:lnTo>
                  <a:pt x="471170" y="5063165"/>
                </a:lnTo>
                <a:lnTo>
                  <a:pt x="187960" y="5063165"/>
                </a:lnTo>
                <a:lnTo>
                  <a:pt x="187960" y="5044115"/>
                </a:lnTo>
                <a:close/>
                <a:moveTo>
                  <a:pt x="78740" y="4699944"/>
                </a:moveTo>
                <a:lnTo>
                  <a:pt x="97790" y="4699944"/>
                </a:lnTo>
                <a:lnTo>
                  <a:pt x="97790" y="4953944"/>
                </a:lnTo>
                <a:lnTo>
                  <a:pt x="78740" y="4953944"/>
                </a:lnTo>
                <a:lnTo>
                  <a:pt x="78740" y="4699944"/>
                </a:lnTo>
                <a:close/>
                <a:moveTo>
                  <a:pt x="97790" y="5044115"/>
                </a:moveTo>
                <a:lnTo>
                  <a:pt x="97790" y="4972994"/>
                </a:lnTo>
                <a:lnTo>
                  <a:pt x="78740" y="4972994"/>
                </a:lnTo>
                <a:lnTo>
                  <a:pt x="78740" y="5063165"/>
                </a:lnTo>
                <a:lnTo>
                  <a:pt x="168910" y="5063165"/>
                </a:lnTo>
                <a:lnTo>
                  <a:pt x="168910" y="5044115"/>
                </a:lnTo>
                <a:lnTo>
                  <a:pt x="97790" y="5044115"/>
                </a:lnTo>
                <a:close/>
                <a:moveTo>
                  <a:pt x="187960" y="5124124"/>
                </a:moveTo>
                <a:lnTo>
                  <a:pt x="187960" y="5063165"/>
                </a:lnTo>
                <a:lnTo>
                  <a:pt x="168910" y="5063165"/>
                </a:lnTo>
                <a:lnTo>
                  <a:pt x="168910" y="5141904"/>
                </a:lnTo>
                <a:lnTo>
                  <a:pt x="471170" y="5141904"/>
                </a:lnTo>
                <a:lnTo>
                  <a:pt x="471170" y="5122854"/>
                </a:lnTo>
                <a:lnTo>
                  <a:pt x="187960" y="5124124"/>
                </a:lnTo>
                <a:close/>
                <a:moveTo>
                  <a:pt x="19050" y="4953944"/>
                </a:moveTo>
                <a:lnTo>
                  <a:pt x="19050" y="4699944"/>
                </a:lnTo>
                <a:lnTo>
                  <a:pt x="0" y="4699944"/>
                </a:lnTo>
                <a:lnTo>
                  <a:pt x="0" y="4972994"/>
                </a:lnTo>
                <a:lnTo>
                  <a:pt x="78740" y="4972994"/>
                </a:lnTo>
                <a:lnTo>
                  <a:pt x="78740" y="4953944"/>
                </a:lnTo>
                <a:lnTo>
                  <a:pt x="19050" y="4953944"/>
                </a:lnTo>
                <a:close/>
                <a:moveTo>
                  <a:pt x="97790" y="4953944"/>
                </a:moveTo>
                <a:lnTo>
                  <a:pt x="97790" y="4972994"/>
                </a:lnTo>
                <a:lnTo>
                  <a:pt x="168910" y="4972994"/>
                </a:lnTo>
                <a:lnTo>
                  <a:pt x="168910" y="5044115"/>
                </a:lnTo>
                <a:lnTo>
                  <a:pt x="187960" y="5044115"/>
                </a:lnTo>
                <a:lnTo>
                  <a:pt x="187960" y="4953944"/>
                </a:lnTo>
                <a:lnTo>
                  <a:pt x="97790" y="4953944"/>
                </a:lnTo>
                <a:close/>
                <a:moveTo>
                  <a:pt x="78740" y="4953944"/>
                </a:moveTo>
                <a:lnTo>
                  <a:pt x="97790" y="4953944"/>
                </a:lnTo>
                <a:lnTo>
                  <a:pt x="97790" y="4972994"/>
                </a:lnTo>
                <a:lnTo>
                  <a:pt x="78740" y="4972994"/>
                </a:lnTo>
                <a:lnTo>
                  <a:pt x="78740" y="4953944"/>
                </a:lnTo>
                <a:close/>
                <a:moveTo>
                  <a:pt x="168910" y="5044115"/>
                </a:moveTo>
                <a:lnTo>
                  <a:pt x="187960" y="5044115"/>
                </a:lnTo>
                <a:lnTo>
                  <a:pt x="187960" y="5063165"/>
                </a:lnTo>
                <a:lnTo>
                  <a:pt x="168910" y="5063165"/>
                </a:lnTo>
                <a:lnTo>
                  <a:pt x="168910" y="5044115"/>
                </a:lnTo>
                <a:close/>
                <a:moveTo>
                  <a:pt x="471170" y="5044115"/>
                </a:moveTo>
                <a:lnTo>
                  <a:pt x="3482340" y="5044115"/>
                </a:lnTo>
                <a:lnTo>
                  <a:pt x="3482340" y="5063165"/>
                </a:lnTo>
                <a:lnTo>
                  <a:pt x="471170" y="5063165"/>
                </a:lnTo>
                <a:lnTo>
                  <a:pt x="471170" y="5044115"/>
                </a:lnTo>
                <a:close/>
                <a:moveTo>
                  <a:pt x="471170" y="5124124"/>
                </a:moveTo>
                <a:lnTo>
                  <a:pt x="3482340" y="5124124"/>
                </a:lnTo>
                <a:lnTo>
                  <a:pt x="3482340" y="5143174"/>
                </a:lnTo>
                <a:lnTo>
                  <a:pt x="471170" y="5143174"/>
                </a:lnTo>
                <a:lnTo>
                  <a:pt x="471170" y="5124124"/>
                </a:lnTo>
                <a:close/>
                <a:moveTo>
                  <a:pt x="3482340" y="5044115"/>
                </a:moveTo>
                <a:lnTo>
                  <a:pt x="3797300" y="5044115"/>
                </a:lnTo>
                <a:lnTo>
                  <a:pt x="3797300" y="5063165"/>
                </a:lnTo>
                <a:lnTo>
                  <a:pt x="3482340" y="5063165"/>
                </a:lnTo>
                <a:lnTo>
                  <a:pt x="3482340" y="5044115"/>
                </a:lnTo>
                <a:close/>
                <a:moveTo>
                  <a:pt x="3888740" y="5044115"/>
                </a:moveTo>
                <a:lnTo>
                  <a:pt x="3815080" y="5044115"/>
                </a:lnTo>
                <a:lnTo>
                  <a:pt x="3815080" y="5063165"/>
                </a:lnTo>
                <a:lnTo>
                  <a:pt x="3907790" y="5063165"/>
                </a:lnTo>
                <a:lnTo>
                  <a:pt x="3907790" y="4972994"/>
                </a:lnTo>
                <a:lnTo>
                  <a:pt x="3888740" y="4972994"/>
                </a:lnTo>
                <a:lnTo>
                  <a:pt x="3888740" y="5044115"/>
                </a:lnTo>
                <a:close/>
                <a:moveTo>
                  <a:pt x="3888740" y="4699944"/>
                </a:moveTo>
                <a:lnTo>
                  <a:pt x="3907790" y="4699944"/>
                </a:lnTo>
                <a:lnTo>
                  <a:pt x="3907790" y="4953944"/>
                </a:lnTo>
                <a:lnTo>
                  <a:pt x="3888740" y="4953944"/>
                </a:lnTo>
                <a:lnTo>
                  <a:pt x="3888740" y="4699944"/>
                </a:lnTo>
                <a:close/>
                <a:moveTo>
                  <a:pt x="3968750" y="4953944"/>
                </a:moveTo>
                <a:lnTo>
                  <a:pt x="3907790" y="4953944"/>
                </a:lnTo>
                <a:lnTo>
                  <a:pt x="3907790" y="4972994"/>
                </a:lnTo>
                <a:lnTo>
                  <a:pt x="3986530" y="4972994"/>
                </a:lnTo>
                <a:lnTo>
                  <a:pt x="3986530" y="4699944"/>
                </a:lnTo>
                <a:lnTo>
                  <a:pt x="3967480" y="4699944"/>
                </a:lnTo>
                <a:lnTo>
                  <a:pt x="3968750" y="4953944"/>
                </a:lnTo>
                <a:close/>
                <a:moveTo>
                  <a:pt x="3796030" y="5124124"/>
                </a:moveTo>
                <a:lnTo>
                  <a:pt x="3481070" y="5124124"/>
                </a:lnTo>
                <a:lnTo>
                  <a:pt x="3481070" y="5143174"/>
                </a:lnTo>
                <a:lnTo>
                  <a:pt x="3815080" y="5143174"/>
                </a:lnTo>
                <a:lnTo>
                  <a:pt x="3815080" y="5064434"/>
                </a:lnTo>
                <a:lnTo>
                  <a:pt x="3796030" y="5064434"/>
                </a:lnTo>
                <a:lnTo>
                  <a:pt x="3796030" y="5124124"/>
                </a:lnTo>
                <a:close/>
                <a:moveTo>
                  <a:pt x="3796030" y="5044115"/>
                </a:moveTo>
                <a:lnTo>
                  <a:pt x="3815080" y="5044115"/>
                </a:lnTo>
                <a:lnTo>
                  <a:pt x="3815080" y="4972994"/>
                </a:lnTo>
                <a:lnTo>
                  <a:pt x="3888740" y="4972994"/>
                </a:lnTo>
                <a:lnTo>
                  <a:pt x="3888740" y="4953944"/>
                </a:lnTo>
                <a:lnTo>
                  <a:pt x="3796030" y="4953944"/>
                </a:lnTo>
                <a:lnTo>
                  <a:pt x="3815080" y="5044115"/>
                </a:lnTo>
                <a:lnTo>
                  <a:pt x="3815080" y="5063165"/>
                </a:lnTo>
                <a:lnTo>
                  <a:pt x="3796030" y="5063165"/>
                </a:lnTo>
                <a:lnTo>
                  <a:pt x="3796030" y="5044115"/>
                </a:lnTo>
                <a:close/>
                <a:moveTo>
                  <a:pt x="3888740" y="4953944"/>
                </a:moveTo>
                <a:lnTo>
                  <a:pt x="3907790" y="4953944"/>
                </a:lnTo>
                <a:lnTo>
                  <a:pt x="3907790" y="4972994"/>
                </a:lnTo>
                <a:lnTo>
                  <a:pt x="3888740" y="4972994"/>
                </a:lnTo>
                <a:lnTo>
                  <a:pt x="3888740" y="4953944"/>
                </a:lnTo>
                <a:close/>
                <a:moveTo>
                  <a:pt x="3888740" y="414020"/>
                </a:moveTo>
                <a:lnTo>
                  <a:pt x="3907790" y="414020"/>
                </a:lnTo>
                <a:lnTo>
                  <a:pt x="3907790" y="4699944"/>
                </a:lnTo>
                <a:lnTo>
                  <a:pt x="3888740" y="4699944"/>
                </a:lnTo>
                <a:lnTo>
                  <a:pt x="3888740" y="414020"/>
                </a:lnTo>
                <a:close/>
                <a:moveTo>
                  <a:pt x="3968750" y="414020"/>
                </a:moveTo>
                <a:lnTo>
                  <a:pt x="3987800" y="414020"/>
                </a:lnTo>
                <a:lnTo>
                  <a:pt x="3987800" y="4699944"/>
                </a:lnTo>
                <a:lnTo>
                  <a:pt x="3968750" y="4699944"/>
                </a:lnTo>
                <a:lnTo>
                  <a:pt x="3968750" y="414020"/>
                </a:lnTo>
                <a:close/>
                <a:moveTo>
                  <a:pt x="3888740" y="97790"/>
                </a:moveTo>
                <a:lnTo>
                  <a:pt x="3888740" y="171450"/>
                </a:lnTo>
                <a:lnTo>
                  <a:pt x="3907790" y="171450"/>
                </a:lnTo>
                <a:lnTo>
                  <a:pt x="3907790" y="78740"/>
                </a:lnTo>
                <a:lnTo>
                  <a:pt x="3815080" y="78740"/>
                </a:lnTo>
                <a:lnTo>
                  <a:pt x="3815080" y="97790"/>
                </a:lnTo>
                <a:lnTo>
                  <a:pt x="3888740" y="97790"/>
                </a:lnTo>
                <a:close/>
                <a:moveTo>
                  <a:pt x="3888740" y="190500"/>
                </a:moveTo>
                <a:lnTo>
                  <a:pt x="3907790" y="190500"/>
                </a:lnTo>
                <a:lnTo>
                  <a:pt x="3907790" y="414020"/>
                </a:lnTo>
                <a:lnTo>
                  <a:pt x="3888740" y="414020"/>
                </a:lnTo>
                <a:lnTo>
                  <a:pt x="3888740" y="190500"/>
                </a:lnTo>
                <a:close/>
                <a:moveTo>
                  <a:pt x="3482340" y="78740"/>
                </a:moveTo>
                <a:lnTo>
                  <a:pt x="3797300" y="78740"/>
                </a:lnTo>
                <a:lnTo>
                  <a:pt x="3797300" y="97790"/>
                </a:lnTo>
                <a:lnTo>
                  <a:pt x="3482340" y="97790"/>
                </a:lnTo>
                <a:lnTo>
                  <a:pt x="3482340" y="78740"/>
                </a:lnTo>
                <a:close/>
                <a:moveTo>
                  <a:pt x="3888740" y="190500"/>
                </a:moveTo>
                <a:lnTo>
                  <a:pt x="3888740" y="171450"/>
                </a:lnTo>
                <a:lnTo>
                  <a:pt x="3815080" y="171450"/>
                </a:lnTo>
                <a:lnTo>
                  <a:pt x="3815080" y="97790"/>
                </a:lnTo>
                <a:lnTo>
                  <a:pt x="3796030" y="97790"/>
                </a:lnTo>
                <a:lnTo>
                  <a:pt x="3796030" y="190500"/>
                </a:lnTo>
                <a:lnTo>
                  <a:pt x="3888740" y="190500"/>
                </a:lnTo>
                <a:close/>
                <a:moveTo>
                  <a:pt x="3796030" y="19050"/>
                </a:moveTo>
                <a:lnTo>
                  <a:pt x="3796030" y="80010"/>
                </a:lnTo>
                <a:lnTo>
                  <a:pt x="3815080" y="80010"/>
                </a:lnTo>
                <a:lnTo>
                  <a:pt x="3815080" y="1270"/>
                </a:lnTo>
                <a:lnTo>
                  <a:pt x="3481070" y="1270"/>
                </a:lnTo>
                <a:lnTo>
                  <a:pt x="3481070" y="20320"/>
                </a:lnTo>
                <a:lnTo>
                  <a:pt x="3796030" y="20320"/>
                </a:lnTo>
                <a:lnTo>
                  <a:pt x="3796030" y="19050"/>
                </a:lnTo>
                <a:close/>
                <a:moveTo>
                  <a:pt x="3968750" y="190500"/>
                </a:moveTo>
                <a:lnTo>
                  <a:pt x="3968750" y="414020"/>
                </a:lnTo>
                <a:lnTo>
                  <a:pt x="3987800" y="414020"/>
                </a:lnTo>
                <a:lnTo>
                  <a:pt x="3987800" y="171450"/>
                </a:lnTo>
                <a:lnTo>
                  <a:pt x="3909060" y="171450"/>
                </a:lnTo>
                <a:lnTo>
                  <a:pt x="3909060" y="190500"/>
                </a:lnTo>
                <a:lnTo>
                  <a:pt x="3968750" y="190500"/>
                </a:lnTo>
                <a:close/>
                <a:moveTo>
                  <a:pt x="3888740" y="171450"/>
                </a:moveTo>
                <a:lnTo>
                  <a:pt x="3907790" y="171450"/>
                </a:lnTo>
                <a:lnTo>
                  <a:pt x="3907790" y="190500"/>
                </a:lnTo>
                <a:lnTo>
                  <a:pt x="3888740" y="190500"/>
                </a:lnTo>
                <a:lnTo>
                  <a:pt x="3888740" y="171450"/>
                </a:lnTo>
                <a:close/>
                <a:moveTo>
                  <a:pt x="3796030" y="78740"/>
                </a:moveTo>
                <a:lnTo>
                  <a:pt x="3815080" y="78740"/>
                </a:lnTo>
                <a:lnTo>
                  <a:pt x="3815080" y="97790"/>
                </a:lnTo>
                <a:lnTo>
                  <a:pt x="3796030" y="97790"/>
                </a:lnTo>
                <a:lnTo>
                  <a:pt x="3796030" y="78740"/>
                </a:lnTo>
                <a:close/>
                <a:moveTo>
                  <a:pt x="471170" y="78740"/>
                </a:moveTo>
                <a:lnTo>
                  <a:pt x="3482340" y="78740"/>
                </a:lnTo>
                <a:lnTo>
                  <a:pt x="3482340" y="97790"/>
                </a:lnTo>
                <a:lnTo>
                  <a:pt x="471170" y="97790"/>
                </a:lnTo>
                <a:lnTo>
                  <a:pt x="471170" y="78740"/>
                </a:lnTo>
                <a:close/>
                <a:moveTo>
                  <a:pt x="471170" y="0"/>
                </a:moveTo>
                <a:lnTo>
                  <a:pt x="3482340" y="0"/>
                </a:lnTo>
                <a:lnTo>
                  <a:pt x="3482340" y="19050"/>
                </a:lnTo>
                <a:lnTo>
                  <a:pt x="471170" y="19050"/>
                </a:lnTo>
                <a:lnTo>
                  <a:pt x="471170" y="0"/>
                </a:lnTo>
                <a:close/>
              </a:path>
            </a:pathLst>
          </a:custGeom>
          <a:solidFill>
            <a:srgbClr val="0D907E"/>
          </a:solidFill>
          <a:ln>
            <a:noFill/>
          </a:ln>
        </p:spPr>
      </p:sp>
      <p:sp>
        <p:nvSpPr>
          <p:cNvPr id="455" name="Google Shape;455;p16"/>
          <p:cNvSpPr txBox="1"/>
          <p:nvPr/>
        </p:nvSpPr>
        <p:spPr>
          <a:xfrm>
            <a:off x="2286993" y="1017046"/>
            <a:ext cx="3237600" cy="1077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7000" u="none" cap="none" strike="noStrike">
                <a:solidFill>
                  <a:srgbClr val="1E605C"/>
                </a:solidFill>
                <a:latin typeface="Arial"/>
                <a:ea typeface="Arial"/>
                <a:cs typeface="Arial"/>
                <a:sym typeface="Arial"/>
              </a:rPr>
              <a:t>feelings</a:t>
            </a:r>
            <a:endParaRPr sz="7000"/>
          </a:p>
        </p:txBody>
      </p:sp>
      <p:sp>
        <p:nvSpPr>
          <p:cNvPr id="456" name="Google Shape;456;p16"/>
          <p:cNvSpPr txBox="1"/>
          <p:nvPr/>
        </p:nvSpPr>
        <p:spPr>
          <a:xfrm>
            <a:off x="1109144" y="748665"/>
            <a:ext cx="2649683" cy="59685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2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3368" u="none" cap="none" strike="noStrike">
                <a:solidFill>
                  <a:srgbClr val="000000"/>
                </a:solidFill>
                <a:latin typeface="Alice"/>
                <a:ea typeface="Alice"/>
                <a:cs typeface="Alice"/>
                <a:sym typeface="Alice"/>
              </a:rPr>
              <a:t>THE BEST</a:t>
            </a:r>
            <a:endParaRPr/>
          </a:p>
        </p:txBody>
      </p:sp>
      <p:sp>
        <p:nvSpPr>
          <p:cNvPr id="457" name="Google Shape;457;p16"/>
          <p:cNvSpPr txBox="1"/>
          <p:nvPr/>
        </p:nvSpPr>
        <p:spPr>
          <a:xfrm rot="-652436">
            <a:off x="832837" y="3109263"/>
            <a:ext cx="2555657" cy="42550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2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2416" u="none" cap="none" strike="noStrike">
                <a:solidFill>
                  <a:srgbClr val="2F9D96"/>
                </a:solidFill>
                <a:latin typeface="Alice"/>
                <a:ea typeface="Alice"/>
                <a:cs typeface="Alice"/>
                <a:sym typeface="Alice"/>
              </a:rPr>
              <a:t>HAPPINESS</a:t>
            </a:r>
            <a:endParaRPr/>
          </a:p>
        </p:txBody>
      </p:sp>
      <p:sp>
        <p:nvSpPr>
          <p:cNvPr id="458" name="Google Shape;458;p16"/>
          <p:cNvSpPr txBox="1"/>
          <p:nvPr/>
        </p:nvSpPr>
        <p:spPr>
          <a:xfrm>
            <a:off x="4052811" y="2259589"/>
            <a:ext cx="2649683" cy="59685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2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3368" u="none" cap="none" strike="noStrike">
                <a:solidFill>
                  <a:srgbClr val="000000"/>
                </a:solidFill>
                <a:latin typeface="Alice"/>
                <a:ea typeface="Alice"/>
                <a:cs typeface="Alice"/>
                <a:sym typeface="Alice"/>
              </a:rPr>
              <a:t>EVER...</a:t>
            </a:r>
            <a:endParaRPr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62" name="Shape 4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63" name="Google Shape;463;p17"/>
          <p:cNvGrpSpPr/>
          <p:nvPr/>
        </p:nvGrpSpPr>
        <p:grpSpPr>
          <a:xfrm>
            <a:off x="0" y="-6050"/>
            <a:ext cx="7771898" cy="10203121"/>
            <a:chOff x="0" y="0"/>
            <a:chExt cx="10994338" cy="13596910"/>
          </a:xfrm>
        </p:grpSpPr>
        <p:pic>
          <p:nvPicPr>
            <p:cNvPr id="464" name="Google Shape;464;p17"/>
            <p:cNvPicPr preferRelativeResize="0"/>
            <p:nvPr/>
          </p:nvPicPr>
          <p:blipFill rotWithShape="1">
            <a:blip r:embed="rId3">
              <a:alphaModFix amt="23100"/>
            </a:blip>
            <a:srcRect b="0" l="0" r="0" t="0"/>
            <a:stretch/>
          </p:blipFill>
          <p:spPr>
            <a:xfrm>
              <a:off x="0" y="0"/>
              <a:ext cx="5382869" cy="305608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465" name="Google Shape;465;p17"/>
            <p:cNvPicPr preferRelativeResize="0"/>
            <p:nvPr/>
          </p:nvPicPr>
          <p:blipFill rotWithShape="1">
            <a:blip r:embed="rId3">
              <a:alphaModFix amt="23100"/>
            </a:blip>
            <a:srcRect b="0" l="0" r="0" t="0"/>
            <a:stretch/>
          </p:blipFill>
          <p:spPr>
            <a:xfrm rot="10800000">
              <a:off x="0" y="7027220"/>
              <a:ext cx="5382869" cy="305608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466" name="Google Shape;466;p17"/>
            <p:cNvPicPr preferRelativeResize="0"/>
            <p:nvPr/>
          </p:nvPicPr>
          <p:blipFill rotWithShape="1">
            <a:blip r:embed="rId3">
              <a:alphaModFix amt="23100"/>
            </a:blip>
            <a:srcRect b="0" l="0" r="0" t="0"/>
            <a:stretch/>
          </p:blipFill>
          <p:spPr>
            <a:xfrm rot="10800000">
              <a:off x="5611469" y="3513610"/>
              <a:ext cx="5382869" cy="305608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467" name="Google Shape;467;p17"/>
            <p:cNvPicPr preferRelativeResize="0"/>
            <p:nvPr/>
          </p:nvPicPr>
          <p:blipFill rotWithShape="1">
            <a:blip r:embed="rId3">
              <a:alphaModFix amt="23100"/>
            </a:blip>
            <a:srcRect b="0" l="0" r="0" t="0"/>
            <a:stretch/>
          </p:blipFill>
          <p:spPr>
            <a:xfrm>
              <a:off x="0" y="10540830"/>
              <a:ext cx="5382869" cy="305608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468" name="Google Shape;468;p17"/>
            <p:cNvPicPr preferRelativeResize="0"/>
            <p:nvPr/>
          </p:nvPicPr>
          <p:blipFill rotWithShape="1">
            <a:blip r:embed="rId3">
              <a:alphaModFix amt="23100"/>
            </a:blip>
            <a:srcRect b="0" l="0" r="0" t="0"/>
            <a:stretch/>
          </p:blipFill>
          <p:spPr>
            <a:xfrm flipH="1" rot="10800000">
              <a:off x="5611469" y="0"/>
              <a:ext cx="5382869" cy="305608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469" name="Google Shape;469;p17"/>
            <p:cNvPicPr preferRelativeResize="0"/>
            <p:nvPr/>
          </p:nvPicPr>
          <p:blipFill rotWithShape="1">
            <a:blip r:embed="rId3">
              <a:alphaModFix amt="23100"/>
            </a:blip>
            <a:srcRect b="0" l="0" r="0" t="0"/>
            <a:stretch/>
          </p:blipFill>
          <p:spPr>
            <a:xfrm flipH="1" rot="10800000">
              <a:off x="5611469" y="10540830"/>
              <a:ext cx="5382869" cy="305608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470" name="Google Shape;470;p17"/>
            <p:cNvPicPr preferRelativeResize="0"/>
            <p:nvPr/>
          </p:nvPicPr>
          <p:blipFill rotWithShape="1">
            <a:blip r:embed="rId3">
              <a:alphaModFix amt="23100"/>
            </a:blip>
            <a:srcRect b="0" l="0" r="0" t="0"/>
            <a:stretch/>
          </p:blipFill>
          <p:spPr>
            <a:xfrm flipH="1" rot="10800000">
              <a:off x="5611469" y="7027220"/>
              <a:ext cx="5382869" cy="305608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471" name="Google Shape;471;p17"/>
            <p:cNvPicPr preferRelativeResize="0"/>
            <p:nvPr/>
          </p:nvPicPr>
          <p:blipFill rotWithShape="1">
            <a:blip r:embed="rId3">
              <a:alphaModFix amt="23100"/>
            </a:blip>
            <a:srcRect b="0" l="0" r="0" t="0"/>
            <a:stretch/>
          </p:blipFill>
          <p:spPr>
            <a:xfrm flipH="1" rot="10800000">
              <a:off x="0" y="3513610"/>
              <a:ext cx="5382869" cy="3056080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472" name="Google Shape;472;p17"/>
          <p:cNvGrpSpPr/>
          <p:nvPr/>
        </p:nvGrpSpPr>
        <p:grpSpPr>
          <a:xfrm>
            <a:off x="0" y="-72450"/>
            <a:ext cx="7772400" cy="10203321"/>
            <a:chOff x="0" y="0"/>
            <a:chExt cx="10363200" cy="13604428"/>
          </a:xfrm>
        </p:grpSpPr>
        <p:sp>
          <p:nvSpPr>
            <p:cNvPr id="473" name="Google Shape;473;p17"/>
            <p:cNvSpPr/>
            <p:nvPr/>
          </p:nvSpPr>
          <p:spPr>
            <a:xfrm>
              <a:off x="0" y="0"/>
              <a:ext cx="731753" cy="13604428"/>
            </a:xfrm>
            <a:custGeom>
              <a:rect b="b" l="l" r="r" t="t"/>
              <a:pathLst>
                <a:path extrusionOk="0" h="4503270" w="242221">
                  <a:moveTo>
                    <a:pt x="0" y="0"/>
                  </a:moveTo>
                  <a:lnTo>
                    <a:pt x="242221" y="0"/>
                  </a:lnTo>
                  <a:lnTo>
                    <a:pt x="242221" y="4503270"/>
                  </a:lnTo>
                  <a:lnTo>
                    <a:pt x="0" y="4503270"/>
                  </a:lnTo>
                  <a:close/>
                </a:path>
              </a:pathLst>
            </a:custGeom>
            <a:solidFill>
              <a:srgbClr val="E2E2E2">
                <a:alpha val="20392"/>
              </a:srgbClr>
            </a:solidFill>
            <a:ln>
              <a:noFill/>
            </a:ln>
          </p:spPr>
        </p:sp>
        <p:sp>
          <p:nvSpPr>
            <p:cNvPr id="474" name="Google Shape;474;p17"/>
            <p:cNvSpPr/>
            <p:nvPr/>
          </p:nvSpPr>
          <p:spPr>
            <a:xfrm>
              <a:off x="3210482" y="0"/>
              <a:ext cx="731753" cy="13604428"/>
            </a:xfrm>
            <a:custGeom>
              <a:rect b="b" l="l" r="r" t="t"/>
              <a:pathLst>
                <a:path extrusionOk="0" h="4503270" w="242221">
                  <a:moveTo>
                    <a:pt x="0" y="0"/>
                  </a:moveTo>
                  <a:lnTo>
                    <a:pt x="242221" y="0"/>
                  </a:lnTo>
                  <a:lnTo>
                    <a:pt x="242221" y="4503270"/>
                  </a:lnTo>
                  <a:lnTo>
                    <a:pt x="0" y="4503270"/>
                  </a:lnTo>
                  <a:close/>
                </a:path>
              </a:pathLst>
            </a:custGeom>
            <a:solidFill>
              <a:srgbClr val="E2E2E2">
                <a:alpha val="20392"/>
              </a:srgbClr>
            </a:solidFill>
            <a:ln>
              <a:noFill/>
            </a:ln>
          </p:spPr>
        </p:sp>
        <p:sp>
          <p:nvSpPr>
            <p:cNvPr id="475" name="Google Shape;475;p17"/>
            <p:cNvSpPr/>
            <p:nvPr/>
          </p:nvSpPr>
          <p:spPr>
            <a:xfrm>
              <a:off x="8026205" y="0"/>
              <a:ext cx="731753" cy="13604428"/>
            </a:xfrm>
            <a:custGeom>
              <a:rect b="b" l="l" r="r" t="t"/>
              <a:pathLst>
                <a:path extrusionOk="0" h="4503270" w="242221">
                  <a:moveTo>
                    <a:pt x="0" y="0"/>
                  </a:moveTo>
                  <a:lnTo>
                    <a:pt x="242221" y="0"/>
                  </a:lnTo>
                  <a:lnTo>
                    <a:pt x="242221" y="4503270"/>
                  </a:lnTo>
                  <a:lnTo>
                    <a:pt x="0" y="4503270"/>
                  </a:lnTo>
                  <a:close/>
                </a:path>
              </a:pathLst>
            </a:custGeom>
            <a:solidFill>
              <a:srgbClr val="E2E2E2">
                <a:alpha val="20392"/>
              </a:srgbClr>
            </a:solidFill>
            <a:ln>
              <a:noFill/>
            </a:ln>
          </p:spPr>
        </p:sp>
        <p:sp>
          <p:nvSpPr>
            <p:cNvPr id="476" name="Google Shape;476;p17"/>
            <p:cNvSpPr/>
            <p:nvPr/>
          </p:nvSpPr>
          <p:spPr>
            <a:xfrm>
              <a:off x="9631447" y="0"/>
              <a:ext cx="731753" cy="13604428"/>
            </a:xfrm>
            <a:custGeom>
              <a:rect b="b" l="l" r="r" t="t"/>
              <a:pathLst>
                <a:path extrusionOk="0" h="4503270" w="242221">
                  <a:moveTo>
                    <a:pt x="0" y="0"/>
                  </a:moveTo>
                  <a:lnTo>
                    <a:pt x="242221" y="0"/>
                  </a:lnTo>
                  <a:lnTo>
                    <a:pt x="242221" y="4503270"/>
                  </a:lnTo>
                  <a:lnTo>
                    <a:pt x="0" y="4503270"/>
                  </a:lnTo>
                  <a:close/>
                </a:path>
              </a:pathLst>
            </a:custGeom>
            <a:solidFill>
              <a:srgbClr val="E2E2E2">
                <a:alpha val="20392"/>
              </a:srgbClr>
            </a:solidFill>
            <a:ln>
              <a:noFill/>
            </a:ln>
          </p:spPr>
        </p:sp>
        <p:sp>
          <p:nvSpPr>
            <p:cNvPr id="477" name="Google Shape;477;p17"/>
            <p:cNvSpPr/>
            <p:nvPr/>
          </p:nvSpPr>
          <p:spPr>
            <a:xfrm>
              <a:off x="1605241" y="0"/>
              <a:ext cx="731753" cy="13604428"/>
            </a:xfrm>
            <a:custGeom>
              <a:rect b="b" l="l" r="r" t="t"/>
              <a:pathLst>
                <a:path extrusionOk="0" h="4503270" w="242221">
                  <a:moveTo>
                    <a:pt x="0" y="0"/>
                  </a:moveTo>
                  <a:lnTo>
                    <a:pt x="242221" y="0"/>
                  </a:lnTo>
                  <a:lnTo>
                    <a:pt x="242221" y="4503270"/>
                  </a:lnTo>
                  <a:lnTo>
                    <a:pt x="0" y="4503270"/>
                  </a:lnTo>
                  <a:close/>
                </a:path>
              </a:pathLst>
            </a:custGeom>
            <a:solidFill>
              <a:srgbClr val="E2E2E2">
                <a:alpha val="20392"/>
              </a:srgbClr>
            </a:solidFill>
            <a:ln>
              <a:noFill/>
            </a:ln>
          </p:spPr>
        </p:sp>
        <p:sp>
          <p:nvSpPr>
            <p:cNvPr id="478" name="Google Shape;478;p17"/>
            <p:cNvSpPr/>
            <p:nvPr/>
          </p:nvSpPr>
          <p:spPr>
            <a:xfrm>
              <a:off x="6420964" y="0"/>
              <a:ext cx="731753" cy="13604428"/>
            </a:xfrm>
            <a:custGeom>
              <a:rect b="b" l="l" r="r" t="t"/>
              <a:pathLst>
                <a:path extrusionOk="0" h="4503270" w="242221">
                  <a:moveTo>
                    <a:pt x="0" y="0"/>
                  </a:moveTo>
                  <a:lnTo>
                    <a:pt x="242221" y="0"/>
                  </a:lnTo>
                  <a:lnTo>
                    <a:pt x="242221" y="4503270"/>
                  </a:lnTo>
                  <a:lnTo>
                    <a:pt x="0" y="4503270"/>
                  </a:lnTo>
                  <a:close/>
                </a:path>
              </a:pathLst>
            </a:custGeom>
            <a:solidFill>
              <a:srgbClr val="E2E2E2">
                <a:alpha val="20392"/>
              </a:srgbClr>
            </a:solidFill>
            <a:ln>
              <a:noFill/>
            </a:ln>
          </p:spPr>
        </p:sp>
        <p:sp>
          <p:nvSpPr>
            <p:cNvPr id="479" name="Google Shape;479;p17"/>
            <p:cNvSpPr/>
            <p:nvPr/>
          </p:nvSpPr>
          <p:spPr>
            <a:xfrm>
              <a:off x="4815723" y="0"/>
              <a:ext cx="731753" cy="13604428"/>
            </a:xfrm>
            <a:custGeom>
              <a:rect b="b" l="l" r="r" t="t"/>
              <a:pathLst>
                <a:path extrusionOk="0" h="4503270" w="242221">
                  <a:moveTo>
                    <a:pt x="0" y="0"/>
                  </a:moveTo>
                  <a:lnTo>
                    <a:pt x="242221" y="0"/>
                  </a:lnTo>
                  <a:lnTo>
                    <a:pt x="242221" y="4503270"/>
                  </a:lnTo>
                  <a:lnTo>
                    <a:pt x="0" y="4503270"/>
                  </a:lnTo>
                  <a:close/>
                </a:path>
              </a:pathLst>
            </a:custGeom>
            <a:solidFill>
              <a:srgbClr val="E2E2E2">
                <a:alpha val="20392"/>
              </a:srgbClr>
            </a:solidFill>
            <a:ln>
              <a:noFill/>
            </a:ln>
          </p:spPr>
        </p:sp>
      </p:grpSp>
      <p:sp>
        <p:nvSpPr>
          <p:cNvPr id="480" name="Google Shape;480;p17"/>
          <p:cNvSpPr/>
          <p:nvPr/>
        </p:nvSpPr>
        <p:spPr>
          <a:xfrm>
            <a:off x="1330740" y="2531928"/>
            <a:ext cx="5110920" cy="5133828"/>
          </a:xfrm>
          <a:custGeom>
            <a:rect b="b" l="l" r="r" t="t"/>
            <a:pathLst>
              <a:path extrusionOk="0" h="6350000" w="6321665">
                <a:moveTo>
                  <a:pt x="3160833" y="0"/>
                </a:moveTo>
                <a:lnTo>
                  <a:pt x="3160833" y="0"/>
                </a:lnTo>
                <a:cubicBezTo>
                  <a:pt x="4908795" y="7817"/>
                  <a:pt x="6321666" y="1427021"/>
                  <a:pt x="6321666" y="3175000"/>
                </a:cubicBezTo>
                <a:cubicBezTo>
                  <a:pt x="6321666" y="4922979"/>
                  <a:pt x="4908795" y="6342183"/>
                  <a:pt x="3160833" y="6350000"/>
                </a:cubicBezTo>
                <a:cubicBezTo>
                  <a:pt x="1412871" y="6342183"/>
                  <a:pt x="0" y="4922979"/>
                  <a:pt x="0" y="3175000"/>
                </a:cubicBezTo>
                <a:cubicBezTo>
                  <a:pt x="0" y="1427021"/>
                  <a:pt x="1412871" y="7817"/>
                  <a:pt x="3160833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81" name="Google Shape;481;p17"/>
          <p:cNvSpPr txBox="1"/>
          <p:nvPr/>
        </p:nvSpPr>
        <p:spPr>
          <a:xfrm>
            <a:off x="1436400" y="3800575"/>
            <a:ext cx="4899600" cy="3534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13997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7000" u="none" cap="none" strike="noStrike">
                <a:solidFill>
                  <a:srgbClr val="0D907E"/>
                </a:solidFill>
                <a:latin typeface="Arial"/>
                <a:ea typeface="Arial"/>
                <a:cs typeface="Arial"/>
                <a:sym typeface="Arial"/>
              </a:rPr>
              <a:t>Things That </a:t>
            </a:r>
            <a:endParaRPr sz="7000"/>
          </a:p>
          <a:p>
            <a:pPr indent="0" lvl="0" marL="0" marR="0" rtl="0" algn="ctr">
              <a:lnSpc>
                <a:spcPct val="113997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7000" u="none" cap="none" strike="noStrike">
                <a:solidFill>
                  <a:srgbClr val="0D907E"/>
                </a:solidFill>
                <a:latin typeface="Arial"/>
                <a:ea typeface="Arial"/>
                <a:cs typeface="Arial"/>
                <a:sym typeface="Arial"/>
              </a:rPr>
              <a:t>Make Me Smile</a:t>
            </a:r>
            <a:endParaRPr sz="700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85" name="Shape 4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86" name="Google Shape;486;p18"/>
          <p:cNvGrpSpPr/>
          <p:nvPr/>
        </p:nvGrpSpPr>
        <p:grpSpPr>
          <a:xfrm>
            <a:off x="0" y="-72462"/>
            <a:ext cx="7772400" cy="10203321"/>
            <a:chOff x="0" y="0"/>
            <a:chExt cx="10363200" cy="13604428"/>
          </a:xfrm>
        </p:grpSpPr>
        <p:sp>
          <p:nvSpPr>
            <p:cNvPr id="487" name="Google Shape;487;p18"/>
            <p:cNvSpPr/>
            <p:nvPr/>
          </p:nvSpPr>
          <p:spPr>
            <a:xfrm>
              <a:off x="0" y="0"/>
              <a:ext cx="731753" cy="13604428"/>
            </a:xfrm>
            <a:custGeom>
              <a:rect b="b" l="l" r="r" t="t"/>
              <a:pathLst>
                <a:path extrusionOk="0" h="4503270" w="242221">
                  <a:moveTo>
                    <a:pt x="0" y="0"/>
                  </a:moveTo>
                  <a:lnTo>
                    <a:pt x="242221" y="0"/>
                  </a:lnTo>
                  <a:lnTo>
                    <a:pt x="242221" y="4503270"/>
                  </a:lnTo>
                  <a:lnTo>
                    <a:pt x="0" y="4503270"/>
                  </a:lnTo>
                  <a:close/>
                </a:path>
              </a:pathLst>
            </a:custGeom>
            <a:solidFill>
              <a:srgbClr val="E2E2E2">
                <a:alpha val="20392"/>
              </a:srgbClr>
            </a:solidFill>
            <a:ln>
              <a:noFill/>
            </a:ln>
          </p:spPr>
        </p:sp>
        <p:sp>
          <p:nvSpPr>
            <p:cNvPr id="488" name="Google Shape;488;p18"/>
            <p:cNvSpPr/>
            <p:nvPr/>
          </p:nvSpPr>
          <p:spPr>
            <a:xfrm>
              <a:off x="3210482" y="0"/>
              <a:ext cx="731753" cy="13604428"/>
            </a:xfrm>
            <a:custGeom>
              <a:rect b="b" l="l" r="r" t="t"/>
              <a:pathLst>
                <a:path extrusionOk="0" h="4503270" w="242221">
                  <a:moveTo>
                    <a:pt x="0" y="0"/>
                  </a:moveTo>
                  <a:lnTo>
                    <a:pt x="242221" y="0"/>
                  </a:lnTo>
                  <a:lnTo>
                    <a:pt x="242221" y="4503270"/>
                  </a:lnTo>
                  <a:lnTo>
                    <a:pt x="0" y="4503270"/>
                  </a:lnTo>
                  <a:close/>
                </a:path>
              </a:pathLst>
            </a:custGeom>
            <a:solidFill>
              <a:srgbClr val="E2E2E2">
                <a:alpha val="20392"/>
              </a:srgbClr>
            </a:solidFill>
            <a:ln>
              <a:noFill/>
            </a:ln>
          </p:spPr>
        </p:sp>
        <p:sp>
          <p:nvSpPr>
            <p:cNvPr id="489" name="Google Shape;489;p18"/>
            <p:cNvSpPr/>
            <p:nvPr/>
          </p:nvSpPr>
          <p:spPr>
            <a:xfrm>
              <a:off x="8026205" y="0"/>
              <a:ext cx="731753" cy="13604428"/>
            </a:xfrm>
            <a:custGeom>
              <a:rect b="b" l="l" r="r" t="t"/>
              <a:pathLst>
                <a:path extrusionOk="0" h="4503270" w="242221">
                  <a:moveTo>
                    <a:pt x="0" y="0"/>
                  </a:moveTo>
                  <a:lnTo>
                    <a:pt x="242221" y="0"/>
                  </a:lnTo>
                  <a:lnTo>
                    <a:pt x="242221" y="4503270"/>
                  </a:lnTo>
                  <a:lnTo>
                    <a:pt x="0" y="4503270"/>
                  </a:lnTo>
                  <a:close/>
                </a:path>
              </a:pathLst>
            </a:custGeom>
            <a:solidFill>
              <a:srgbClr val="E2E2E2">
                <a:alpha val="20392"/>
              </a:srgbClr>
            </a:solidFill>
            <a:ln>
              <a:noFill/>
            </a:ln>
          </p:spPr>
        </p:sp>
        <p:sp>
          <p:nvSpPr>
            <p:cNvPr id="490" name="Google Shape;490;p18"/>
            <p:cNvSpPr/>
            <p:nvPr/>
          </p:nvSpPr>
          <p:spPr>
            <a:xfrm>
              <a:off x="9631447" y="0"/>
              <a:ext cx="731753" cy="13604428"/>
            </a:xfrm>
            <a:custGeom>
              <a:rect b="b" l="l" r="r" t="t"/>
              <a:pathLst>
                <a:path extrusionOk="0" h="4503270" w="242221">
                  <a:moveTo>
                    <a:pt x="0" y="0"/>
                  </a:moveTo>
                  <a:lnTo>
                    <a:pt x="242221" y="0"/>
                  </a:lnTo>
                  <a:lnTo>
                    <a:pt x="242221" y="4503270"/>
                  </a:lnTo>
                  <a:lnTo>
                    <a:pt x="0" y="4503270"/>
                  </a:lnTo>
                  <a:close/>
                </a:path>
              </a:pathLst>
            </a:custGeom>
            <a:solidFill>
              <a:srgbClr val="E2E2E2">
                <a:alpha val="20392"/>
              </a:srgbClr>
            </a:solidFill>
            <a:ln>
              <a:noFill/>
            </a:ln>
          </p:spPr>
        </p:sp>
        <p:sp>
          <p:nvSpPr>
            <p:cNvPr id="491" name="Google Shape;491;p18"/>
            <p:cNvSpPr/>
            <p:nvPr/>
          </p:nvSpPr>
          <p:spPr>
            <a:xfrm>
              <a:off x="1605241" y="0"/>
              <a:ext cx="731753" cy="13604428"/>
            </a:xfrm>
            <a:custGeom>
              <a:rect b="b" l="l" r="r" t="t"/>
              <a:pathLst>
                <a:path extrusionOk="0" h="4503270" w="242221">
                  <a:moveTo>
                    <a:pt x="0" y="0"/>
                  </a:moveTo>
                  <a:lnTo>
                    <a:pt x="242221" y="0"/>
                  </a:lnTo>
                  <a:lnTo>
                    <a:pt x="242221" y="4503270"/>
                  </a:lnTo>
                  <a:lnTo>
                    <a:pt x="0" y="4503270"/>
                  </a:lnTo>
                  <a:close/>
                </a:path>
              </a:pathLst>
            </a:custGeom>
            <a:solidFill>
              <a:srgbClr val="E2E2E2">
                <a:alpha val="20392"/>
              </a:srgbClr>
            </a:solidFill>
            <a:ln>
              <a:noFill/>
            </a:ln>
          </p:spPr>
        </p:sp>
        <p:sp>
          <p:nvSpPr>
            <p:cNvPr id="492" name="Google Shape;492;p18"/>
            <p:cNvSpPr/>
            <p:nvPr/>
          </p:nvSpPr>
          <p:spPr>
            <a:xfrm>
              <a:off x="6420964" y="0"/>
              <a:ext cx="731753" cy="13604428"/>
            </a:xfrm>
            <a:custGeom>
              <a:rect b="b" l="l" r="r" t="t"/>
              <a:pathLst>
                <a:path extrusionOk="0" h="4503270" w="242221">
                  <a:moveTo>
                    <a:pt x="0" y="0"/>
                  </a:moveTo>
                  <a:lnTo>
                    <a:pt x="242221" y="0"/>
                  </a:lnTo>
                  <a:lnTo>
                    <a:pt x="242221" y="4503270"/>
                  </a:lnTo>
                  <a:lnTo>
                    <a:pt x="0" y="4503270"/>
                  </a:lnTo>
                  <a:close/>
                </a:path>
              </a:pathLst>
            </a:custGeom>
            <a:solidFill>
              <a:srgbClr val="E2E2E2">
                <a:alpha val="20392"/>
              </a:srgbClr>
            </a:solidFill>
            <a:ln>
              <a:noFill/>
            </a:ln>
          </p:spPr>
        </p:sp>
        <p:sp>
          <p:nvSpPr>
            <p:cNvPr id="493" name="Google Shape;493;p18"/>
            <p:cNvSpPr/>
            <p:nvPr/>
          </p:nvSpPr>
          <p:spPr>
            <a:xfrm>
              <a:off x="4815723" y="0"/>
              <a:ext cx="731753" cy="13604428"/>
            </a:xfrm>
            <a:custGeom>
              <a:rect b="b" l="l" r="r" t="t"/>
              <a:pathLst>
                <a:path extrusionOk="0" h="4503270" w="242221">
                  <a:moveTo>
                    <a:pt x="0" y="0"/>
                  </a:moveTo>
                  <a:lnTo>
                    <a:pt x="242221" y="0"/>
                  </a:lnTo>
                  <a:lnTo>
                    <a:pt x="242221" y="4503270"/>
                  </a:lnTo>
                  <a:lnTo>
                    <a:pt x="0" y="4503270"/>
                  </a:lnTo>
                  <a:close/>
                </a:path>
              </a:pathLst>
            </a:custGeom>
            <a:solidFill>
              <a:srgbClr val="E2E2E2">
                <a:alpha val="20392"/>
              </a:srgbClr>
            </a:solidFill>
            <a:ln>
              <a:noFill/>
            </a:ln>
          </p:spPr>
        </p:sp>
      </p:grpSp>
      <p:sp>
        <p:nvSpPr>
          <p:cNvPr id="494" name="Google Shape;494;p18"/>
          <p:cNvSpPr/>
          <p:nvPr/>
        </p:nvSpPr>
        <p:spPr>
          <a:xfrm>
            <a:off x="1330740" y="2462286"/>
            <a:ext cx="5110920" cy="5133828"/>
          </a:xfrm>
          <a:custGeom>
            <a:rect b="b" l="l" r="r" t="t"/>
            <a:pathLst>
              <a:path extrusionOk="0" h="6350000" w="6321665">
                <a:moveTo>
                  <a:pt x="3160833" y="0"/>
                </a:moveTo>
                <a:lnTo>
                  <a:pt x="3160833" y="0"/>
                </a:lnTo>
                <a:cubicBezTo>
                  <a:pt x="4908795" y="7817"/>
                  <a:pt x="6321666" y="1427021"/>
                  <a:pt x="6321666" y="3175000"/>
                </a:cubicBezTo>
                <a:cubicBezTo>
                  <a:pt x="6321666" y="4922979"/>
                  <a:pt x="4908795" y="6342183"/>
                  <a:pt x="3160833" y="6350000"/>
                </a:cubicBezTo>
                <a:cubicBezTo>
                  <a:pt x="1412871" y="6342183"/>
                  <a:pt x="0" y="4922979"/>
                  <a:pt x="0" y="3175000"/>
                </a:cubicBezTo>
                <a:cubicBezTo>
                  <a:pt x="0" y="1427021"/>
                  <a:pt x="1412871" y="7817"/>
                  <a:pt x="3160833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95" name="Google Shape;495;p18"/>
          <p:cNvSpPr txBox="1"/>
          <p:nvPr/>
        </p:nvSpPr>
        <p:spPr>
          <a:xfrm>
            <a:off x="1696343" y="2541345"/>
            <a:ext cx="4379700" cy="4762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13997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7000" u="none" cap="none" strike="noStrike">
                <a:solidFill>
                  <a:srgbClr val="1E605C"/>
                </a:solidFill>
                <a:latin typeface="Arial"/>
                <a:ea typeface="Arial"/>
                <a:cs typeface="Arial"/>
                <a:sym typeface="Arial"/>
              </a:rPr>
              <a:t>My Reasons To Be Happy</a:t>
            </a:r>
            <a:endParaRPr sz="700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99" name="Shape 4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00" name="Google Shape;500;p19"/>
          <p:cNvGrpSpPr/>
          <p:nvPr/>
        </p:nvGrpSpPr>
        <p:grpSpPr>
          <a:xfrm>
            <a:off x="0" y="0"/>
            <a:ext cx="7811637" cy="10254831"/>
            <a:chOff x="0" y="0"/>
            <a:chExt cx="10415517" cy="13673107"/>
          </a:xfrm>
        </p:grpSpPr>
        <p:sp>
          <p:nvSpPr>
            <p:cNvPr id="501" name="Google Shape;501;p19"/>
            <p:cNvSpPr/>
            <p:nvPr/>
          </p:nvSpPr>
          <p:spPr>
            <a:xfrm>
              <a:off x="0" y="0"/>
              <a:ext cx="735448" cy="13673107"/>
            </a:xfrm>
            <a:custGeom>
              <a:rect b="b" l="l" r="r" t="t"/>
              <a:pathLst>
                <a:path extrusionOk="0" h="4503270" w="242221">
                  <a:moveTo>
                    <a:pt x="0" y="0"/>
                  </a:moveTo>
                  <a:lnTo>
                    <a:pt x="242221" y="0"/>
                  </a:lnTo>
                  <a:lnTo>
                    <a:pt x="242221" y="4503270"/>
                  </a:lnTo>
                  <a:lnTo>
                    <a:pt x="0" y="4503270"/>
                  </a:lnTo>
                  <a:close/>
                </a:path>
              </a:pathLst>
            </a:custGeom>
            <a:solidFill>
              <a:srgbClr val="E2E2E2">
                <a:alpha val="20392"/>
              </a:srgbClr>
            </a:solidFill>
            <a:ln>
              <a:noFill/>
            </a:ln>
          </p:spPr>
        </p:sp>
        <p:sp>
          <p:nvSpPr>
            <p:cNvPr id="502" name="Google Shape;502;p19"/>
            <p:cNvSpPr/>
            <p:nvPr/>
          </p:nvSpPr>
          <p:spPr>
            <a:xfrm>
              <a:off x="3226690" y="0"/>
              <a:ext cx="735448" cy="13673107"/>
            </a:xfrm>
            <a:custGeom>
              <a:rect b="b" l="l" r="r" t="t"/>
              <a:pathLst>
                <a:path extrusionOk="0" h="4503270" w="242221">
                  <a:moveTo>
                    <a:pt x="0" y="0"/>
                  </a:moveTo>
                  <a:lnTo>
                    <a:pt x="242221" y="0"/>
                  </a:lnTo>
                  <a:lnTo>
                    <a:pt x="242221" y="4503270"/>
                  </a:lnTo>
                  <a:lnTo>
                    <a:pt x="0" y="4503270"/>
                  </a:lnTo>
                  <a:close/>
                </a:path>
              </a:pathLst>
            </a:custGeom>
            <a:solidFill>
              <a:srgbClr val="E2E2E2">
                <a:alpha val="20392"/>
              </a:srgbClr>
            </a:solidFill>
            <a:ln>
              <a:noFill/>
            </a:ln>
          </p:spPr>
        </p:sp>
        <p:sp>
          <p:nvSpPr>
            <p:cNvPr id="503" name="Google Shape;503;p19"/>
            <p:cNvSpPr/>
            <p:nvPr/>
          </p:nvSpPr>
          <p:spPr>
            <a:xfrm>
              <a:off x="8066724" y="0"/>
              <a:ext cx="735448" cy="13673107"/>
            </a:xfrm>
            <a:custGeom>
              <a:rect b="b" l="l" r="r" t="t"/>
              <a:pathLst>
                <a:path extrusionOk="0" h="4503270" w="242221">
                  <a:moveTo>
                    <a:pt x="0" y="0"/>
                  </a:moveTo>
                  <a:lnTo>
                    <a:pt x="242221" y="0"/>
                  </a:lnTo>
                  <a:lnTo>
                    <a:pt x="242221" y="4503270"/>
                  </a:lnTo>
                  <a:lnTo>
                    <a:pt x="0" y="4503270"/>
                  </a:lnTo>
                  <a:close/>
                </a:path>
              </a:pathLst>
            </a:custGeom>
            <a:solidFill>
              <a:srgbClr val="E2E2E2">
                <a:alpha val="20392"/>
              </a:srgbClr>
            </a:solidFill>
            <a:ln>
              <a:noFill/>
            </a:ln>
          </p:spPr>
        </p:sp>
        <p:sp>
          <p:nvSpPr>
            <p:cNvPr id="504" name="Google Shape;504;p19"/>
            <p:cNvSpPr/>
            <p:nvPr/>
          </p:nvSpPr>
          <p:spPr>
            <a:xfrm>
              <a:off x="9680069" y="0"/>
              <a:ext cx="735448" cy="13673107"/>
            </a:xfrm>
            <a:custGeom>
              <a:rect b="b" l="l" r="r" t="t"/>
              <a:pathLst>
                <a:path extrusionOk="0" h="4503270" w="242221">
                  <a:moveTo>
                    <a:pt x="0" y="0"/>
                  </a:moveTo>
                  <a:lnTo>
                    <a:pt x="242221" y="0"/>
                  </a:lnTo>
                  <a:lnTo>
                    <a:pt x="242221" y="4503270"/>
                  </a:lnTo>
                  <a:lnTo>
                    <a:pt x="0" y="4503270"/>
                  </a:lnTo>
                  <a:close/>
                </a:path>
              </a:pathLst>
            </a:custGeom>
            <a:solidFill>
              <a:srgbClr val="E2E2E2">
                <a:alpha val="20392"/>
              </a:srgbClr>
            </a:solidFill>
            <a:ln>
              <a:noFill/>
            </a:ln>
          </p:spPr>
        </p:sp>
        <p:sp>
          <p:nvSpPr>
            <p:cNvPr id="505" name="Google Shape;505;p19"/>
            <p:cNvSpPr/>
            <p:nvPr/>
          </p:nvSpPr>
          <p:spPr>
            <a:xfrm>
              <a:off x="1613345" y="0"/>
              <a:ext cx="735448" cy="13673107"/>
            </a:xfrm>
            <a:custGeom>
              <a:rect b="b" l="l" r="r" t="t"/>
              <a:pathLst>
                <a:path extrusionOk="0" h="4503270" w="242221">
                  <a:moveTo>
                    <a:pt x="0" y="0"/>
                  </a:moveTo>
                  <a:lnTo>
                    <a:pt x="242221" y="0"/>
                  </a:lnTo>
                  <a:lnTo>
                    <a:pt x="242221" y="4503270"/>
                  </a:lnTo>
                  <a:lnTo>
                    <a:pt x="0" y="4503270"/>
                  </a:lnTo>
                  <a:close/>
                </a:path>
              </a:pathLst>
            </a:custGeom>
            <a:solidFill>
              <a:srgbClr val="E2E2E2">
                <a:alpha val="20392"/>
              </a:srgbClr>
            </a:solidFill>
            <a:ln>
              <a:noFill/>
            </a:ln>
          </p:spPr>
        </p:sp>
        <p:sp>
          <p:nvSpPr>
            <p:cNvPr id="506" name="Google Shape;506;p19"/>
            <p:cNvSpPr/>
            <p:nvPr/>
          </p:nvSpPr>
          <p:spPr>
            <a:xfrm>
              <a:off x="6453379" y="0"/>
              <a:ext cx="735448" cy="13673107"/>
            </a:xfrm>
            <a:custGeom>
              <a:rect b="b" l="l" r="r" t="t"/>
              <a:pathLst>
                <a:path extrusionOk="0" h="4503270" w="242221">
                  <a:moveTo>
                    <a:pt x="0" y="0"/>
                  </a:moveTo>
                  <a:lnTo>
                    <a:pt x="242221" y="0"/>
                  </a:lnTo>
                  <a:lnTo>
                    <a:pt x="242221" y="4503270"/>
                  </a:lnTo>
                  <a:lnTo>
                    <a:pt x="0" y="4503270"/>
                  </a:lnTo>
                  <a:close/>
                </a:path>
              </a:pathLst>
            </a:custGeom>
            <a:solidFill>
              <a:srgbClr val="E2E2E2">
                <a:alpha val="20392"/>
              </a:srgbClr>
            </a:solidFill>
            <a:ln>
              <a:noFill/>
            </a:ln>
          </p:spPr>
        </p:sp>
        <p:sp>
          <p:nvSpPr>
            <p:cNvPr id="507" name="Google Shape;507;p19"/>
            <p:cNvSpPr/>
            <p:nvPr/>
          </p:nvSpPr>
          <p:spPr>
            <a:xfrm>
              <a:off x="4840034" y="0"/>
              <a:ext cx="735448" cy="13673107"/>
            </a:xfrm>
            <a:custGeom>
              <a:rect b="b" l="l" r="r" t="t"/>
              <a:pathLst>
                <a:path extrusionOk="0" h="4503270" w="242221">
                  <a:moveTo>
                    <a:pt x="0" y="0"/>
                  </a:moveTo>
                  <a:lnTo>
                    <a:pt x="242221" y="0"/>
                  </a:lnTo>
                  <a:lnTo>
                    <a:pt x="242221" y="4503270"/>
                  </a:lnTo>
                  <a:lnTo>
                    <a:pt x="0" y="4503270"/>
                  </a:lnTo>
                  <a:close/>
                </a:path>
              </a:pathLst>
            </a:custGeom>
            <a:solidFill>
              <a:srgbClr val="E2E2E2">
                <a:alpha val="20392"/>
              </a:srgbClr>
            </a:solidFill>
            <a:ln>
              <a:noFill/>
            </a:ln>
          </p:spPr>
        </p:sp>
      </p:grpSp>
      <p:cxnSp>
        <p:nvCxnSpPr>
          <p:cNvPr id="508" name="Google Shape;508;p19"/>
          <p:cNvCxnSpPr/>
          <p:nvPr/>
        </p:nvCxnSpPr>
        <p:spPr>
          <a:xfrm>
            <a:off x="2365406" y="3778118"/>
            <a:ext cx="5126234" cy="0"/>
          </a:xfrm>
          <a:prstGeom prst="straightConnector1">
            <a:avLst/>
          </a:prstGeom>
          <a:noFill/>
          <a:ln cap="rnd" cmpd="sng" w="28575">
            <a:solidFill>
              <a:srgbClr val="0D907E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509" name="Google Shape;509;p19"/>
          <p:cNvCxnSpPr/>
          <p:nvPr/>
        </p:nvCxnSpPr>
        <p:spPr>
          <a:xfrm>
            <a:off x="2365406" y="5227478"/>
            <a:ext cx="5126234" cy="0"/>
          </a:xfrm>
          <a:prstGeom prst="straightConnector1">
            <a:avLst/>
          </a:prstGeom>
          <a:noFill/>
          <a:ln cap="rnd" cmpd="sng" w="28575">
            <a:solidFill>
              <a:srgbClr val="0D907E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510" name="Google Shape;510;p19"/>
          <p:cNvCxnSpPr/>
          <p:nvPr/>
        </p:nvCxnSpPr>
        <p:spPr>
          <a:xfrm>
            <a:off x="2365406" y="6676838"/>
            <a:ext cx="5126234" cy="0"/>
          </a:xfrm>
          <a:prstGeom prst="straightConnector1">
            <a:avLst/>
          </a:prstGeom>
          <a:noFill/>
          <a:ln cap="rnd" cmpd="sng" w="28575">
            <a:solidFill>
              <a:srgbClr val="0D907E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511" name="Google Shape;511;p19"/>
          <p:cNvCxnSpPr/>
          <p:nvPr/>
        </p:nvCxnSpPr>
        <p:spPr>
          <a:xfrm>
            <a:off x="2365406" y="8126198"/>
            <a:ext cx="5126234" cy="0"/>
          </a:xfrm>
          <a:prstGeom prst="straightConnector1">
            <a:avLst/>
          </a:prstGeom>
          <a:noFill/>
          <a:ln cap="rnd" cmpd="sng" w="28575">
            <a:solidFill>
              <a:srgbClr val="0D907E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512" name="Google Shape;512;p19"/>
          <p:cNvCxnSpPr/>
          <p:nvPr/>
        </p:nvCxnSpPr>
        <p:spPr>
          <a:xfrm>
            <a:off x="2365406" y="4261238"/>
            <a:ext cx="5126234" cy="0"/>
          </a:xfrm>
          <a:prstGeom prst="straightConnector1">
            <a:avLst/>
          </a:prstGeom>
          <a:noFill/>
          <a:ln cap="rnd" cmpd="sng" w="28575">
            <a:solidFill>
              <a:srgbClr val="0D907E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513" name="Google Shape;513;p19"/>
          <p:cNvCxnSpPr/>
          <p:nvPr/>
        </p:nvCxnSpPr>
        <p:spPr>
          <a:xfrm>
            <a:off x="2365406" y="5710598"/>
            <a:ext cx="5126234" cy="0"/>
          </a:xfrm>
          <a:prstGeom prst="straightConnector1">
            <a:avLst/>
          </a:prstGeom>
          <a:noFill/>
          <a:ln cap="rnd" cmpd="sng" w="28575">
            <a:solidFill>
              <a:srgbClr val="0D907E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514" name="Google Shape;514;p19"/>
          <p:cNvCxnSpPr/>
          <p:nvPr/>
        </p:nvCxnSpPr>
        <p:spPr>
          <a:xfrm>
            <a:off x="2365406" y="7159958"/>
            <a:ext cx="5126234" cy="0"/>
          </a:xfrm>
          <a:prstGeom prst="straightConnector1">
            <a:avLst/>
          </a:prstGeom>
          <a:noFill/>
          <a:ln cap="rnd" cmpd="sng" w="28575">
            <a:solidFill>
              <a:srgbClr val="0D907E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515" name="Google Shape;515;p19"/>
          <p:cNvCxnSpPr/>
          <p:nvPr/>
        </p:nvCxnSpPr>
        <p:spPr>
          <a:xfrm>
            <a:off x="2365406" y="8609318"/>
            <a:ext cx="5126234" cy="0"/>
          </a:xfrm>
          <a:prstGeom prst="straightConnector1">
            <a:avLst/>
          </a:prstGeom>
          <a:noFill/>
          <a:ln cap="rnd" cmpd="sng" w="28575">
            <a:solidFill>
              <a:srgbClr val="0D907E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516" name="Google Shape;516;p19"/>
          <p:cNvCxnSpPr/>
          <p:nvPr/>
        </p:nvCxnSpPr>
        <p:spPr>
          <a:xfrm>
            <a:off x="2365406" y="4744358"/>
            <a:ext cx="5126234" cy="0"/>
          </a:xfrm>
          <a:prstGeom prst="straightConnector1">
            <a:avLst/>
          </a:prstGeom>
          <a:noFill/>
          <a:ln cap="rnd" cmpd="sng" w="28575">
            <a:solidFill>
              <a:srgbClr val="0D907E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517" name="Google Shape;517;p19"/>
          <p:cNvCxnSpPr/>
          <p:nvPr/>
        </p:nvCxnSpPr>
        <p:spPr>
          <a:xfrm>
            <a:off x="2365406" y="6193718"/>
            <a:ext cx="5126234" cy="0"/>
          </a:xfrm>
          <a:prstGeom prst="straightConnector1">
            <a:avLst/>
          </a:prstGeom>
          <a:noFill/>
          <a:ln cap="rnd" cmpd="sng" w="28575">
            <a:solidFill>
              <a:srgbClr val="0D907E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518" name="Google Shape;518;p19"/>
          <p:cNvCxnSpPr/>
          <p:nvPr/>
        </p:nvCxnSpPr>
        <p:spPr>
          <a:xfrm>
            <a:off x="2365406" y="7643078"/>
            <a:ext cx="5126234" cy="0"/>
          </a:xfrm>
          <a:prstGeom prst="straightConnector1">
            <a:avLst/>
          </a:prstGeom>
          <a:noFill/>
          <a:ln cap="rnd" cmpd="sng" w="28575">
            <a:solidFill>
              <a:srgbClr val="0D907E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519" name="Google Shape;519;p19"/>
          <p:cNvCxnSpPr/>
          <p:nvPr/>
        </p:nvCxnSpPr>
        <p:spPr>
          <a:xfrm>
            <a:off x="2365406" y="9092437"/>
            <a:ext cx="5126234" cy="0"/>
          </a:xfrm>
          <a:prstGeom prst="straightConnector1">
            <a:avLst/>
          </a:prstGeom>
          <a:noFill/>
          <a:ln cap="rnd" cmpd="sng" w="28575">
            <a:solidFill>
              <a:srgbClr val="0D907E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520" name="Google Shape;520;p19"/>
          <p:cNvSpPr txBox="1"/>
          <p:nvPr/>
        </p:nvSpPr>
        <p:spPr>
          <a:xfrm>
            <a:off x="213281" y="434376"/>
            <a:ext cx="7385100" cy="871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7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5500" u="none" cap="none" strike="noStrike">
                <a:solidFill>
                  <a:srgbClr val="1E605C"/>
                </a:solidFill>
                <a:latin typeface="Arial"/>
                <a:ea typeface="Arial"/>
                <a:cs typeface="Arial"/>
                <a:sym typeface="Arial"/>
              </a:rPr>
              <a:t>I Can Be Grateful For</a:t>
            </a:r>
            <a:r>
              <a:rPr b="0" i="0" lang="en-US" sz="5664" u="none" cap="none" strike="noStrike">
                <a:solidFill>
                  <a:srgbClr val="1E605C"/>
                </a:solidFill>
                <a:latin typeface="Arial"/>
                <a:ea typeface="Arial"/>
                <a:cs typeface="Arial"/>
                <a:sym typeface="Arial"/>
              </a:rPr>
              <a:t>...</a:t>
            </a:r>
            <a:endParaRPr/>
          </a:p>
        </p:txBody>
      </p:sp>
      <p:sp>
        <p:nvSpPr>
          <p:cNvPr id="521" name="Google Shape;521;p19"/>
          <p:cNvSpPr txBox="1"/>
          <p:nvPr/>
        </p:nvSpPr>
        <p:spPr>
          <a:xfrm>
            <a:off x="387325" y="1801982"/>
            <a:ext cx="6997750" cy="1402039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585" u="none" cap="none" strike="noStrike">
                <a:solidFill>
                  <a:srgbClr val="000000"/>
                </a:solidFill>
                <a:latin typeface="Alice"/>
                <a:ea typeface="Alice"/>
                <a:cs typeface="Alice"/>
                <a:sym typeface="Alice"/>
              </a:rPr>
              <a:t>Take a deep looking into who you are so that you can be grateful for all of your uniqueness.  By creating a list of all of your greatness you'll be able to pick it up and look at it whenever you're having a rough day.  Below you'll find one or two words, write what is important to you or the first thing you think of.</a:t>
            </a:r>
            <a:endParaRPr/>
          </a:p>
        </p:txBody>
      </p:sp>
      <p:sp>
        <p:nvSpPr>
          <p:cNvPr id="522" name="Google Shape;522;p19"/>
          <p:cNvSpPr txBox="1"/>
          <p:nvPr/>
        </p:nvSpPr>
        <p:spPr>
          <a:xfrm>
            <a:off x="318829" y="3389050"/>
            <a:ext cx="2021315" cy="578776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23398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633" u="none" cap="none" strike="noStrike">
                <a:solidFill>
                  <a:srgbClr val="000000"/>
                </a:solidFill>
                <a:latin typeface="Alice"/>
                <a:ea typeface="Alice"/>
                <a:cs typeface="Alice"/>
                <a:sym typeface="Alice"/>
              </a:rPr>
              <a:t>FUN THING </a:t>
            </a:r>
            <a:endParaRPr/>
          </a:p>
          <a:p>
            <a:pPr indent="0" lvl="0" marL="0" marR="0" rtl="0" algn="l">
              <a:lnSpc>
                <a:spcPct val="23398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633" u="none" cap="none" strike="noStrike">
                <a:solidFill>
                  <a:srgbClr val="000000"/>
                </a:solidFill>
                <a:latin typeface="Alice"/>
                <a:ea typeface="Alice"/>
                <a:cs typeface="Alice"/>
                <a:sym typeface="Alice"/>
              </a:rPr>
              <a:t>INSPIRES ME </a:t>
            </a:r>
            <a:endParaRPr/>
          </a:p>
          <a:p>
            <a:pPr indent="0" lvl="0" marL="0" marR="0" rtl="0" algn="l">
              <a:lnSpc>
                <a:spcPct val="23398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633" u="none" cap="none" strike="noStrike">
                <a:solidFill>
                  <a:srgbClr val="000000"/>
                </a:solidFill>
                <a:latin typeface="Alice"/>
                <a:ea typeface="Alice"/>
                <a:cs typeface="Alice"/>
                <a:sym typeface="Alice"/>
              </a:rPr>
              <a:t>IS FORTUNATE</a:t>
            </a:r>
            <a:endParaRPr/>
          </a:p>
          <a:p>
            <a:pPr indent="0" lvl="0" marL="0" marR="0" rtl="0" algn="l">
              <a:lnSpc>
                <a:spcPct val="23398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633" u="none" cap="none" strike="noStrike">
                <a:solidFill>
                  <a:srgbClr val="000000"/>
                </a:solidFill>
                <a:latin typeface="Alice"/>
                <a:ea typeface="Alice"/>
                <a:cs typeface="Alice"/>
                <a:sym typeface="Alice"/>
              </a:rPr>
              <a:t>ENJOYS LIFE</a:t>
            </a:r>
            <a:endParaRPr/>
          </a:p>
          <a:p>
            <a:pPr indent="0" lvl="0" marL="0" marR="0" rtl="0" algn="l">
              <a:lnSpc>
                <a:spcPct val="23398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633" u="none" cap="none" strike="noStrike">
                <a:solidFill>
                  <a:srgbClr val="000000"/>
                </a:solidFill>
                <a:latin typeface="Alice"/>
                <a:ea typeface="Alice"/>
                <a:cs typeface="Alice"/>
                <a:sym typeface="Alice"/>
              </a:rPr>
              <a:t>MADE ME LAUGH</a:t>
            </a:r>
            <a:endParaRPr/>
          </a:p>
          <a:p>
            <a:pPr indent="0" lvl="0" marL="0" marR="0" rtl="0" algn="l">
              <a:lnSpc>
                <a:spcPct val="23398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633" u="none" cap="none" strike="noStrike">
                <a:solidFill>
                  <a:srgbClr val="000000"/>
                </a:solidFill>
                <a:latin typeface="Alice"/>
                <a:ea typeface="Alice"/>
                <a:cs typeface="Alice"/>
                <a:sym typeface="Alice"/>
              </a:rPr>
              <a:t>HELP OTHERS</a:t>
            </a:r>
            <a:endParaRPr/>
          </a:p>
          <a:p>
            <a:pPr indent="0" lvl="0" marL="0" marR="0" rtl="0" algn="l">
              <a:lnSpc>
                <a:spcPct val="23398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633" u="none" cap="none" strike="noStrike">
                <a:solidFill>
                  <a:srgbClr val="000000"/>
                </a:solidFill>
                <a:latin typeface="Alice"/>
                <a:ea typeface="Alice"/>
                <a:cs typeface="Alice"/>
                <a:sym typeface="Alice"/>
              </a:rPr>
              <a:t>IS GRATEFUL</a:t>
            </a:r>
            <a:endParaRPr/>
          </a:p>
          <a:p>
            <a:pPr indent="0" lvl="0" marL="0" marR="0" rtl="0" algn="l">
              <a:lnSpc>
                <a:spcPct val="23398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633" u="none" cap="none" strike="noStrike">
                <a:solidFill>
                  <a:srgbClr val="000000"/>
                </a:solidFill>
                <a:latin typeface="Alice"/>
                <a:ea typeface="Alice"/>
                <a:cs typeface="Alice"/>
                <a:sym typeface="Alice"/>
              </a:rPr>
              <a:t>LOVES</a:t>
            </a:r>
            <a:endParaRPr/>
          </a:p>
          <a:p>
            <a:pPr indent="0" lvl="0" marL="0" marR="0" rtl="0" algn="l">
              <a:lnSpc>
                <a:spcPct val="23398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633" u="none" cap="none" strike="noStrike">
                <a:solidFill>
                  <a:srgbClr val="000000"/>
                </a:solidFill>
                <a:latin typeface="Alice"/>
                <a:ea typeface="Alice"/>
                <a:cs typeface="Alice"/>
                <a:sym typeface="Alice"/>
              </a:rPr>
              <a:t>GOAL</a:t>
            </a:r>
            <a:endParaRPr/>
          </a:p>
          <a:p>
            <a:pPr indent="0" lvl="0" marL="0" marR="0" rtl="0" algn="l">
              <a:lnSpc>
                <a:spcPct val="23398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633" u="none" cap="none" strike="noStrike">
                <a:solidFill>
                  <a:srgbClr val="000000"/>
                </a:solidFill>
                <a:latin typeface="Alice"/>
                <a:ea typeface="Alice"/>
                <a:cs typeface="Alice"/>
                <a:sym typeface="Alice"/>
              </a:rPr>
              <a:t>TRIP TO TAKE</a:t>
            </a:r>
            <a:endParaRPr/>
          </a:p>
          <a:p>
            <a:pPr indent="0" lvl="0" marL="0" marR="0" rtl="0" algn="l">
              <a:lnSpc>
                <a:spcPct val="23398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633" u="none" cap="none" strike="noStrike">
                <a:solidFill>
                  <a:srgbClr val="000000"/>
                </a:solidFill>
                <a:latin typeface="Alice"/>
                <a:ea typeface="Alice"/>
                <a:cs typeface="Alice"/>
                <a:sym typeface="Alice"/>
              </a:rPr>
              <a:t>BELIEVES IN</a:t>
            </a:r>
            <a:endParaRPr/>
          </a:p>
          <a:p>
            <a:pPr indent="0" lvl="0" marL="0" marR="0" rtl="0" algn="l">
              <a:lnSpc>
                <a:spcPct val="23398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633" u="none" cap="none" strike="noStrike">
                <a:solidFill>
                  <a:srgbClr val="000000"/>
                </a:solidFill>
                <a:latin typeface="Alice"/>
                <a:ea typeface="Alice"/>
                <a:cs typeface="Alice"/>
                <a:sym typeface="Alice"/>
              </a:rPr>
              <a:t>SUPPORT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0" name="Google Shape;100;p2"/>
          <p:cNvPicPr preferRelativeResize="0"/>
          <p:nvPr/>
        </p:nvPicPr>
        <p:blipFill rotWithShape="1">
          <a:blip r:embed="rId3">
            <a:alphaModFix/>
          </a:blip>
          <a:srcRect b="0" l="24114" r="24114" t="0"/>
          <a:stretch/>
        </p:blipFill>
        <p:spPr>
          <a:xfrm>
            <a:off x="-114300" y="-114300"/>
            <a:ext cx="8001000" cy="1028700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01" name="Google Shape;101;p2"/>
          <p:cNvGrpSpPr/>
          <p:nvPr/>
        </p:nvGrpSpPr>
        <p:grpSpPr>
          <a:xfrm>
            <a:off x="-2107696" y="-1881184"/>
            <a:ext cx="12142445" cy="13379557"/>
            <a:chOff x="1" y="1"/>
            <a:chExt cx="16189925" cy="17839409"/>
          </a:xfrm>
        </p:grpSpPr>
        <p:pic>
          <p:nvPicPr>
            <p:cNvPr id="102" name="Google Shape;102;p2"/>
            <p:cNvPicPr preferRelativeResize="0"/>
            <p:nvPr/>
          </p:nvPicPr>
          <p:blipFill rotWithShape="1">
            <a:blip r:embed="rId4">
              <a:alphaModFix amt="30000"/>
            </a:blip>
            <a:srcRect b="0" l="0" r="0" t="0"/>
            <a:stretch/>
          </p:blipFill>
          <p:spPr>
            <a:xfrm flipH="1" rot="-8612998">
              <a:off x="10130194" y="6495363"/>
              <a:ext cx="4593786" cy="644741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03" name="Google Shape;103;p2"/>
            <p:cNvPicPr preferRelativeResize="0"/>
            <p:nvPr/>
          </p:nvPicPr>
          <p:blipFill rotWithShape="1">
            <a:blip r:embed="rId4">
              <a:alphaModFix amt="30000"/>
            </a:blip>
            <a:srcRect b="0" l="0" r="0" t="0"/>
            <a:stretch/>
          </p:blipFill>
          <p:spPr>
            <a:xfrm flipH="1" rot="2468675">
              <a:off x="1553863" y="5990136"/>
              <a:ext cx="4593786" cy="644741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04" name="Google Shape;104;p2"/>
            <p:cNvPicPr preferRelativeResize="0"/>
            <p:nvPr/>
          </p:nvPicPr>
          <p:blipFill rotWithShape="1">
            <a:blip r:embed="rId4">
              <a:alphaModFix amt="30000"/>
            </a:blip>
            <a:srcRect b="0" l="0" r="0" t="0"/>
            <a:stretch/>
          </p:blipFill>
          <p:spPr>
            <a:xfrm flipH="1" rot="-4290210">
              <a:off x="6058558" y="11414747"/>
              <a:ext cx="4593786" cy="644741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05" name="Google Shape;105;p2"/>
            <p:cNvPicPr preferRelativeResize="0"/>
            <p:nvPr/>
          </p:nvPicPr>
          <p:blipFill rotWithShape="1">
            <a:blip r:embed="rId4">
              <a:alphaModFix amt="30000"/>
            </a:blip>
            <a:srcRect b="0" l="0" r="0" t="0"/>
            <a:stretch/>
          </p:blipFill>
          <p:spPr>
            <a:xfrm flipH="1" rot="6816935">
              <a:off x="5741955" y="172240"/>
              <a:ext cx="4593786" cy="6447419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06" name="Google Shape;106;p2"/>
            <p:cNvSpPr/>
            <p:nvPr/>
          </p:nvSpPr>
          <p:spPr>
            <a:xfrm>
              <a:off x="3564985" y="3319750"/>
              <a:ext cx="8862102" cy="11788192"/>
            </a:xfrm>
            <a:custGeom>
              <a:rect b="b" l="l" r="r" t="t"/>
              <a:pathLst>
                <a:path extrusionOk="0" h="3958290" w="2975755">
                  <a:moveTo>
                    <a:pt x="0" y="0"/>
                  </a:moveTo>
                  <a:lnTo>
                    <a:pt x="2975755" y="0"/>
                  </a:lnTo>
                  <a:lnTo>
                    <a:pt x="2975755" y="3958290"/>
                  </a:lnTo>
                  <a:lnTo>
                    <a:pt x="0" y="3958290"/>
                  </a:lnTo>
                  <a:close/>
                </a:path>
              </a:pathLst>
            </a:custGeom>
            <a:solidFill>
              <a:srgbClr val="E2E2E2"/>
            </a:solidFill>
            <a:ln>
              <a:noFill/>
            </a:ln>
          </p:spPr>
        </p:sp>
        <p:pic>
          <p:nvPicPr>
            <p:cNvPr id="107" name="Google Shape;107;p2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 rot="-628676">
              <a:off x="9844423" y="10453069"/>
              <a:ext cx="4593786" cy="644741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08" name="Google Shape;108;p2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 rot="10171323">
              <a:off x="1501959" y="1123448"/>
              <a:ext cx="4593786" cy="644741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09" name="Google Shape;109;p2"/>
            <p:cNvPicPr preferRelativeResize="0"/>
            <p:nvPr/>
          </p:nvPicPr>
          <p:blipFill rotWithShape="1">
            <a:blip r:embed="rId5">
              <a:alphaModFix/>
            </a:blip>
            <a:srcRect b="0" l="0" r="0" t="0"/>
            <a:stretch/>
          </p:blipFill>
          <p:spPr>
            <a:xfrm flipH="1" rot="564461">
              <a:off x="1553863" y="10484931"/>
              <a:ext cx="4593786" cy="644741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10" name="Google Shape;110;p2"/>
            <p:cNvPicPr preferRelativeResize="0"/>
            <p:nvPr/>
          </p:nvPicPr>
          <p:blipFill rotWithShape="1">
            <a:blip r:embed="rId5">
              <a:alphaModFix/>
            </a:blip>
            <a:srcRect b="0" l="0" r="0" t="0"/>
            <a:stretch/>
          </p:blipFill>
          <p:spPr>
            <a:xfrm flipH="1" rot="-10235538">
              <a:off x="10130194" y="1515113"/>
              <a:ext cx="4593786" cy="6447419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11" name="Google Shape;111;p2"/>
            <p:cNvSpPr/>
            <p:nvPr/>
          </p:nvSpPr>
          <p:spPr>
            <a:xfrm>
              <a:off x="2407342" y="12078700"/>
              <a:ext cx="11177388" cy="1379775"/>
            </a:xfrm>
            <a:custGeom>
              <a:rect b="b" l="l" r="r" t="t"/>
              <a:pathLst>
                <a:path extrusionOk="0" h="463307" w="3753192">
                  <a:moveTo>
                    <a:pt x="0" y="0"/>
                  </a:moveTo>
                  <a:lnTo>
                    <a:pt x="3753192" y="0"/>
                  </a:lnTo>
                  <a:lnTo>
                    <a:pt x="3753192" y="463307"/>
                  </a:lnTo>
                  <a:lnTo>
                    <a:pt x="0" y="463307"/>
                  </a:lnTo>
                  <a:close/>
                </a:path>
              </a:pathLst>
            </a:custGeom>
            <a:solidFill>
              <a:srgbClr val="0D907E"/>
            </a:solidFill>
            <a:ln>
              <a:noFill/>
            </a:ln>
          </p:spPr>
        </p:sp>
        <p:sp>
          <p:nvSpPr>
            <p:cNvPr id="112" name="Google Shape;112;p2"/>
            <p:cNvSpPr txBox="1"/>
            <p:nvPr/>
          </p:nvSpPr>
          <p:spPr>
            <a:xfrm>
              <a:off x="4747416" y="9664583"/>
              <a:ext cx="6497241" cy="177746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14995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en-US" sz="8936" u="none" cap="none" strike="noStrike">
                  <a:solidFill>
                    <a:srgbClr val="0D907E"/>
                  </a:solidFill>
                  <a:latin typeface="Alice"/>
                  <a:ea typeface="Alice"/>
                  <a:cs typeface="Alice"/>
                  <a:sym typeface="Alice"/>
                </a:rPr>
                <a:t>Difficulty</a:t>
              </a:r>
              <a:endParaRPr/>
            </a:p>
          </p:txBody>
        </p:sp>
        <p:sp>
          <p:nvSpPr>
            <p:cNvPr id="113" name="Google Shape;113;p2"/>
            <p:cNvSpPr txBox="1"/>
            <p:nvPr/>
          </p:nvSpPr>
          <p:spPr>
            <a:xfrm>
              <a:off x="5752799" y="12246612"/>
              <a:ext cx="4486473" cy="942981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18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-US" sz="4218" u="none" cap="none" strike="noStrike">
                  <a:solidFill>
                    <a:srgbClr val="FFFFFF"/>
                  </a:solidFill>
                  <a:latin typeface="Raleway"/>
                  <a:ea typeface="Raleway"/>
                  <a:cs typeface="Raleway"/>
                  <a:sym typeface="Raleway"/>
                </a:rPr>
                <a:t>PLANNER</a:t>
              </a:r>
              <a:endParaRPr/>
            </a:p>
          </p:txBody>
        </p:sp>
        <p:sp>
          <p:nvSpPr>
            <p:cNvPr id="114" name="Google Shape;114;p2"/>
            <p:cNvSpPr txBox="1"/>
            <p:nvPr/>
          </p:nvSpPr>
          <p:spPr>
            <a:xfrm>
              <a:off x="4705049" y="4993129"/>
              <a:ext cx="6581973" cy="351736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14995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en-US" sz="8936" u="none" cap="none" strike="noStrike">
                  <a:solidFill>
                    <a:srgbClr val="1E605C"/>
                  </a:solidFill>
                  <a:latin typeface="Alice"/>
                  <a:ea typeface="Alice"/>
                  <a:cs typeface="Alice"/>
                  <a:sym typeface="Alice"/>
                </a:rPr>
                <a:t>Express</a:t>
              </a:r>
              <a:endParaRPr/>
            </a:p>
            <a:p>
              <a:pPr indent="0" lvl="0" marL="0" marR="0" rtl="0" algn="ctr">
                <a:lnSpc>
                  <a:spcPct val="114995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en-US" sz="8936" u="none" cap="none" strike="noStrike">
                  <a:solidFill>
                    <a:srgbClr val="0D907E"/>
                  </a:solidFill>
                  <a:latin typeface="Alice"/>
                  <a:ea typeface="Alice"/>
                  <a:cs typeface="Alice"/>
                  <a:sym typeface="Alice"/>
                </a:rPr>
                <a:t>Gratitude</a:t>
              </a:r>
              <a:endParaRPr/>
            </a:p>
          </p:txBody>
        </p:sp>
        <p:sp>
          <p:nvSpPr>
            <p:cNvPr id="115" name="Google Shape;115;p2"/>
            <p:cNvSpPr txBox="1"/>
            <p:nvPr/>
          </p:nvSpPr>
          <p:spPr>
            <a:xfrm>
              <a:off x="3850756" y="8782412"/>
              <a:ext cx="8290560" cy="620121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9977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-US" sz="2724" u="none" cap="none" strike="noStrike">
                  <a:solidFill>
                    <a:srgbClr val="1E605C"/>
                  </a:solidFill>
                  <a:latin typeface="Raleway"/>
                  <a:ea typeface="Raleway"/>
                  <a:cs typeface="Raleway"/>
                  <a:sym typeface="Raleway"/>
                </a:rPr>
                <a:t>DURING TIMES OF</a:t>
              </a:r>
              <a:endParaRPr/>
            </a:p>
          </p:txBody>
        </p:sp>
      </p:grp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26" name="Shape 5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27" name="Google Shape;527;p20"/>
          <p:cNvGrpSpPr/>
          <p:nvPr/>
        </p:nvGrpSpPr>
        <p:grpSpPr>
          <a:xfrm>
            <a:off x="-64809" y="0"/>
            <a:ext cx="7811637" cy="10254831"/>
            <a:chOff x="0" y="0"/>
            <a:chExt cx="10415517" cy="13673107"/>
          </a:xfrm>
        </p:grpSpPr>
        <p:sp>
          <p:nvSpPr>
            <p:cNvPr id="528" name="Google Shape;528;p20"/>
            <p:cNvSpPr/>
            <p:nvPr/>
          </p:nvSpPr>
          <p:spPr>
            <a:xfrm>
              <a:off x="0" y="0"/>
              <a:ext cx="735448" cy="13673107"/>
            </a:xfrm>
            <a:custGeom>
              <a:rect b="b" l="l" r="r" t="t"/>
              <a:pathLst>
                <a:path extrusionOk="0" h="4503270" w="242221">
                  <a:moveTo>
                    <a:pt x="0" y="0"/>
                  </a:moveTo>
                  <a:lnTo>
                    <a:pt x="242221" y="0"/>
                  </a:lnTo>
                  <a:lnTo>
                    <a:pt x="242221" y="4503270"/>
                  </a:lnTo>
                  <a:lnTo>
                    <a:pt x="0" y="4503270"/>
                  </a:lnTo>
                  <a:close/>
                </a:path>
              </a:pathLst>
            </a:custGeom>
            <a:solidFill>
              <a:srgbClr val="E2E2E2">
                <a:alpha val="20392"/>
              </a:srgbClr>
            </a:solidFill>
            <a:ln>
              <a:noFill/>
            </a:ln>
          </p:spPr>
        </p:sp>
        <p:sp>
          <p:nvSpPr>
            <p:cNvPr id="529" name="Google Shape;529;p20"/>
            <p:cNvSpPr/>
            <p:nvPr/>
          </p:nvSpPr>
          <p:spPr>
            <a:xfrm>
              <a:off x="3226690" y="0"/>
              <a:ext cx="735448" cy="13673107"/>
            </a:xfrm>
            <a:custGeom>
              <a:rect b="b" l="l" r="r" t="t"/>
              <a:pathLst>
                <a:path extrusionOk="0" h="4503270" w="242221">
                  <a:moveTo>
                    <a:pt x="0" y="0"/>
                  </a:moveTo>
                  <a:lnTo>
                    <a:pt x="242221" y="0"/>
                  </a:lnTo>
                  <a:lnTo>
                    <a:pt x="242221" y="4503270"/>
                  </a:lnTo>
                  <a:lnTo>
                    <a:pt x="0" y="4503270"/>
                  </a:lnTo>
                  <a:close/>
                </a:path>
              </a:pathLst>
            </a:custGeom>
            <a:solidFill>
              <a:srgbClr val="E2E2E2">
                <a:alpha val="20392"/>
              </a:srgbClr>
            </a:solidFill>
            <a:ln>
              <a:noFill/>
            </a:ln>
          </p:spPr>
        </p:sp>
        <p:sp>
          <p:nvSpPr>
            <p:cNvPr id="530" name="Google Shape;530;p20"/>
            <p:cNvSpPr/>
            <p:nvPr/>
          </p:nvSpPr>
          <p:spPr>
            <a:xfrm>
              <a:off x="8066724" y="0"/>
              <a:ext cx="735448" cy="13673107"/>
            </a:xfrm>
            <a:custGeom>
              <a:rect b="b" l="l" r="r" t="t"/>
              <a:pathLst>
                <a:path extrusionOk="0" h="4503270" w="242221">
                  <a:moveTo>
                    <a:pt x="0" y="0"/>
                  </a:moveTo>
                  <a:lnTo>
                    <a:pt x="242221" y="0"/>
                  </a:lnTo>
                  <a:lnTo>
                    <a:pt x="242221" y="4503270"/>
                  </a:lnTo>
                  <a:lnTo>
                    <a:pt x="0" y="4503270"/>
                  </a:lnTo>
                  <a:close/>
                </a:path>
              </a:pathLst>
            </a:custGeom>
            <a:solidFill>
              <a:srgbClr val="E2E2E2">
                <a:alpha val="20392"/>
              </a:srgbClr>
            </a:solidFill>
            <a:ln>
              <a:noFill/>
            </a:ln>
          </p:spPr>
        </p:sp>
        <p:sp>
          <p:nvSpPr>
            <p:cNvPr id="531" name="Google Shape;531;p20"/>
            <p:cNvSpPr/>
            <p:nvPr/>
          </p:nvSpPr>
          <p:spPr>
            <a:xfrm>
              <a:off x="9680069" y="0"/>
              <a:ext cx="735448" cy="13673107"/>
            </a:xfrm>
            <a:custGeom>
              <a:rect b="b" l="l" r="r" t="t"/>
              <a:pathLst>
                <a:path extrusionOk="0" h="4503270" w="242221">
                  <a:moveTo>
                    <a:pt x="0" y="0"/>
                  </a:moveTo>
                  <a:lnTo>
                    <a:pt x="242221" y="0"/>
                  </a:lnTo>
                  <a:lnTo>
                    <a:pt x="242221" y="4503270"/>
                  </a:lnTo>
                  <a:lnTo>
                    <a:pt x="0" y="4503270"/>
                  </a:lnTo>
                  <a:close/>
                </a:path>
              </a:pathLst>
            </a:custGeom>
            <a:solidFill>
              <a:srgbClr val="E2E2E2">
                <a:alpha val="20392"/>
              </a:srgbClr>
            </a:solidFill>
            <a:ln>
              <a:noFill/>
            </a:ln>
          </p:spPr>
        </p:sp>
        <p:sp>
          <p:nvSpPr>
            <p:cNvPr id="532" name="Google Shape;532;p20"/>
            <p:cNvSpPr/>
            <p:nvPr/>
          </p:nvSpPr>
          <p:spPr>
            <a:xfrm>
              <a:off x="1613345" y="0"/>
              <a:ext cx="735448" cy="13673107"/>
            </a:xfrm>
            <a:custGeom>
              <a:rect b="b" l="l" r="r" t="t"/>
              <a:pathLst>
                <a:path extrusionOk="0" h="4503270" w="242221">
                  <a:moveTo>
                    <a:pt x="0" y="0"/>
                  </a:moveTo>
                  <a:lnTo>
                    <a:pt x="242221" y="0"/>
                  </a:lnTo>
                  <a:lnTo>
                    <a:pt x="242221" y="4503270"/>
                  </a:lnTo>
                  <a:lnTo>
                    <a:pt x="0" y="4503270"/>
                  </a:lnTo>
                  <a:close/>
                </a:path>
              </a:pathLst>
            </a:custGeom>
            <a:solidFill>
              <a:srgbClr val="E2E2E2">
                <a:alpha val="20392"/>
              </a:srgbClr>
            </a:solidFill>
            <a:ln>
              <a:noFill/>
            </a:ln>
          </p:spPr>
        </p:sp>
        <p:sp>
          <p:nvSpPr>
            <p:cNvPr id="533" name="Google Shape;533;p20"/>
            <p:cNvSpPr/>
            <p:nvPr/>
          </p:nvSpPr>
          <p:spPr>
            <a:xfrm>
              <a:off x="6453379" y="0"/>
              <a:ext cx="735448" cy="13673107"/>
            </a:xfrm>
            <a:custGeom>
              <a:rect b="b" l="l" r="r" t="t"/>
              <a:pathLst>
                <a:path extrusionOk="0" h="4503270" w="242221">
                  <a:moveTo>
                    <a:pt x="0" y="0"/>
                  </a:moveTo>
                  <a:lnTo>
                    <a:pt x="242221" y="0"/>
                  </a:lnTo>
                  <a:lnTo>
                    <a:pt x="242221" y="4503270"/>
                  </a:lnTo>
                  <a:lnTo>
                    <a:pt x="0" y="4503270"/>
                  </a:lnTo>
                  <a:close/>
                </a:path>
              </a:pathLst>
            </a:custGeom>
            <a:solidFill>
              <a:srgbClr val="E2E2E2">
                <a:alpha val="20392"/>
              </a:srgbClr>
            </a:solidFill>
            <a:ln>
              <a:noFill/>
            </a:ln>
          </p:spPr>
        </p:sp>
        <p:sp>
          <p:nvSpPr>
            <p:cNvPr id="534" name="Google Shape;534;p20"/>
            <p:cNvSpPr/>
            <p:nvPr/>
          </p:nvSpPr>
          <p:spPr>
            <a:xfrm>
              <a:off x="4840034" y="0"/>
              <a:ext cx="735448" cy="13673107"/>
            </a:xfrm>
            <a:custGeom>
              <a:rect b="b" l="l" r="r" t="t"/>
              <a:pathLst>
                <a:path extrusionOk="0" h="4503270" w="242221">
                  <a:moveTo>
                    <a:pt x="0" y="0"/>
                  </a:moveTo>
                  <a:lnTo>
                    <a:pt x="242221" y="0"/>
                  </a:lnTo>
                  <a:lnTo>
                    <a:pt x="242221" y="4503270"/>
                  </a:lnTo>
                  <a:lnTo>
                    <a:pt x="0" y="4503270"/>
                  </a:lnTo>
                  <a:close/>
                </a:path>
              </a:pathLst>
            </a:custGeom>
            <a:solidFill>
              <a:srgbClr val="E2E2E2">
                <a:alpha val="20392"/>
              </a:srgbClr>
            </a:solidFill>
            <a:ln>
              <a:noFill/>
            </a:ln>
          </p:spPr>
        </p:sp>
      </p:grpSp>
      <p:sp>
        <p:nvSpPr>
          <p:cNvPr id="535" name="Google Shape;535;p20"/>
          <p:cNvSpPr/>
          <p:nvPr/>
        </p:nvSpPr>
        <p:spPr>
          <a:xfrm>
            <a:off x="0" y="1454728"/>
            <a:ext cx="7772402" cy="8603672"/>
          </a:xfrm>
          <a:custGeom>
            <a:rect b="b" l="l" r="r" t="t"/>
            <a:pathLst>
              <a:path extrusionOk="0" h="4204450" w="3798224">
                <a:moveTo>
                  <a:pt x="0" y="0"/>
                </a:moveTo>
                <a:lnTo>
                  <a:pt x="3798224" y="0"/>
                </a:lnTo>
                <a:lnTo>
                  <a:pt x="3798224" y="4204450"/>
                </a:lnTo>
                <a:lnTo>
                  <a:pt x="0" y="420445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</p:sp>
      <p:cxnSp>
        <p:nvCxnSpPr>
          <p:cNvPr id="536" name="Google Shape;536;p20"/>
          <p:cNvCxnSpPr/>
          <p:nvPr/>
        </p:nvCxnSpPr>
        <p:spPr>
          <a:xfrm>
            <a:off x="6107599" y="1818379"/>
            <a:ext cx="1042868" cy="0"/>
          </a:xfrm>
          <a:prstGeom prst="straightConnector1">
            <a:avLst/>
          </a:prstGeom>
          <a:noFill/>
          <a:ln cap="rnd" cmpd="sng" w="28575">
            <a:solidFill>
              <a:srgbClr val="0D907E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537" name="Google Shape;537;p20"/>
          <p:cNvSpPr/>
          <p:nvPr/>
        </p:nvSpPr>
        <p:spPr>
          <a:xfrm>
            <a:off x="411739" y="2186940"/>
            <a:ext cx="2240956" cy="1473029"/>
          </a:xfrm>
          <a:custGeom>
            <a:rect b="b" l="l" r="r" t="t"/>
            <a:pathLst>
              <a:path extrusionOk="0" h="719841" w="1095113">
                <a:moveTo>
                  <a:pt x="0" y="0"/>
                </a:moveTo>
                <a:lnTo>
                  <a:pt x="1095113" y="0"/>
                </a:lnTo>
                <a:lnTo>
                  <a:pt x="1095113" y="719841"/>
                </a:lnTo>
                <a:lnTo>
                  <a:pt x="0" y="719841"/>
                </a:lnTo>
                <a:close/>
              </a:path>
            </a:pathLst>
          </a:custGeom>
          <a:solidFill>
            <a:srgbClr val="CCF8F1"/>
          </a:solidFill>
          <a:ln>
            <a:noFill/>
          </a:ln>
        </p:spPr>
      </p:sp>
      <p:sp>
        <p:nvSpPr>
          <p:cNvPr id="538" name="Google Shape;538;p20"/>
          <p:cNvSpPr/>
          <p:nvPr/>
        </p:nvSpPr>
        <p:spPr>
          <a:xfrm>
            <a:off x="411739" y="3761740"/>
            <a:ext cx="2240956" cy="2514429"/>
          </a:xfrm>
          <a:custGeom>
            <a:rect b="b" l="l" r="r" t="t"/>
            <a:pathLst>
              <a:path extrusionOk="0" h="1228753" w="1095113">
                <a:moveTo>
                  <a:pt x="0" y="0"/>
                </a:moveTo>
                <a:lnTo>
                  <a:pt x="1095113" y="0"/>
                </a:lnTo>
                <a:lnTo>
                  <a:pt x="1095113" y="1228753"/>
                </a:lnTo>
                <a:lnTo>
                  <a:pt x="0" y="1228753"/>
                </a:lnTo>
                <a:close/>
              </a:path>
            </a:pathLst>
          </a:custGeom>
          <a:solidFill>
            <a:srgbClr val="89DFD3"/>
          </a:solidFill>
          <a:ln>
            <a:noFill/>
          </a:ln>
        </p:spPr>
      </p:sp>
      <p:sp>
        <p:nvSpPr>
          <p:cNvPr id="539" name="Google Shape;539;p20"/>
          <p:cNvSpPr/>
          <p:nvPr/>
        </p:nvSpPr>
        <p:spPr>
          <a:xfrm>
            <a:off x="411739" y="6390640"/>
            <a:ext cx="2240956" cy="3233420"/>
          </a:xfrm>
          <a:custGeom>
            <a:rect b="b" l="l" r="r" t="t"/>
            <a:pathLst>
              <a:path extrusionOk="0" h="1580111" w="1095113">
                <a:moveTo>
                  <a:pt x="0" y="0"/>
                </a:moveTo>
                <a:lnTo>
                  <a:pt x="1095113" y="0"/>
                </a:lnTo>
                <a:lnTo>
                  <a:pt x="1095113" y="1580111"/>
                </a:lnTo>
                <a:lnTo>
                  <a:pt x="0" y="1580111"/>
                </a:lnTo>
                <a:close/>
              </a:path>
            </a:pathLst>
          </a:custGeom>
          <a:solidFill>
            <a:srgbClr val="6CCEBF"/>
          </a:solidFill>
          <a:ln>
            <a:noFill/>
          </a:ln>
        </p:spPr>
      </p:sp>
      <p:sp>
        <p:nvSpPr>
          <p:cNvPr id="540" name="Google Shape;540;p20"/>
          <p:cNvSpPr/>
          <p:nvPr/>
        </p:nvSpPr>
        <p:spPr>
          <a:xfrm>
            <a:off x="2785340" y="2186940"/>
            <a:ext cx="2240956" cy="1473029"/>
          </a:xfrm>
          <a:custGeom>
            <a:rect b="b" l="l" r="r" t="t"/>
            <a:pathLst>
              <a:path extrusionOk="0" h="719841" w="1095113">
                <a:moveTo>
                  <a:pt x="0" y="0"/>
                </a:moveTo>
                <a:lnTo>
                  <a:pt x="1095113" y="0"/>
                </a:lnTo>
                <a:lnTo>
                  <a:pt x="1095113" y="719841"/>
                </a:lnTo>
                <a:lnTo>
                  <a:pt x="0" y="719841"/>
                </a:lnTo>
                <a:close/>
              </a:path>
            </a:pathLst>
          </a:custGeom>
          <a:solidFill>
            <a:srgbClr val="92DFD3"/>
          </a:solidFill>
          <a:ln>
            <a:noFill/>
          </a:ln>
        </p:spPr>
      </p:sp>
      <p:sp>
        <p:nvSpPr>
          <p:cNvPr id="541" name="Google Shape;541;p20"/>
          <p:cNvSpPr/>
          <p:nvPr/>
        </p:nvSpPr>
        <p:spPr>
          <a:xfrm>
            <a:off x="2785340" y="3761740"/>
            <a:ext cx="4614559" cy="1191174"/>
          </a:xfrm>
          <a:custGeom>
            <a:rect b="b" l="l" r="r" t="t"/>
            <a:pathLst>
              <a:path extrusionOk="0" h="582104" w="2255047">
                <a:moveTo>
                  <a:pt x="0" y="0"/>
                </a:moveTo>
                <a:lnTo>
                  <a:pt x="2255047" y="0"/>
                </a:lnTo>
                <a:lnTo>
                  <a:pt x="2255047" y="582104"/>
                </a:lnTo>
                <a:lnTo>
                  <a:pt x="0" y="582104"/>
                </a:lnTo>
                <a:close/>
              </a:path>
            </a:pathLst>
          </a:custGeom>
          <a:solidFill>
            <a:srgbClr val="CCF8F1"/>
          </a:solidFill>
          <a:ln>
            <a:noFill/>
          </a:ln>
        </p:spPr>
      </p:sp>
      <p:sp>
        <p:nvSpPr>
          <p:cNvPr id="542" name="Google Shape;542;p20"/>
          <p:cNvSpPr/>
          <p:nvPr/>
        </p:nvSpPr>
        <p:spPr>
          <a:xfrm>
            <a:off x="2785340" y="6390640"/>
            <a:ext cx="4614559" cy="1506220"/>
          </a:xfrm>
          <a:custGeom>
            <a:rect b="b" l="l" r="r" t="t"/>
            <a:pathLst>
              <a:path extrusionOk="0" h="736061" w="2255047">
                <a:moveTo>
                  <a:pt x="0" y="0"/>
                </a:moveTo>
                <a:lnTo>
                  <a:pt x="2255047" y="0"/>
                </a:lnTo>
                <a:lnTo>
                  <a:pt x="2255047" y="736061"/>
                </a:lnTo>
                <a:lnTo>
                  <a:pt x="0" y="736061"/>
                </a:lnTo>
                <a:close/>
              </a:path>
            </a:pathLst>
          </a:custGeom>
          <a:solidFill>
            <a:srgbClr val="E8E8E8"/>
          </a:solidFill>
          <a:ln>
            <a:noFill/>
          </a:ln>
        </p:spPr>
      </p:sp>
      <p:sp>
        <p:nvSpPr>
          <p:cNvPr id="543" name="Google Shape;543;p20"/>
          <p:cNvSpPr/>
          <p:nvPr/>
        </p:nvSpPr>
        <p:spPr>
          <a:xfrm>
            <a:off x="2785340" y="5072294"/>
            <a:ext cx="4614559" cy="1203874"/>
          </a:xfrm>
          <a:custGeom>
            <a:rect b="b" l="l" r="r" t="t"/>
            <a:pathLst>
              <a:path extrusionOk="0" h="588310" w="2255047">
                <a:moveTo>
                  <a:pt x="0" y="0"/>
                </a:moveTo>
                <a:lnTo>
                  <a:pt x="2255047" y="0"/>
                </a:lnTo>
                <a:lnTo>
                  <a:pt x="2255047" y="588310"/>
                </a:lnTo>
                <a:lnTo>
                  <a:pt x="0" y="588310"/>
                </a:lnTo>
                <a:close/>
              </a:path>
            </a:pathLst>
          </a:custGeom>
          <a:solidFill>
            <a:srgbClr val="CCF8F1"/>
          </a:solidFill>
          <a:ln>
            <a:noFill/>
          </a:ln>
        </p:spPr>
      </p:sp>
      <p:sp>
        <p:nvSpPr>
          <p:cNvPr id="544" name="Google Shape;544;p20"/>
          <p:cNvSpPr/>
          <p:nvPr/>
        </p:nvSpPr>
        <p:spPr>
          <a:xfrm>
            <a:off x="2785340" y="8007350"/>
            <a:ext cx="4614559" cy="1616710"/>
          </a:xfrm>
          <a:custGeom>
            <a:rect b="b" l="l" r="r" t="t"/>
            <a:pathLst>
              <a:path extrusionOk="0" h="790055" w="2255047">
                <a:moveTo>
                  <a:pt x="0" y="0"/>
                </a:moveTo>
                <a:lnTo>
                  <a:pt x="2255047" y="0"/>
                </a:lnTo>
                <a:lnTo>
                  <a:pt x="2255047" y="790055"/>
                </a:lnTo>
                <a:lnTo>
                  <a:pt x="0" y="790055"/>
                </a:lnTo>
                <a:close/>
              </a:path>
            </a:pathLst>
          </a:custGeom>
          <a:solidFill>
            <a:srgbClr val="E8E8E8"/>
          </a:solidFill>
          <a:ln>
            <a:noFill/>
          </a:ln>
        </p:spPr>
      </p:sp>
      <p:sp>
        <p:nvSpPr>
          <p:cNvPr id="545" name="Google Shape;545;p20"/>
          <p:cNvSpPr/>
          <p:nvPr/>
        </p:nvSpPr>
        <p:spPr>
          <a:xfrm>
            <a:off x="5158940" y="2186940"/>
            <a:ext cx="2240956" cy="1473029"/>
          </a:xfrm>
          <a:custGeom>
            <a:rect b="b" l="l" r="r" t="t"/>
            <a:pathLst>
              <a:path extrusionOk="0" h="719841" w="1095113">
                <a:moveTo>
                  <a:pt x="0" y="0"/>
                </a:moveTo>
                <a:lnTo>
                  <a:pt x="1095113" y="0"/>
                </a:lnTo>
                <a:lnTo>
                  <a:pt x="1095113" y="719841"/>
                </a:lnTo>
                <a:lnTo>
                  <a:pt x="0" y="719841"/>
                </a:lnTo>
                <a:close/>
              </a:path>
            </a:pathLst>
          </a:custGeom>
          <a:solidFill>
            <a:srgbClr val="6CCEBF"/>
          </a:solidFill>
          <a:ln>
            <a:noFill/>
          </a:ln>
        </p:spPr>
      </p:sp>
      <p:sp>
        <p:nvSpPr>
          <p:cNvPr id="546" name="Google Shape;546;p20"/>
          <p:cNvSpPr txBox="1"/>
          <p:nvPr/>
        </p:nvSpPr>
        <p:spPr>
          <a:xfrm>
            <a:off x="1378522" y="420613"/>
            <a:ext cx="6021376" cy="63705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3998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3699" u="none" cap="none" strike="noStrike">
                <a:solidFill>
                  <a:srgbClr val="1E605C"/>
                </a:solidFill>
                <a:latin typeface="Arial"/>
                <a:ea typeface="Arial"/>
                <a:cs typeface="Arial"/>
                <a:sym typeface="Arial"/>
              </a:rPr>
              <a:t>Minutes to highlight your day</a:t>
            </a:r>
            <a:endParaRPr/>
          </a:p>
        </p:txBody>
      </p:sp>
      <p:sp>
        <p:nvSpPr>
          <p:cNvPr id="547" name="Google Shape;547;p20"/>
          <p:cNvSpPr txBox="1"/>
          <p:nvPr/>
        </p:nvSpPr>
        <p:spPr>
          <a:xfrm>
            <a:off x="5214121" y="1588078"/>
            <a:ext cx="1079058" cy="25887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1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492" u="none" cap="none" strike="noStrike">
                <a:solidFill>
                  <a:srgbClr val="06302D"/>
                </a:solidFill>
                <a:latin typeface="Alice"/>
                <a:ea typeface="Alice"/>
                <a:cs typeface="Alice"/>
                <a:sym typeface="Alice"/>
              </a:rPr>
              <a:t>Date:</a:t>
            </a:r>
            <a:endParaRPr/>
          </a:p>
        </p:txBody>
      </p:sp>
      <p:sp>
        <p:nvSpPr>
          <p:cNvPr id="548" name="Google Shape;548;p20"/>
          <p:cNvSpPr txBox="1"/>
          <p:nvPr/>
        </p:nvSpPr>
        <p:spPr>
          <a:xfrm>
            <a:off x="992689" y="2215515"/>
            <a:ext cx="1079058" cy="25736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1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492" u="none" cap="none" strike="noStrike">
                <a:solidFill>
                  <a:srgbClr val="06302D"/>
                </a:solidFill>
                <a:latin typeface="Alice"/>
                <a:ea typeface="Alice"/>
                <a:cs typeface="Alice"/>
                <a:sym typeface="Alice"/>
              </a:rPr>
              <a:t>Saw:</a:t>
            </a:r>
            <a:endParaRPr/>
          </a:p>
        </p:txBody>
      </p:sp>
      <p:sp>
        <p:nvSpPr>
          <p:cNvPr id="549" name="Google Shape;549;p20"/>
          <p:cNvSpPr txBox="1"/>
          <p:nvPr/>
        </p:nvSpPr>
        <p:spPr>
          <a:xfrm>
            <a:off x="992689" y="3834765"/>
            <a:ext cx="1079058" cy="25736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1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492" u="none" cap="none" strike="noStrike">
                <a:solidFill>
                  <a:srgbClr val="06302D"/>
                </a:solidFill>
                <a:latin typeface="Alice"/>
                <a:ea typeface="Alice"/>
                <a:cs typeface="Alice"/>
                <a:sym typeface="Alice"/>
              </a:rPr>
              <a:t>Felt:</a:t>
            </a:r>
            <a:endParaRPr/>
          </a:p>
        </p:txBody>
      </p:sp>
      <p:sp>
        <p:nvSpPr>
          <p:cNvPr id="550" name="Google Shape;550;p20"/>
          <p:cNvSpPr txBox="1"/>
          <p:nvPr/>
        </p:nvSpPr>
        <p:spPr>
          <a:xfrm>
            <a:off x="2891569" y="3777615"/>
            <a:ext cx="1526733" cy="25736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1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492" u="none" cap="none" strike="noStrike">
                <a:solidFill>
                  <a:srgbClr val="06302D"/>
                </a:solidFill>
                <a:latin typeface="Alice"/>
                <a:ea typeface="Alice"/>
                <a:cs typeface="Alice"/>
                <a:sym typeface="Alice"/>
              </a:rPr>
              <a:t>Indulged in:</a:t>
            </a:r>
            <a:endParaRPr/>
          </a:p>
        </p:txBody>
      </p:sp>
      <p:sp>
        <p:nvSpPr>
          <p:cNvPr id="551" name="Google Shape;551;p20"/>
          <p:cNvSpPr txBox="1"/>
          <p:nvPr/>
        </p:nvSpPr>
        <p:spPr>
          <a:xfrm>
            <a:off x="2891569" y="6425565"/>
            <a:ext cx="1526733" cy="25736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1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492" u="none" cap="none" strike="noStrike">
                <a:solidFill>
                  <a:srgbClr val="06302D"/>
                </a:solidFill>
                <a:latin typeface="Alice"/>
                <a:ea typeface="Alice"/>
                <a:cs typeface="Alice"/>
                <a:sym typeface="Alice"/>
              </a:rPr>
              <a:t>Thought about:</a:t>
            </a:r>
            <a:endParaRPr/>
          </a:p>
        </p:txBody>
      </p:sp>
      <p:sp>
        <p:nvSpPr>
          <p:cNvPr id="552" name="Google Shape;552;p20"/>
          <p:cNvSpPr txBox="1"/>
          <p:nvPr/>
        </p:nvSpPr>
        <p:spPr>
          <a:xfrm>
            <a:off x="2891569" y="5114739"/>
            <a:ext cx="1421958" cy="25736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1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492" u="none" cap="none" strike="noStrike">
                <a:solidFill>
                  <a:srgbClr val="06302D"/>
                </a:solidFill>
                <a:latin typeface="Alice"/>
                <a:ea typeface="Alice"/>
                <a:cs typeface="Alice"/>
                <a:sym typeface="Alice"/>
              </a:rPr>
              <a:t>Appreciated:</a:t>
            </a:r>
            <a:endParaRPr/>
          </a:p>
        </p:txBody>
      </p:sp>
      <p:sp>
        <p:nvSpPr>
          <p:cNvPr id="553" name="Google Shape;553;p20"/>
          <p:cNvSpPr txBox="1"/>
          <p:nvPr/>
        </p:nvSpPr>
        <p:spPr>
          <a:xfrm>
            <a:off x="2891569" y="8048439"/>
            <a:ext cx="1421958" cy="25736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1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492" u="none" cap="none" strike="noStrike">
                <a:solidFill>
                  <a:srgbClr val="06302D"/>
                </a:solidFill>
                <a:latin typeface="Alice"/>
                <a:ea typeface="Alice"/>
                <a:cs typeface="Alice"/>
                <a:sym typeface="Alice"/>
              </a:rPr>
              <a:t>Decided to:</a:t>
            </a:r>
            <a:endParaRPr/>
          </a:p>
        </p:txBody>
      </p:sp>
      <p:sp>
        <p:nvSpPr>
          <p:cNvPr id="554" name="Google Shape;554;p20"/>
          <p:cNvSpPr txBox="1"/>
          <p:nvPr/>
        </p:nvSpPr>
        <p:spPr>
          <a:xfrm>
            <a:off x="992689" y="6425565"/>
            <a:ext cx="1079058" cy="25736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1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492" u="none" cap="none" strike="noStrike">
                <a:solidFill>
                  <a:srgbClr val="06302D"/>
                </a:solidFill>
                <a:latin typeface="Alice"/>
                <a:ea typeface="Alice"/>
                <a:cs typeface="Alice"/>
                <a:sym typeface="Alice"/>
              </a:rPr>
              <a:t>Worked on:</a:t>
            </a:r>
            <a:endParaRPr/>
          </a:p>
        </p:txBody>
      </p:sp>
      <p:sp>
        <p:nvSpPr>
          <p:cNvPr id="555" name="Google Shape;555;p20"/>
          <p:cNvSpPr txBox="1"/>
          <p:nvPr/>
        </p:nvSpPr>
        <p:spPr>
          <a:xfrm>
            <a:off x="3411480" y="2215515"/>
            <a:ext cx="1079058" cy="25736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1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492" u="none" cap="none" strike="noStrike">
                <a:solidFill>
                  <a:srgbClr val="06302D"/>
                </a:solidFill>
                <a:latin typeface="Alice"/>
                <a:ea typeface="Alice"/>
                <a:cs typeface="Alice"/>
                <a:sym typeface="Alice"/>
              </a:rPr>
              <a:t>Heard:</a:t>
            </a:r>
            <a:endParaRPr/>
          </a:p>
        </p:txBody>
      </p:sp>
      <p:sp>
        <p:nvSpPr>
          <p:cNvPr id="556" name="Google Shape;556;p20"/>
          <p:cNvSpPr txBox="1"/>
          <p:nvPr/>
        </p:nvSpPr>
        <p:spPr>
          <a:xfrm>
            <a:off x="5739890" y="2215515"/>
            <a:ext cx="1079058" cy="25736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1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492" u="none" cap="none" strike="noStrike">
                <a:solidFill>
                  <a:srgbClr val="06302D"/>
                </a:solidFill>
                <a:latin typeface="Alice"/>
                <a:ea typeface="Alice"/>
                <a:cs typeface="Alice"/>
                <a:sym typeface="Alice"/>
              </a:rPr>
              <a:t>Tasted:</a:t>
            </a:r>
            <a:endParaRPr/>
          </a:p>
        </p:txBody>
      </p:sp>
      <p:sp>
        <p:nvSpPr>
          <p:cNvPr id="557" name="Google Shape;557;p20"/>
          <p:cNvSpPr txBox="1"/>
          <p:nvPr/>
        </p:nvSpPr>
        <p:spPr>
          <a:xfrm>
            <a:off x="411749" y="277450"/>
            <a:ext cx="848400" cy="923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6000" u="none" cap="none" strike="noStrike">
                <a:solidFill>
                  <a:srgbClr val="1E605C"/>
                </a:solidFill>
                <a:latin typeface="Arial"/>
                <a:ea typeface="Arial"/>
                <a:cs typeface="Arial"/>
                <a:sym typeface="Arial"/>
              </a:rPr>
              <a:t>10</a:t>
            </a:r>
            <a:endParaRPr sz="600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61" name="Shape 5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62" name="Google Shape;562;p21"/>
          <p:cNvGrpSpPr/>
          <p:nvPr/>
        </p:nvGrpSpPr>
        <p:grpSpPr>
          <a:xfrm>
            <a:off x="-19619" y="-8"/>
            <a:ext cx="7811638" cy="10254830"/>
            <a:chOff x="0" y="0"/>
            <a:chExt cx="10415517" cy="13673107"/>
          </a:xfrm>
        </p:grpSpPr>
        <p:sp>
          <p:nvSpPr>
            <p:cNvPr id="563" name="Google Shape;563;p21"/>
            <p:cNvSpPr/>
            <p:nvPr/>
          </p:nvSpPr>
          <p:spPr>
            <a:xfrm>
              <a:off x="0" y="0"/>
              <a:ext cx="735448" cy="13673107"/>
            </a:xfrm>
            <a:custGeom>
              <a:rect b="b" l="l" r="r" t="t"/>
              <a:pathLst>
                <a:path extrusionOk="0" h="4503270" w="242221">
                  <a:moveTo>
                    <a:pt x="0" y="0"/>
                  </a:moveTo>
                  <a:lnTo>
                    <a:pt x="242221" y="0"/>
                  </a:lnTo>
                  <a:lnTo>
                    <a:pt x="242221" y="4503270"/>
                  </a:lnTo>
                  <a:lnTo>
                    <a:pt x="0" y="4503270"/>
                  </a:lnTo>
                  <a:close/>
                </a:path>
              </a:pathLst>
            </a:custGeom>
            <a:solidFill>
              <a:srgbClr val="E2E2E2">
                <a:alpha val="20392"/>
              </a:srgbClr>
            </a:solidFill>
            <a:ln>
              <a:noFill/>
            </a:ln>
          </p:spPr>
        </p:sp>
        <p:sp>
          <p:nvSpPr>
            <p:cNvPr id="564" name="Google Shape;564;p21"/>
            <p:cNvSpPr/>
            <p:nvPr/>
          </p:nvSpPr>
          <p:spPr>
            <a:xfrm>
              <a:off x="3226690" y="0"/>
              <a:ext cx="735448" cy="13673107"/>
            </a:xfrm>
            <a:custGeom>
              <a:rect b="b" l="l" r="r" t="t"/>
              <a:pathLst>
                <a:path extrusionOk="0" h="4503270" w="242221">
                  <a:moveTo>
                    <a:pt x="0" y="0"/>
                  </a:moveTo>
                  <a:lnTo>
                    <a:pt x="242221" y="0"/>
                  </a:lnTo>
                  <a:lnTo>
                    <a:pt x="242221" y="4503270"/>
                  </a:lnTo>
                  <a:lnTo>
                    <a:pt x="0" y="4503270"/>
                  </a:lnTo>
                  <a:close/>
                </a:path>
              </a:pathLst>
            </a:custGeom>
            <a:solidFill>
              <a:srgbClr val="E2E2E2">
                <a:alpha val="20392"/>
              </a:srgbClr>
            </a:solidFill>
            <a:ln>
              <a:noFill/>
            </a:ln>
          </p:spPr>
        </p:sp>
        <p:sp>
          <p:nvSpPr>
            <p:cNvPr id="565" name="Google Shape;565;p21"/>
            <p:cNvSpPr/>
            <p:nvPr/>
          </p:nvSpPr>
          <p:spPr>
            <a:xfrm>
              <a:off x="8066724" y="0"/>
              <a:ext cx="735448" cy="13673107"/>
            </a:xfrm>
            <a:custGeom>
              <a:rect b="b" l="l" r="r" t="t"/>
              <a:pathLst>
                <a:path extrusionOk="0" h="4503270" w="242221">
                  <a:moveTo>
                    <a:pt x="0" y="0"/>
                  </a:moveTo>
                  <a:lnTo>
                    <a:pt x="242221" y="0"/>
                  </a:lnTo>
                  <a:lnTo>
                    <a:pt x="242221" y="4503270"/>
                  </a:lnTo>
                  <a:lnTo>
                    <a:pt x="0" y="4503270"/>
                  </a:lnTo>
                  <a:close/>
                </a:path>
              </a:pathLst>
            </a:custGeom>
            <a:solidFill>
              <a:srgbClr val="E2E2E2">
                <a:alpha val="20392"/>
              </a:srgbClr>
            </a:solidFill>
            <a:ln>
              <a:noFill/>
            </a:ln>
          </p:spPr>
        </p:sp>
        <p:sp>
          <p:nvSpPr>
            <p:cNvPr id="566" name="Google Shape;566;p21"/>
            <p:cNvSpPr/>
            <p:nvPr/>
          </p:nvSpPr>
          <p:spPr>
            <a:xfrm>
              <a:off x="9680069" y="0"/>
              <a:ext cx="735448" cy="13673107"/>
            </a:xfrm>
            <a:custGeom>
              <a:rect b="b" l="l" r="r" t="t"/>
              <a:pathLst>
                <a:path extrusionOk="0" h="4503270" w="242221">
                  <a:moveTo>
                    <a:pt x="0" y="0"/>
                  </a:moveTo>
                  <a:lnTo>
                    <a:pt x="242221" y="0"/>
                  </a:lnTo>
                  <a:lnTo>
                    <a:pt x="242221" y="4503270"/>
                  </a:lnTo>
                  <a:lnTo>
                    <a:pt x="0" y="4503270"/>
                  </a:lnTo>
                  <a:close/>
                </a:path>
              </a:pathLst>
            </a:custGeom>
            <a:solidFill>
              <a:srgbClr val="E2E2E2">
                <a:alpha val="20392"/>
              </a:srgbClr>
            </a:solidFill>
            <a:ln>
              <a:noFill/>
            </a:ln>
          </p:spPr>
        </p:sp>
        <p:sp>
          <p:nvSpPr>
            <p:cNvPr id="567" name="Google Shape;567;p21"/>
            <p:cNvSpPr/>
            <p:nvPr/>
          </p:nvSpPr>
          <p:spPr>
            <a:xfrm>
              <a:off x="1613345" y="0"/>
              <a:ext cx="735448" cy="13673107"/>
            </a:xfrm>
            <a:custGeom>
              <a:rect b="b" l="l" r="r" t="t"/>
              <a:pathLst>
                <a:path extrusionOk="0" h="4503270" w="242221">
                  <a:moveTo>
                    <a:pt x="0" y="0"/>
                  </a:moveTo>
                  <a:lnTo>
                    <a:pt x="242221" y="0"/>
                  </a:lnTo>
                  <a:lnTo>
                    <a:pt x="242221" y="4503270"/>
                  </a:lnTo>
                  <a:lnTo>
                    <a:pt x="0" y="4503270"/>
                  </a:lnTo>
                  <a:close/>
                </a:path>
              </a:pathLst>
            </a:custGeom>
            <a:solidFill>
              <a:srgbClr val="E2E2E2">
                <a:alpha val="20392"/>
              </a:srgbClr>
            </a:solidFill>
            <a:ln>
              <a:noFill/>
            </a:ln>
          </p:spPr>
        </p:sp>
        <p:sp>
          <p:nvSpPr>
            <p:cNvPr id="568" name="Google Shape;568;p21"/>
            <p:cNvSpPr/>
            <p:nvPr/>
          </p:nvSpPr>
          <p:spPr>
            <a:xfrm>
              <a:off x="6453379" y="0"/>
              <a:ext cx="735448" cy="13673107"/>
            </a:xfrm>
            <a:custGeom>
              <a:rect b="b" l="l" r="r" t="t"/>
              <a:pathLst>
                <a:path extrusionOk="0" h="4503270" w="242221">
                  <a:moveTo>
                    <a:pt x="0" y="0"/>
                  </a:moveTo>
                  <a:lnTo>
                    <a:pt x="242221" y="0"/>
                  </a:lnTo>
                  <a:lnTo>
                    <a:pt x="242221" y="4503270"/>
                  </a:lnTo>
                  <a:lnTo>
                    <a:pt x="0" y="4503270"/>
                  </a:lnTo>
                  <a:close/>
                </a:path>
              </a:pathLst>
            </a:custGeom>
            <a:solidFill>
              <a:srgbClr val="E2E2E2">
                <a:alpha val="20392"/>
              </a:srgbClr>
            </a:solidFill>
            <a:ln>
              <a:noFill/>
            </a:ln>
          </p:spPr>
        </p:sp>
        <p:sp>
          <p:nvSpPr>
            <p:cNvPr id="569" name="Google Shape;569;p21"/>
            <p:cNvSpPr/>
            <p:nvPr/>
          </p:nvSpPr>
          <p:spPr>
            <a:xfrm>
              <a:off x="4840034" y="0"/>
              <a:ext cx="735448" cy="13673107"/>
            </a:xfrm>
            <a:custGeom>
              <a:rect b="b" l="l" r="r" t="t"/>
              <a:pathLst>
                <a:path extrusionOk="0" h="4503270" w="242221">
                  <a:moveTo>
                    <a:pt x="0" y="0"/>
                  </a:moveTo>
                  <a:lnTo>
                    <a:pt x="242221" y="0"/>
                  </a:lnTo>
                  <a:lnTo>
                    <a:pt x="242221" y="4503270"/>
                  </a:lnTo>
                  <a:lnTo>
                    <a:pt x="0" y="4503270"/>
                  </a:lnTo>
                  <a:close/>
                </a:path>
              </a:pathLst>
            </a:custGeom>
            <a:solidFill>
              <a:srgbClr val="E2E2E2">
                <a:alpha val="20392"/>
              </a:srgbClr>
            </a:solidFill>
            <a:ln>
              <a:noFill/>
            </a:ln>
          </p:spPr>
        </p:sp>
      </p:grpSp>
      <p:sp>
        <p:nvSpPr>
          <p:cNvPr id="570" name="Google Shape;570;p21"/>
          <p:cNvSpPr txBox="1"/>
          <p:nvPr/>
        </p:nvSpPr>
        <p:spPr>
          <a:xfrm>
            <a:off x="679652" y="422154"/>
            <a:ext cx="6502428" cy="47382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1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2734" u="none" cap="none" strike="noStrike">
                <a:solidFill>
                  <a:srgbClr val="1E605C"/>
                </a:solidFill>
                <a:latin typeface="Arial"/>
                <a:ea typeface="Arial"/>
                <a:cs typeface="Arial"/>
                <a:sym typeface="Arial"/>
              </a:rPr>
              <a:t>Be Grateful For:</a:t>
            </a:r>
            <a:endParaRPr/>
          </a:p>
        </p:txBody>
      </p:sp>
      <p:grpSp>
        <p:nvGrpSpPr>
          <p:cNvPr id="571" name="Google Shape;571;p21"/>
          <p:cNvGrpSpPr/>
          <p:nvPr/>
        </p:nvGrpSpPr>
        <p:grpSpPr>
          <a:xfrm>
            <a:off x="736452" y="1553530"/>
            <a:ext cx="2843866" cy="1914560"/>
            <a:chOff x="0" y="-38100"/>
            <a:chExt cx="3791822" cy="2552747"/>
          </a:xfrm>
        </p:grpSpPr>
        <p:sp>
          <p:nvSpPr>
            <p:cNvPr id="572" name="Google Shape;572;p21"/>
            <p:cNvSpPr txBox="1"/>
            <p:nvPr/>
          </p:nvSpPr>
          <p:spPr>
            <a:xfrm>
              <a:off x="341397" y="-38100"/>
              <a:ext cx="3450425" cy="69545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1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-US" sz="1492" u="none" cap="none" strike="noStrike">
                  <a:solidFill>
                    <a:srgbClr val="06302D"/>
                  </a:solidFill>
                  <a:latin typeface="Alice"/>
                  <a:ea typeface="Alice"/>
                  <a:cs typeface="Alice"/>
                  <a:sym typeface="Alice"/>
                </a:rPr>
                <a:t>Things that make me unique:</a:t>
              </a:r>
              <a:endParaRPr/>
            </a:p>
          </p:txBody>
        </p:sp>
        <p:cxnSp>
          <p:nvCxnSpPr>
            <p:cNvPr id="573" name="Google Shape;573;p21"/>
            <p:cNvCxnSpPr/>
            <p:nvPr/>
          </p:nvCxnSpPr>
          <p:spPr>
            <a:xfrm>
              <a:off x="302611" y="1359479"/>
              <a:ext cx="3489210" cy="0"/>
            </a:xfrm>
            <a:prstGeom prst="straightConnector1">
              <a:avLst/>
            </a:prstGeom>
            <a:noFill/>
            <a:ln cap="rnd" cmpd="sng" w="34550">
              <a:solidFill>
                <a:srgbClr val="0D907E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574" name="Google Shape;574;p21"/>
            <p:cNvCxnSpPr/>
            <p:nvPr/>
          </p:nvCxnSpPr>
          <p:spPr>
            <a:xfrm>
              <a:off x="302611" y="1928422"/>
              <a:ext cx="3489210" cy="0"/>
            </a:xfrm>
            <a:prstGeom prst="straightConnector1">
              <a:avLst/>
            </a:prstGeom>
            <a:noFill/>
            <a:ln cap="rnd" cmpd="sng" w="34550">
              <a:solidFill>
                <a:srgbClr val="0D907E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575" name="Google Shape;575;p21"/>
            <p:cNvCxnSpPr/>
            <p:nvPr/>
          </p:nvCxnSpPr>
          <p:spPr>
            <a:xfrm>
              <a:off x="302611" y="2497366"/>
              <a:ext cx="3489210" cy="0"/>
            </a:xfrm>
            <a:prstGeom prst="straightConnector1">
              <a:avLst/>
            </a:prstGeom>
            <a:noFill/>
            <a:ln cap="rnd" cmpd="sng" w="34550">
              <a:solidFill>
                <a:srgbClr val="0D907E"/>
              </a:solidFill>
              <a:prstDash val="solid"/>
              <a:round/>
              <a:headEnd len="sm" w="sm" type="none"/>
              <a:tailEnd len="sm" w="sm" type="none"/>
            </a:ln>
          </p:spPr>
        </p:cxnSp>
        <p:sp>
          <p:nvSpPr>
            <p:cNvPr id="576" name="Google Shape;576;p21"/>
            <p:cNvSpPr txBox="1"/>
            <p:nvPr/>
          </p:nvSpPr>
          <p:spPr>
            <a:xfrm>
              <a:off x="38593" y="869955"/>
              <a:ext cx="198439" cy="586331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7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en-US" sz="2637" u="none" cap="none" strike="noStrike">
                  <a:solidFill>
                    <a:srgbClr val="1E605C"/>
                  </a:solidFill>
                  <a:latin typeface="Arial"/>
                  <a:ea typeface="Arial"/>
                  <a:cs typeface="Arial"/>
                  <a:sym typeface="Arial"/>
                </a:rPr>
                <a:t>1.</a:t>
              </a:r>
              <a:endParaRPr/>
            </a:p>
          </p:txBody>
        </p:sp>
        <p:sp>
          <p:nvSpPr>
            <p:cNvPr id="577" name="Google Shape;577;p21"/>
            <p:cNvSpPr txBox="1"/>
            <p:nvPr/>
          </p:nvSpPr>
          <p:spPr>
            <a:xfrm>
              <a:off x="0" y="1399136"/>
              <a:ext cx="275624" cy="586331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7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en-US" sz="2637" u="none" cap="none" strike="noStrike">
                  <a:solidFill>
                    <a:srgbClr val="1E605C"/>
                  </a:solidFill>
                  <a:latin typeface="Arial"/>
                  <a:ea typeface="Arial"/>
                  <a:cs typeface="Arial"/>
                  <a:sym typeface="Arial"/>
                </a:rPr>
                <a:t>2.</a:t>
              </a:r>
              <a:endParaRPr/>
            </a:p>
          </p:txBody>
        </p:sp>
        <p:sp>
          <p:nvSpPr>
            <p:cNvPr id="578" name="Google Shape;578;p21"/>
            <p:cNvSpPr txBox="1"/>
            <p:nvPr/>
          </p:nvSpPr>
          <p:spPr>
            <a:xfrm>
              <a:off x="193" y="1928316"/>
              <a:ext cx="275237" cy="586331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7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en-US" sz="2637" u="none" cap="none" strike="noStrike">
                  <a:solidFill>
                    <a:srgbClr val="1E605C"/>
                  </a:solidFill>
                  <a:latin typeface="Arial"/>
                  <a:ea typeface="Arial"/>
                  <a:cs typeface="Arial"/>
                  <a:sym typeface="Arial"/>
                </a:rPr>
                <a:t>3.</a:t>
              </a:r>
              <a:endParaRPr/>
            </a:p>
          </p:txBody>
        </p:sp>
      </p:grpSp>
      <p:sp>
        <p:nvSpPr>
          <p:cNvPr id="579" name="Google Shape;579;p21"/>
          <p:cNvSpPr txBox="1"/>
          <p:nvPr/>
        </p:nvSpPr>
        <p:spPr>
          <a:xfrm>
            <a:off x="777240" y="3572536"/>
            <a:ext cx="2803078" cy="53111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1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492" u="none" cap="none" strike="noStrike">
                <a:solidFill>
                  <a:srgbClr val="06302D"/>
                </a:solidFill>
                <a:latin typeface="Alice"/>
                <a:ea typeface="Alice"/>
                <a:cs typeface="Alice"/>
                <a:sym typeface="Alice"/>
              </a:rPr>
              <a:t>What Makes Me Content With My Life:</a:t>
            </a:r>
            <a:endParaRPr/>
          </a:p>
        </p:txBody>
      </p:sp>
      <p:cxnSp>
        <p:nvCxnSpPr>
          <p:cNvPr id="580" name="Google Shape;580;p21"/>
          <p:cNvCxnSpPr/>
          <p:nvPr/>
        </p:nvCxnSpPr>
        <p:spPr>
          <a:xfrm>
            <a:off x="963411" y="4351384"/>
            <a:ext cx="2616908" cy="0"/>
          </a:xfrm>
          <a:prstGeom prst="straightConnector1">
            <a:avLst/>
          </a:prstGeom>
          <a:noFill/>
          <a:ln cap="rnd" cmpd="sng" w="28575">
            <a:solidFill>
              <a:srgbClr val="0D907E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581" name="Google Shape;581;p21"/>
          <p:cNvCxnSpPr/>
          <p:nvPr/>
        </p:nvCxnSpPr>
        <p:spPr>
          <a:xfrm>
            <a:off x="963411" y="4778091"/>
            <a:ext cx="2616908" cy="0"/>
          </a:xfrm>
          <a:prstGeom prst="straightConnector1">
            <a:avLst/>
          </a:prstGeom>
          <a:noFill/>
          <a:ln cap="rnd" cmpd="sng" w="28575">
            <a:solidFill>
              <a:srgbClr val="0D907E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582" name="Google Shape;582;p21"/>
          <p:cNvCxnSpPr/>
          <p:nvPr/>
        </p:nvCxnSpPr>
        <p:spPr>
          <a:xfrm>
            <a:off x="963411" y="5204798"/>
            <a:ext cx="2616908" cy="0"/>
          </a:xfrm>
          <a:prstGeom prst="straightConnector1">
            <a:avLst/>
          </a:prstGeom>
          <a:noFill/>
          <a:ln cap="rnd" cmpd="sng" w="28575">
            <a:solidFill>
              <a:srgbClr val="0D907E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583" name="Google Shape;583;p21"/>
          <p:cNvSpPr txBox="1"/>
          <p:nvPr/>
        </p:nvSpPr>
        <p:spPr>
          <a:xfrm>
            <a:off x="765397" y="3969953"/>
            <a:ext cx="148829" cy="45403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7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2637" u="none" cap="none" strike="noStrike">
                <a:solidFill>
                  <a:srgbClr val="1E605C"/>
                </a:solidFill>
                <a:latin typeface="Arial"/>
                <a:ea typeface="Arial"/>
                <a:cs typeface="Arial"/>
                <a:sym typeface="Arial"/>
              </a:rPr>
              <a:t>1.</a:t>
            </a:r>
            <a:endParaRPr/>
          </a:p>
        </p:txBody>
      </p:sp>
      <p:sp>
        <p:nvSpPr>
          <p:cNvPr id="584" name="Google Shape;584;p21"/>
          <p:cNvSpPr txBox="1"/>
          <p:nvPr/>
        </p:nvSpPr>
        <p:spPr>
          <a:xfrm>
            <a:off x="736452" y="4366838"/>
            <a:ext cx="206718" cy="45403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7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2637" u="none" cap="none" strike="noStrike">
                <a:solidFill>
                  <a:srgbClr val="1E605C"/>
                </a:solidFill>
                <a:latin typeface="Arial"/>
                <a:ea typeface="Arial"/>
                <a:cs typeface="Arial"/>
                <a:sym typeface="Arial"/>
              </a:rPr>
              <a:t>2.</a:t>
            </a:r>
            <a:endParaRPr/>
          </a:p>
        </p:txBody>
      </p:sp>
      <p:sp>
        <p:nvSpPr>
          <p:cNvPr id="585" name="Google Shape;585;p21"/>
          <p:cNvSpPr txBox="1"/>
          <p:nvPr/>
        </p:nvSpPr>
        <p:spPr>
          <a:xfrm>
            <a:off x="736597" y="4763724"/>
            <a:ext cx="206428" cy="45403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7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2637" u="none" cap="none" strike="noStrike">
                <a:solidFill>
                  <a:srgbClr val="1E605C"/>
                </a:solidFill>
                <a:latin typeface="Arial"/>
                <a:ea typeface="Arial"/>
                <a:cs typeface="Arial"/>
                <a:sym typeface="Arial"/>
              </a:rPr>
              <a:t>3.</a:t>
            </a:r>
            <a:endParaRPr/>
          </a:p>
        </p:txBody>
      </p:sp>
      <p:sp>
        <p:nvSpPr>
          <p:cNvPr id="586" name="Google Shape;586;p21"/>
          <p:cNvSpPr txBox="1"/>
          <p:nvPr/>
        </p:nvSpPr>
        <p:spPr>
          <a:xfrm>
            <a:off x="992500" y="5587824"/>
            <a:ext cx="2587818" cy="25887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1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492" u="none" cap="none" strike="noStrike">
                <a:solidFill>
                  <a:srgbClr val="06302D"/>
                </a:solidFill>
                <a:latin typeface="Alice"/>
                <a:ea typeface="Alice"/>
                <a:cs typeface="Alice"/>
                <a:sym typeface="Alice"/>
              </a:rPr>
              <a:t>I've helped others by:</a:t>
            </a:r>
            <a:endParaRPr/>
          </a:p>
        </p:txBody>
      </p:sp>
      <p:cxnSp>
        <p:nvCxnSpPr>
          <p:cNvPr id="587" name="Google Shape;587;p21"/>
          <p:cNvCxnSpPr/>
          <p:nvPr/>
        </p:nvCxnSpPr>
        <p:spPr>
          <a:xfrm>
            <a:off x="963411" y="6373293"/>
            <a:ext cx="2616908" cy="0"/>
          </a:xfrm>
          <a:prstGeom prst="straightConnector1">
            <a:avLst/>
          </a:prstGeom>
          <a:noFill/>
          <a:ln cap="rnd" cmpd="sng" w="28575">
            <a:solidFill>
              <a:srgbClr val="0D907E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588" name="Google Shape;588;p21"/>
          <p:cNvCxnSpPr/>
          <p:nvPr/>
        </p:nvCxnSpPr>
        <p:spPr>
          <a:xfrm>
            <a:off x="963411" y="6800000"/>
            <a:ext cx="2616908" cy="0"/>
          </a:xfrm>
          <a:prstGeom prst="straightConnector1">
            <a:avLst/>
          </a:prstGeom>
          <a:noFill/>
          <a:ln cap="rnd" cmpd="sng" w="28575">
            <a:solidFill>
              <a:srgbClr val="0D907E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589" name="Google Shape;589;p21"/>
          <p:cNvCxnSpPr/>
          <p:nvPr/>
        </p:nvCxnSpPr>
        <p:spPr>
          <a:xfrm>
            <a:off x="963411" y="7226708"/>
            <a:ext cx="2616908" cy="0"/>
          </a:xfrm>
          <a:prstGeom prst="straightConnector1">
            <a:avLst/>
          </a:prstGeom>
          <a:noFill/>
          <a:ln cap="rnd" cmpd="sng" w="28575">
            <a:solidFill>
              <a:srgbClr val="0D907E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590" name="Google Shape;590;p21"/>
          <p:cNvSpPr txBox="1"/>
          <p:nvPr/>
        </p:nvSpPr>
        <p:spPr>
          <a:xfrm>
            <a:off x="765397" y="5991862"/>
            <a:ext cx="148829" cy="45403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7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2637" u="none" cap="none" strike="noStrike">
                <a:solidFill>
                  <a:srgbClr val="1E605C"/>
                </a:solidFill>
                <a:latin typeface="Arial"/>
                <a:ea typeface="Arial"/>
                <a:cs typeface="Arial"/>
                <a:sym typeface="Arial"/>
              </a:rPr>
              <a:t>1.</a:t>
            </a:r>
            <a:endParaRPr/>
          </a:p>
        </p:txBody>
      </p:sp>
      <p:sp>
        <p:nvSpPr>
          <p:cNvPr id="591" name="Google Shape;591;p21"/>
          <p:cNvSpPr txBox="1"/>
          <p:nvPr/>
        </p:nvSpPr>
        <p:spPr>
          <a:xfrm>
            <a:off x="736452" y="6388748"/>
            <a:ext cx="206718" cy="45403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7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2637" u="none" cap="none" strike="noStrike">
                <a:solidFill>
                  <a:srgbClr val="1E605C"/>
                </a:solidFill>
                <a:latin typeface="Arial"/>
                <a:ea typeface="Arial"/>
                <a:cs typeface="Arial"/>
                <a:sym typeface="Arial"/>
              </a:rPr>
              <a:t>2.</a:t>
            </a:r>
            <a:endParaRPr/>
          </a:p>
        </p:txBody>
      </p:sp>
      <p:sp>
        <p:nvSpPr>
          <p:cNvPr id="592" name="Google Shape;592;p21"/>
          <p:cNvSpPr txBox="1"/>
          <p:nvPr/>
        </p:nvSpPr>
        <p:spPr>
          <a:xfrm>
            <a:off x="736597" y="6785633"/>
            <a:ext cx="206428" cy="45403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7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2637" u="none" cap="none" strike="noStrike">
                <a:solidFill>
                  <a:srgbClr val="1E605C"/>
                </a:solidFill>
                <a:latin typeface="Arial"/>
                <a:ea typeface="Arial"/>
                <a:cs typeface="Arial"/>
                <a:sym typeface="Arial"/>
              </a:rPr>
              <a:t>3.</a:t>
            </a:r>
            <a:endParaRPr/>
          </a:p>
        </p:txBody>
      </p:sp>
      <p:sp>
        <p:nvSpPr>
          <p:cNvPr id="593" name="Google Shape;593;p21"/>
          <p:cNvSpPr txBox="1"/>
          <p:nvPr/>
        </p:nvSpPr>
        <p:spPr>
          <a:xfrm>
            <a:off x="992500" y="7609733"/>
            <a:ext cx="2587818" cy="53111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1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492" u="none" cap="none" strike="noStrike">
                <a:solidFill>
                  <a:srgbClr val="06302D"/>
                </a:solidFill>
                <a:latin typeface="Alice"/>
                <a:ea typeface="Alice"/>
                <a:cs typeface="Alice"/>
                <a:sym typeface="Alice"/>
              </a:rPr>
              <a:t>What is the best thing about your home:</a:t>
            </a:r>
            <a:endParaRPr/>
          </a:p>
        </p:txBody>
      </p:sp>
      <p:cxnSp>
        <p:nvCxnSpPr>
          <p:cNvPr id="594" name="Google Shape;594;p21"/>
          <p:cNvCxnSpPr/>
          <p:nvPr/>
        </p:nvCxnSpPr>
        <p:spPr>
          <a:xfrm>
            <a:off x="963411" y="8395202"/>
            <a:ext cx="2616908" cy="0"/>
          </a:xfrm>
          <a:prstGeom prst="straightConnector1">
            <a:avLst/>
          </a:prstGeom>
          <a:noFill/>
          <a:ln cap="rnd" cmpd="sng" w="28575">
            <a:solidFill>
              <a:srgbClr val="0D907E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595" name="Google Shape;595;p21"/>
          <p:cNvCxnSpPr/>
          <p:nvPr/>
        </p:nvCxnSpPr>
        <p:spPr>
          <a:xfrm>
            <a:off x="963411" y="8821910"/>
            <a:ext cx="2616908" cy="0"/>
          </a:xfrm>
          <a:prstGeom prst="straightConnector1">
            <a:avLst/>
          </a:prstGeom>
          <a:noFill/>
          <a:ln cap="rnd" cmpd="sng" w="28575">
            <a:solidFill>
              <a:srgbClr val="0D907E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596" name="Google Shape;596;p21"/>
          <p:cNvCxnSpPr/>
          <p:nvPr/>
        </p:nvCxnSpPr>
        <p:spPr>
          <a:xfrm>
            <a:off x="963411" y="9248617"/>
            <a:ext cx="2616908" cy="0"/>
          </a:xfrm>
          <a:prstGeom prst="straightConnector1">
            <a:avLst/>
          </a:prstGeom>
          <a:noFill/>
          <a:ln cap="rnd" cmpd="sng" w="28575">
            <a:solidFill>
              <a:srgbClr val="0D907E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597" name="Google Shape;597;p21"/>
          <p:cNvSpPr txBox="1"/>
          <p:nvPr/>
        </p:nvSpPr>
        <p:spPr>
          <a:xfrm>
            <a:off x="765397" y="8013772"/>
            <a:ext cx="148829" cy="45403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7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2637" u="none" cap="none" strike="noStrike">
                <a:solidFill>
                  <a:srgbClr val="1E605C"/>
                </a:solidFill>
                <a:latin typeface="Arial"/>
                <a:ea typeface="Arial"/>
                <a:cs typeface="Arial"/>
                <a:sym typeface="Arial"/>
              </a:rPr>
              <a:t>1.</a:t>
            </a:r>
            <a:endParaRPr/>
          </a:p>
        </p:txBody>
      </p:sp>
      <p:sp>
        <p:nvSpPr>
          <p:cNvPr id="598" name="Google Shape;598;p21"/>
          <p:cNvSpPr txBox="1"/>
          <p:nvPr/>
        </p:nvSpPr>
        <p:spPr>
          <a:xfrm>
            <a:off x="736452" y="8410657"/>
            <a:ext cx="206718" cy="45403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7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2637" u="none" cap="none" strike="noStrike">
                <a:solidFill>
                  <a:srgbClr val="1E605C"/>
                </a:solidFill>
                <a:latin typeface="Arial"/>
                <a:ea typeface="Arial"/>
                <a:cs typeface="Arial"/>
                <a:sym typeface="Arial"/>
              </a:rPr>
              <a:t>2.</a:t>
            </a:r>
            <a:endParaRPr/>
          </a:p>
        </p:txBody>
      </p:sp>
      <p:sp>
        <p:nvSpPr>
          <p:cNvPr id="599" name="Google Shape;599;p21"/>
          <p:cNvSpPr txBox="1"/>
          <p:nvPr/>
        </p:nvSpPr>
        <p:spPr>
          <a:xfrm>
            <a:off x="736597" y="8807543"/>
            <a:ext cx="206428" cy="45403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7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2637" u="none" cap="none" strike="noStrike">
                <a:solidFill>
                  <a:srgbClr val="1E605C"/>
                </a:solidFill>
                <a:latin typeface="Arial"/>
                <a:ea typeface="Arial"/>
                <a:cs typeface="Arial"/>
                <a:sym typeface="Arial"/>
              </a:rPr>
              <a:t>3.</a:t>
            </a:r>
            <a:endParaRPr/>
          </a:p>
        </p:txBody>
      </p:sp>
      <p:sp>
        <p:nvSpPr>
          <p:cNvPr id="600" name="Google Shape;600;p21"/>
          <p:cNvSpPr txBox="1"/>
          <p:nvPr/>
        </p:nvSpPr>
        <p:spPr>
          <a:xfrm>
            <a:off x="4282609" y="1550626"/>
            <a:ext cx="2951196" cy="53111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1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492" u="none" cap="none" strike="noStrike">
                <a:solidFill>
                  <a:srgbClr val="06302D"/>
                </a:solidFill>
                <a:latin typeface="Alice"/>
                <a:ea typeface="Alice"/>
                <a:cs typeface="Alice"/>
                <a:sym typeface="Alice"/>
              </a:rPr>
              <a:t>Things That Bring a Smile To My Face:</a:t>
            </a:r>
            <a:endParaRPr/>
          </a:p>
        </p:txBody>
      </p:sp>
      <p:cxnSp>
        <p:nvCxnSpPr>
          <p:cNvPr id="601" name="Google Shape;601;p21"/>
          <p:cNvCxnSpPr/>
          <p:nvPr/>
        </p:nvCxnSpPr>
        <p:spPr>
          <a:xfrm>
            <a:off x="4406208" y="2336095"/>
            <a:ext cx="2616908" cy="0"/>
          </a:xfrm>
          <a:prstGeom prst="straightConnector1">
            <a:avLst/>
          </a:prstGeom>
          <a:noFill/>
          <a:ln cap="rnd" cmpd="sng" w="28575">
            <a:solidFill>
              <a:srgbClr val="0D907E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602" name="Google Shape;602;p21"/>
          <p:cNvCxnSpPr/>
          <p:nvPr/>
        </p:nvCxnSpPr>
        <p:spPr>
          <a:xfrm>
            <a:off x="4406208" y="2762803"/>
            <a:ext cx="2616908" cy="0"/>
          </a:xfrm>
          <a:prstGeom prst="straightConnector1">
            <a:avLst/>
          </a:prstGeom>
          <a:noFill/>
          <a:ln cap="rnd" cmpd="sng" w="28575">
            <a:solidFill>
              <a:srgbClr val="0D907E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603" name="Google Shape;603;p21"/>
          <p:cNvCxnSpPr/>
          <p:nvPr/>
        </p:nvCxnSpPr>
        <p:spPr>
          <a:xfrm>
            <a:off x="4406208" y="3189510"/>
            <a:ext cx="2616908" cy="0"/>
          </a:xfrm>
          <a:prstGeom prst="straightConnector1">
            <a:avLst/>
          </a:prstGeom>
          <a:noFill/>
          <a:ln cap="rnd" cmpd="sng" w="28575">
            <a:solidFill>
              <a:srgbClr val="0D907E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604" name="Google Shape;604;p21"/>
          <p:cNvSpPr txBox="1"/>
          <p:nvPr/>
        </p:nvSpPr>
        <p:spPr>
          <a:xfrm>
            <a:off x="4208194" y="1954665"/>
            <a:ext cx="148829" cy="45403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7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2637" u="none" cap="none" strike="noStrike">
                <a:solidFill>
                  <a:srgbClr val="1E605C"/>
                </a:solidFill>
                <a:latin typeface="Arial"/>
                <a:ea typeface="Arial"/>
                <a:cs typeface="Arial"/>
                <a:sym typeface="Arial"/>
              </a:rPr>
              <a:t>1.</a:t>
            </a:r>
            <a:endParaRPr/>
          </a:p>
        </p:txBody>
      </p:sp>
      <p:sp>
        <p:nvSpPr>
          <p:cNvPr id="605" name="Google Shape;605;p21"/>
          <p:cNvSpPr txBox="1"/>
          <p:nvPr/>
        </p:nvSpPr>
        <p:spPr>
          <a:xfrm>
            <a:off x="4179250" y="2351550"/>
            <a:ext cx="206718" cy="45403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7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2637" u="none" cap="none" strike="noStrike">
                <a:solidFill>
                  <a:srgbClr val="1E605C"/>
                </a:solidFill>
                <a:latin typeface="Arial"/>
                <a:ea typeface="Arial"/>
                <a:cs typeface="Arial"/>
                <a:sym typeface="Arial"/>
              </a:rPr>
              <a:t>2.</a:t>
            </a:r>
            <a:endParaRPr/>
          </a:p>
        </p:txBody>
      </p:sp>
      <p:sp>
        <p:nvSpPr>
          <p:cNvPr id="606" name="Google Shape;606;p21"/>
          <p:cNvSpPr txBox="1"/>
          <p:nvPr/>
        </p:nvSpPr>
        <p:spPr>
          <a:xfrm>
            <a:off x="4179395" y="2748435"/>
            <a:ext cx="206428" cy="45403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7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2637" u="none" cap="none" strike="noStrike">
                <a:solidFill>
                  <a:srgbClr val="1E605C"/>
                </a:solidFill>
                <a:latin typeface="Arial"/>
                <a:ea typeface="Arial"/>
                <a:cs typeface="Arial"/>
                <a:sym typeface="Arial"/>
              </a:rPr>
              <a:t>3.</a:t>
            </a:r>
            <a:endParaRPr/>
          </a:p>
        </p:txBody>
      </p:sp>
      <p:sp>
        <p:nvSpPr>
          <p:cNvPr id="607" name="Google Shape;607;p21"/>
          <p:cNvSpPr txBox="1"/>
          <p:nvPr/>
        </p:nvSpPr>
        <p:spPr>
          <a:xfrm>
            <a:off x="4321773" y="3572536"/>
            <a:ext cx="2872868" cy="53111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1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492" u="none" cap="none" strike="noStrike">
                <a:solidFill>
                  <a:srgbClr val="06302D"/>
                </a:solidFill>
                <a:latin typeface="Alice"/>
                <a:ea typeface="Alice"/>
                <a:cs typeface="Alice"/>
                <a:sym typeface="Alice"/>
              </a:rPr>
              <a:t>People who genuinely support me</a:t>
            </a:r>
            <a:endParaRPr/>
          </a:p>
        </p:txBody>
      </p:sp>
      <p:cxnSp>
        <p:nvCxnSpPr>
          <p:cNvPr id="608" name="Google Shape;608;p21"/>
          <p:cNvCxnSpPr/>
          <p:nvPr/>
        </p:nvCxnSpPr>
        <p:spPr>
          <a:xfrm>
            <a:off x="4406208" y="4358005"/>
            <a:ext cx="2616908" cy="0"/>
          </a:xfrm>
          <a:prstGeom prst="straightConnector1">
            <a:avLst/>
          </a:prstGeom>
          <a:noFill/>
          <a:ln cap="rnd" cmpd="sng" w="28575">
            <a:solidFill>
              <a:srgbClr val="0D907E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609" name="Google Shape;609;p21"/>
          <p:cNvCxnSpPr/>
          <p:nvPr/>
        </p:nvCxnSpPr>
        <p:spPr>
          <a:xfrm>
            <a:off x="4406208" y="4784712"/>
            <a:ext cx="2616908" cy="0"/>
          </a:xfrm>
          <a:prstGeom prst="straightConnector1">
            <a:avLst/>
          </a:prstGeom>
          <a:noFill/>
          <a:ln cap="rnd" cmpd="sng" w="28575">
            <a:solidFill>
              <a:srgbClr val="0D907E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610" name="Google Shape;610;p21"/>
          <p:cNvCxnSpPr/>
          <p:nvPr/>
        </p:nvCxnSpPr>
        <p:spPr>
          <a:xfrm>
            <a:off x="4406208" y="5211419"/>
            <a:ext cx="2616908" cy="0"/>
          </a:xfrm>
          <a:prstGeom prst="straightConnector1">
            <a:avLst/>
          </a:prstGeom>
          <a:noFill/>
          <a:ln cap="rnd" cmpd="sng" w="28575">
            <a:solidFill>
              <a:srgbClr val="0D907E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611" name="Google Shape;611;p21"/>
          <p:cNvSpPr txBox="1"/>
          <p:nvPr/>
        </p:nvSpPr>
        <p:spPr>
          <a:xfrm>
            <a:off x="4208194" y="3976574"/>
            <a:ext cx="148829" cy="45403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7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2637" u="none" cap="none" strike="noStrike">
                <a:solidFill>
                  <a:srgbClr val="1E605C"/>
                </a:solidFill>
                <a:latin typeface="Arial"/>
                <a:ea typeface="Arial"/>
                <a:cs typeface="Arial"/>
                <a:sym typeface="Arial"/>
              </a:rPr>
              <a:t>1.</a:t>
            </a:r>
            <a:endParaRPr/>
          </a:p>
        </p:txBody>
      </p:sp>
      <p:sp>
        <p:nvSpPr>
          <p:cNvPr id="612" name="Google Shape;612;p21"/>
          <p:cNvSpPr txBox="1"/>
          <p:nvPr/>
        </p:nvSpPr>
        <p:spPr>
          <a:xfrm>
            <a:off x="4179250" y="4373459"/>
            <a:ext cx="206718" cy="45403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7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2637" u="none" cap="none" strike="noStrike">
                <a:solidFill>
                  <a:srgbClr val="1E605C"/>
                </a:solidFill>
                <a:latin typeface="Arial"/>
                <a:ea typeface="Arial"/>
                <a:cs typeface="Arial"/>
                <a:sym typeface="Arial"/>
              </a:rPr>
              <a:t>2.</a:t>
            </a:r>
            <a:endParaRPr/>
          </a:p>
        </p:txBody>
      </p:sp>
      <p:sp>
        <p:nvSpPr>
          <p:cNvPr id="613" name="Google Shape;613;p21"/>
          <p:cNvSpPr txBox="1"/>
          <p:nvPr/>
        </p:nvSpPr>
        <p:spPr>
          <a:xfrm>
            <a:off x="4179395" y="4770345"/>
            <a:ext cx="206428" cy="45403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7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2637" u="none" cap="none" strike="noStrike">
                <a:solidFill>
                  <a:srgbClr val="1E605C"/>
                </a:solidFill>
                <a:latin typeface="Arial"/>
                <a:ea typeface="Arial"/>
                <a:cs typeface="Arial"/>
                <a:sym typeface="Arial"/>
              </a:rPr>
              <a:t>3.</a:t>
            </a:r>
            <a:endParaRPr/>
          </a:p>
        </p:txBody>
      </p:sp>
      <p:sp>
        <p:nvSpPr>
          <p:cNvPr id="614" name="Google Shape;614;p21"/>
          <p:cNvSpPr txBox="1"/>
          <p:nvPr/>
        </p:nvSpPr>
        <p:spPr>
          <a:xfrm>
            <a:off x="4247245" y="5587824"/>
            <a:ext cx="2934835" cy="26565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1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492" u="none" cap="none" strike="noStrike">
                <a:solidFill>
                  <a:srgbClr val="06302D"/>
                </a:solidFill>
                <a:latin typeface="Alice"/>
                <a:ea typeface="Alice"/>
                <a:cs typeface="Alice"/>
                <a:sym typeface="Alice"/>
              </a:rPr>
              <a:t>Who was kind to me recently:</a:t>
            </a:r>
            <a:endParaRPr/>
          </a:p>
        </p:txBody>
      </p:sp>
      <p:cxnSp>
        <p:nvCxnSpPr>
          <p:cNvPr id="615" name="Google Shape;615;p21"/>
          <p:cNvCxnSpPr/>
          <p:nvPr/>
        </p:nvCxnSpPr>
        <p:spPr>
          <a:xfrm>
            <a:off x="4406208" y="6379914"/>
            <a:ext cx="2616908" cy="0"/>
          </a:xfrm>
          <a:prstGeom prst="straightConnector1">
            <a:avLst/>
          </a:prstGeom>
          <a:noFill/>
          <a:ln cap="rnd" cmpd="sng" w="28575">
            <a:solidFill>
              <a:srgbClr val="0D907E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616" name="Google Shape;616;p21"/>
          <p:cNvCxnSpPr/>
          <p:nvPr/>
        </p:nvCxnSpPr>
        <p:spPr>
          <a:xfrm>
            <a:off x="4406208" y="6806621"/>
            <a:ext cx="2616908" cy="0"/>
          </a:xfrm>
          <a:prstGeom prst="straightConnector1">
            <a:avLst/>
          </a:prstGeom>
          <a:noFill/>
          <a:ln cap="rnd" cmpd="sng" w="28575">
            <a:solidFill>
              <a:srgbClr val="0D907E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617" name="Google Shape;617;p21"/>
          <p:cNvCxnSpPr/>
          <p:nvPr/>
        </p:nvCxnSpPr>
        <p:spPr>
          <a:xfrm>
            <a:off x="4406208" y="7233329"/>
            <a:ext cx="2616908" cy="0"/>
          </a:xfrm>
          <a:prstGeom prst="straightConnector1">
            <a:avLst/>
          </a:prstGeom>
          <a:noFill/>
          <a:ln cap="rnd" cmpd="sng" w="28575">
            <a:solidFill>
              <a:srgbClr val="0D907E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618" name="Google Shape;618;p21"/>
          <p:cNvSpPr txBox="1"/>
          <p:nvPr/>
        </p:nvSpPr>
        <p:spPr>
          <a:xfrm>
            <a:off x="4208194" y="5998483"/>
            <a:ext cx="148829" cy="45403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7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2637" u="none" cap="none" strike="noStrike">
                <a:solidFill>
                  <a:srgbClr val="1E605C"/>
                </a:solidFill>
                <a:latin typeface="Arial"/>
                <a:ea typeface="Arial"/>
                <a:cs typeface="Arial"/>
                <a:sym typeface="Arial"/>
              </a:rPr>
              <a:t>1.</a:t>
            </a:r>
            <a:endParaRPr/>
          </a:p>
        </p:txBody>
      </p:sp>
      <p:sp>
        <p:nvSpPr>
          <p:cNvPr id="619" name="Google Shape;619;p21"/>
          <p:cNvSpPr txBox="1"/>
          <p:nvPr/>
        </p:nvSpPr>
        <p:spPr>
          <a:xfrm>
            <a:off x="4179250" y="6395369"/>
            <a:ext cx="206718" cy="45403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7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2637" u="none" cap="none" strike="noStrike">
                <a:solidFill>
                  <a:srgbClr val="1E605C"/>
                </a:solidFill>
                <a:latin typeface="Arial"/>
                <a:ea typeface="Arial"/>
                <a:cs typeface="Arial"/>
                <a:sym typeface="Arial"/>
              </a:rPr>
              <a:t>2.</a:t>
            </a:r>
            <a:endParaRPr/>
          </a:p>
        </p:txBody>
      </p:sp>
      <p:sp>
        <p:nvSpPr>
          <p:cNvPr id="620" name="Google Shape;620;p21"/>
          <p:cNvSpPr txBox="1"/>
          <p:nvPr/>
        </p:nvSpPr>
        <p:spPr>
          <a:xfrm>
            <a:off x="4179395" y="6792254"/>
            <a:ext cx="206428" cy="45403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7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2637" u="none" cap="none" strike="noStrike">
                <a:solidFill>
                  <a:srgbClr val="1E605C"/>
                </a:solidFill>
                <a:latin typeface="Arial"/>
                <a:ea typeface="Arial"/>
                <a:cs typeface="Arial"/>
                <a:sym typeface="Arial"/>
              </a:rPr>
              <a:t>3.</a:t>
            </a:r>
            <a:endParaRPr/>
          </a:p>
        </p:txBody>
      </p:sp>
      <p:sp>
        <p:nvSpPr>
          <p:cNvPr id="621" name="Google Shape;621;p21"/>
          <p:cNvSpPr txBox="1"/>
          <p:nvPr/>
        </p:nvSpPr>
        <p:spPr>
          <a:xfrm>
            <a:off x="4191474" y="7609733"/>
            <a:ext cx="3046376" cy="26565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1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492" u="none" cap="none" strike="noStrike">
                <a:solidFill>
                  <a:srgbClr val="06302D"/>
                </a:solidFill>
                <a:latin typeface="Alice"/>
                <a:ea typeface="Alice"/>
                <a:cs typeface="Alice"/>
                <a:sym typeface="Alice"/>
              </a:rPr>
              <a:t>What beauty did I see recently:</a:t>
            </a:r>
            <a:endParaRPr/>
          </a:p>
        </p:txBody>
      </p:sp>
      <p:cxnSp>
        <p:nvCxnSpPr>
          <p:cNvPr id="622" name="Google Shape;622;p21"/>
          <p:cNvCxnSpPr/>
          <p:nvPr/>
        </p:nvCxnSpPr>
        <p:spPr>
          <a:xfrm>
            <a:off x="4406208" y="8401823"/>
            <a:ext cx="2616908" cy="0"/>
          </a:xfrm>
          <a:prstGeom prst="straightConnector1">
            <a:avLst/>
          </a:prstGeom>
          <a:noFill/>
          <a:ln cap="rnd" cmpd="sng" w="28575">
            <a:solidFill>
              <a:srgbClr val="0D907E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623" name="Google Shape;623;p21"/>
          <p:cNvCxnSpPr/>
          <p:nvPr/>
        </p:nvCxnSpPr>
        <p:spPr>
          <a:xfrm>
            <a:off x="4406208" y="8828531"/>
            <a:ext cx="2616908" cy="0"/>
          </a:xfrm>
          <a:prstGeom prst="straightConnector1">
            <a:avLst/>
          </a:prstGeom>
          <a:noFill/>
          <a:ln cap="rnd" cmpd="sng" w="28575">
            <a:solidFill>
              <a:srgbClr val="0D907E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624" name="Google Shape;624;p21"/>
          <p:cNvCxnSpPr/>
          <p:nvPr/>
        </p:nvCxnSpPr>
        <p:spPr>
          <a:xfrm>
            <a:off x="4406208" y="9255238"/>
            <a:ext cx="2616908" cy="0"/>
          </a:xfrm>
          <a:prstGeom prst="straightConnector1">
            <a:avLst/>
          </a:prstGeom>
          <a:noFill/>
          <a:ln cap="rnd" cmpd="sng" w="28575">
            <a:solidFill>
              <a:srgbClr val="0D907E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625" name="Google Shape;625;p21"/>
          <p:cNvSpPr txBox="1"/>
          <p:nvPr/>
        </p:nvSpPr>
        <p:spPr>
          <a:xfrm>
            <a:off x="4208194" y="8020393"/>
            <a:ext cx="148829" cy="45403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7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2637" u="none" cap="none" strike="noStrike">
                <a:solidFill>
                  <a:srgbClr val="1E605C"/>
                </a:solidFill>
                <a:latin typeface="Arial"/>
                <a:ea typeface="Arial"/>
                <a:cs typeface="Arial"/>
                <a:sym typeface="Arial"/>
              </a:rPr>
              <a:t>1.</a:t>
            </a:r>
            <a:endParaRPr/>
          </a:p>
        </p:txBody>
      </p:sp>
      <p:sp>
        <p:nvSpPr>
          <p:cNvPr id="626" name="Google Shape;626;p21"/>
          <p:cNvSpPr txBox="1"/>
          <p:nvPr/>
        </p:nvSpPr>
        <p:spPr>
          <a:xfrm>
            <a:off x="4179250" y="8417278"/>
            <a:ext cx="206718" cy="45403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7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2637" u="none" cap="none" strike="noStrike">
                <a:solidFill>
                  <a:srgbClr val="1E605C"/>
                </a:solidFill>
                <a:latin typeface="Arial"/>
                <a:ea typeface="Arial"/>
                <a:cs typeface="Arial"/>
                <a:sym typeface="Arial"/>
              </a:rPr>
              <a:t>2.</a:t>
            </a:r>
            <a:endParaRPr/>
          </a:p>
        </p:txBody>
      </p:sp>
      <p:sp>
        <p:nvSpPr>
          <p:cNvPr id="627" name="Google Shape;627;p21"/>
          <p:cNvSpPr txBox="1"/>
          <p:nvPr/>
        </p:nvSpPr>
        <p:spPr>
          <a:xfrm>
            <a:off x="4179395" y="8814164"/>
            <a:ext cx="206428" cy="45403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7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2637" u="none" cap="none" strike="noStrike">
                <a:solidFill>
                  <a:srgbClr val="1E605C"/>
                </a:solidFill>
                <a:latin typeface="Arial"/>
                <a:ea typeface="Arial"/>
                <a:cs typeface="Arial"/>
                <a:sym typeface="Arial"/>
              </a:rPr>
              <a:t>3.</a:t>
            </a:r>
            <a:endParaRPr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31" name="Shape 6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32" name="Google Shape;632;p22"/>
          <p:cNvGrpSpPr/>
          <p:nvPr/>
        </p:nvGrpSpPr>
        <p:grpSpPr>
          <a:xfrm>
            <a:off x="0" y="0"/>
            <a:ext cx="7811637" cy="10254831"/>
            <a:chOff x="0" y="0"/>
            <a:chExt cx="10415517" cy="13673107"/>
          </a:xfrm>
        </p:grpSpPr>
        <p:sp>
          <p:nvSpPr>
            <p:cNvPr id="633" name="Google Shape;633;p22"/>
            <p:cNvSpPr/>
            <p:nvPr/>
          </p:nvSpPr>
          <p:spPr>
            <a:xfrm>
              <a:off x="0" y="0"/>
              <a:ext cx="735448" cy="13673107"/>
            </a:xfrm>
            <a:custGeom>
              <a:rect b="b" l="l" r="r" t="t"/>
              <a:pathLst>
                <a:path extrusionOk="0" h="4503270" w="242221">
                  <a:moveTo>
                    <a:pt x="0" y="0"/>
                  </a:moveTo>
                  <a:lnTo>
                    <a:pt x="242221" y="0"/>
                  </a:lnTo>
                  <a:lnTo>
                    <a:pt x="242221" y="4503270"/>
                  </a:lnTo>
                  <a:lnTo>
                    <a:pt x="0" y="4503270"/>
                  </a:lnTo>
                  <a:close/>
                </a:path>
              </a:pathLst>
            </a:custGeom>
            <a:solidFill>
              <a:srgbClr val="E2E2E2">
                <a:alpha val="20392"/>
              </a:srgbClr>
            </a:solidFill>
            <a:ln>
              <a:noFill/>
            </a:ln>
          </p:spPr>
        </p:sp>
        <p:sp>
          <p:nvSpPr>
            <p:cNvPr id="634" name="Google Shape;634;p22"/>
            <p:cNvSpPr/>
            <p:nvPr/>
          </p:nvSpPr>
          <p:spPr>
            <a:xfrm>
              <a:off x="3226690" y="0"/>
              <a:ext cx="735448" cy="13673107"/>
            </a:xfrm>
            <a:custGeom>
              <a:rect b="b" l="l" r="r" t="t"/>
              <a:pathLst>
                <a:path extrusionOk="0" h="4503270" w="242221">
                  <a:moveTo>
                    <a:pt x="0" y="0"/>
                  </a:moveTo>
                  <a:lnTo>
                    <a:pt x="242221" y="0"/>
                  </a:lnTo>
                  <a:lnTo>
                    <a:pt x="242221" y="4503270"/>
                  </a:lnTo>
                  <a:lnTo>
                    <a:pt x="0" y="4503270"/>
                  </a:lnTo>
                  <a:close/>
                </a:path>
              </a:pathLst>
            </a:custGeom>
            <a:solidFill>
              <a:srgbClr val="E2E2E2">
                <a:alpha val="20392"/>
              </a:srgbClr>
            </a:solidFill>
            <a:ln>
              <a:noFill/>
            </a:ln>
          </p:spPr>
        </p:sp>
        <p:sp>
          <p:nvSpPr>
            <p:cNvPr id="635" name="Google Shape;635;p22"/>
            <p:cNvSpPr/>
            <p:nvPr/>
          </p:nvSpPr>
          <p:spPr>
            <a:xfrm>
              <a:off x="8066724" y="0"/>
              <a:ext cx="735448" cy="13673107"/>
            </a:xfrm>
            <a:custGeom>
              <a:rect b="b" l="l" r="r" t="t"/>
              <a:pathLst>
                <a:path extrusionOk="0" h="4503270" w="242221">
                  <a:moveTo>
                    <a:pt x="0" y="0"/>
                  </a:moveTo>
                  <a:lnTo>
                    <a:pt x="242221" y="0"/>
                  </a:lnTo>
                  <a:lnTo>
                    <a:pt x="242221" y="4503270"/>
                  </a:lnTo>
                  <a:lnTo>
                    <a:pt x="0" y="4503270"/>
                  </a:lnTo>
                  <a:close/>
                </a:path>
              </a:pathLst>
            </a:custGeom>
            <a:solidFill>
              <a:srgbClr val="E2E2E2">
                <a:alpha val="20392"/>
              </a:srgbClr>
            </a:solidFill>
            <a:ln>
              <a:noFill/>
            </a:ln>
          </p:spPr>
        </p:sp>
        <p:sp>
          <p:nvSpPr>
            <p:cNvPr id="636" name="Google Shape;636;p22"/>
            <p:cNvSpPr/>
            <p:nvPr/>
          </p:nvSpPr>
          <p:spPr>
            <a:xfrm>
              <a:off x="9680069" y="0"/>
              <a:ext cx="735448" cy="13673107"/>
            </a:xfrm>
            <a:custGeom>
              <a:rect b="b" l="l" r="r" t="t"/>
              <a:pathLst>
                <a:path extrusionOk="0" h="4503270" w="242221">
                  <a:moveTo>
                    <a:pt x="0" y="0"/>
                  </a:moveTo>
                  <a:lnTo>
                    <a:pt x="242221" y="0"/>
                  </a:lnTo>
                  <a:lnTo>
                    <a:pt x="242221" y="4503270"/>
                  </a:lnTo>
                  <a:lnTo>
                    <a:pt x="0" y="4503270"/>
                  </a:lnTo>
                  <a:close/>
                </a:path>
              </a:pathLst>
            </a:custGeom>
            <a:solidFill>
              <a:srgbClr val="E2E2E2">
                <a:alpha val="20392"/>
              </a:srgbClr>
            </a:solidFill>
            <a:ln>
              <a:noFill/>
            </a:ln>
          </p:spPr>
        </p:sp>
        <p:sp>
          <p:nvSpPr>
            <p:cNvPr id="637" name="Google Shape;637;p22"/>
            <p:cNvSpPr/>
            <p:nvPr/>
          </p:nvSpPr>
          <p:spPr>
            <a:xfrm>
              <a:off x="1613345" y="0"/>
              <a:ext cx="735448" cy="13673107"/>
            </a:xfrm>
            <a:custGeom>
              <a:rect b="b" l="l" r="r" t="t"/>
              <a:pathLst>
                <a:path extrusionOk="0" h="4503270" w="242221">
                  <a:moveTo>
                    <a:pt x="0" y="0"/>
                  </a:moveTo>
                  <a:lnTo>
                    <a:pt x="242221" y="0"/>
                  </a:lnTo>
                  <a:lnTo>
                    <a:pt x="242221" y="4503270"/>
                  </a:lnTo>
                  <a:lnTo>
                    <a:pt x="0" y="4503270"/>
                  </a:lnTo>
                  <a:close/>
                </a:path>
              </a:pathLst>
            </a:custGeom>
            <a:solidFill>
              <a:srgbClr val="E2E2E2">
                <a:alpha val="20392"/>
              </a:srgbClr>
            </a:solidFill>
            <a:ln>
              <a:noFill/>
            </a:ln>
          </p:spPr>
        </p:sp>
        <p:sp>
          <p:nvSpPr>
            <p:cNvPr id="638" name="Google Shape;638;p22"/>
            <p:cNvSpPr/>
            <p:nvPr/>
          </p:nvSpPr>
          <p:spPr>
            <a:xfrm>
              <a:off x="6453379" y="0"/>
              <a:ext cx="735448" cy="13673107"/>
            </a:xfrm>
            <a:custGeom>
              <a:rect b="b" l="l" r="r" t="t"/>
              <a:pathLst>
                <a:path extrusionOk="0" h="4503270" w="242221">
                  <a:moveTo>
                    <a:pt x="0" y="0"/>
                  </a:moveTo>
                  <a:lnTo>
                    <a:pt x="242221" y="0"/>
                  </a:lnTo>
                  <a:lnTo>
                    <a:pt x="242221" y="4503270"/>
                  </a:lnTo>
                  <a:lnTo>
                    <a:pt x="0" y="4503270"/>
                  </a:lnTo>
                  <a:close/>
                </a:path>
              </a:pathLst>
            </a:custGeom>
            <a:solidFill>
              <a:srgbClr val="E2E2E2">
                <a:alpha val="20392"/>
              </a:srgbClr>
            </a:solidFill>
            <a:ln>
              <a:noFill/>
            </a:ln>
          </p:spPr>
        </p:sp>
        <p:sp>
          <p:nvSpPr>
            <p:cNvPr id="639" name="Google Shape;639;p22"/>
            <p:cNvSpPr/>
            <p:nvPr/>
          </p:nvSpPr>
          <p:spPr>
            <a:xfrm>
              <a:off x="4840034" y="0"/>
              <a:ext cx="735448" cy="13673107"/>
            </a:xfrm>
            <a:custGeom>
              <a:rect b="b" l="l" r="r" t="t"/>
              <a:pathLst>
                <a:path extrusionOk="0" h="4503270" w="242221">
                  <a:moveTo>
                    <a:pt x="0" y="0"/>
                  </a:moveTo>
                  <a:lnTo>
                    <a:pt x="242221" y="0"/>
                  </a:lnTo>
                  <a:lnTo>
                    <a:pt x="242221" y="4503270"/>
                  </a:lnTo>
                  <a:lnTo>
                    <a:pt x="0" y="4503270"/>
                  </a:lnTo>
                  <a:close/>
                </a:path>
              </a:pathLst>
            </a:custGeom>
            <a:solidFill>
              <a:srgbClr val="E2E2E2">
                <a:alpha val="20392"/>
              </a:srgbClr>
            </a:solidFill>
            <a:ln>
              <a:noFill/>
            </a:ln>
          </p:spPr>
        </p:sp>
      </p:grpSp>
      <p:sp>
        <p:nvSpPr>
          <p:cNvPr id="640" name="Google Shape;640;p22"/>
          <p:cNvSpPr/>
          <p:nvPr/>
        </p:nvSpPr>
        <p:spPr>
          <a:xfrm>
            <a:off x="500772" y="1799590"/>
            <a:ext cx="3227157" cy="1465327"/>
          </a:xfrm>
          <a:custGeom>
            <a:rect b="b" l="l" r="r" t="t"/>
            <a:pathLst>
              <a:path extrusionOk="0" h="1802632" w="3970020">
                <a:moveTo>
                  <a:pt x="3534410" y="346710"/>
                </a:moveTo>
                <a:lnTo>
                  <a:pt x="3534410" y="180340"/>
                </a:lnTo>
                <a:lnTo>
                  <a:pt x="2503170" y="180340"/>
                </a:lnTo>
                <a:cubicBezTo>
                  <a:pt x="2340610" y="60960"/>
                  <a:pt x="2166620" y="0"/>
                  <a:pt x="1985010" y="0"/>
                </a:cubicBezTo>
                <a:cubicBezTo>
                  <a:pt x="1803400" y="0"/>
                  <a:pt x="1628140" y="60960"/>
                  <a:pt x="1466850" y="180340"/>
                </a:cubicBezTo>
                <a:lnTo>
                  <a:pt x="435610" y="180340"/>
                </a:lnTo>
                <a:lnTo>
                  <a:pt x="435610" y="346710"/>
                </a:lnTo>
                <a:lnTo>
                  <a:pt x="0" y="346710"/>
                </a:lnTo>
                <a:lnTo>
                  <a:pt x="0" y="1455922"/>
                </a:lnTo>
                <a:lnTo>
                  <a:pt x="435610" y="1455922"/>
                </a:lnTo>
                <a:lnTo>
                  <a:pt x="435610" y="1622292"/>
                </a:lnTo>
                <a:lnTo>
                  <a:pt x="1466850" y="1622292"/>
                </a:lnTo>
                <a:cubicBezTo>
                  <a:pt x="1628140" y="1741672"/>
                  <a:pt x="1803400" y="1802632"/>
                  <a:pt x="1985010" y="1802632"/>
                </a:cubicBezTo>
                <a:cubicBezTo>
                  <a:pt x="2166620" y="1802632"/>
                  <a:pt x="2341880" y="1741672"/>
                  <a:pt x="2503170" y="1622292"/>
                </a:cubicBezTo>
                <a:lnTo>
                  <a:pt x="3534410" y="1622292"/>
                </a:lnTo>
                <a:lnTo>
                  <a:pt x="3534410" y="1454652"/>
                </a:lnTo>
                <a:lnTo>
                  <a:pt x="3970020" y="1454652"/>
                </a:lnTo>
                <a:lnTo>
                  <a:pt x="3970020" y="346710"/>
                </a:lnTo>
                <a:lnTo>
                  <a:pt x="3534410" y="346710"/>
                </a:lnTo>
                <a:lnTo>
                  <a:pt x="3534410" y="346710"/>
                </a:lnTo>
                <a:close/>
                <a:moveTo>
                  <a:pt x="3940810" y="501650"/>
                </a:moveTo>
                <a:lnTo>
                  <a:pt x="3940810" y="1426712"/>
                </a:lnTo>
                <a:lnTo>
                  <a:pt x="3505200" y="1426712"/>
                </a:lnTo>
                <a:lnTo>
                  <a:pt x="3505200" y="1593082"/>
                </a:lnTo>
                <a:lnTo>
                  <a:pt x="2493010" y="1593082"/>
                </a:lnTo>
                <a:lnTo>
                  <a:pt x="2489200" y="1594352"/>
                </a:lnTo>
                <a:cubicBezTo>
                  <a:pt x="2331720" y="1712462"/>
                  <a:pt x="2161540" y="1772152"/>
                  <a:pt x="1985010" y="1772152"/>
                </a:cubicBezTo>
                <a:cubicBezTo>
                  <a:pt x="1808480" y="1772152"/>
                  <a:pt x="1638300" y="1712462"/>
                  <a:pt x="1480820" y="1594352"/>
                </a:cubicBezTo>
                <a:lnTo>
                  <a:pt x="1477010" y="1591812"/>
                </a:lnTo>
                <a:lnTo>
                  <a:pt x="464820" y="1591812"/>
                </a:lnTo>
                <a:lnTo>
                  <a:pt x="464820" y="1425442"/>
                </a:lnTo>
                <a:lnTo>
                  <a:pt x="29210" y="1425442"/>
                </a:lnTo>
                <a:lnTo>
                  <a:pt x="29210" y="375920"/>
                </a:lnTo>
                <a:lnTo>
                  <a:pt x="464820" y="375920"/>
                </a:lnTo>
                <a:lnTo>
                  <a:pt x="464820" y="209550"/>
                </a:lnTo>
                <a:lnTo>
                  <a:pt x="1477010" y="209550"/>
                </a:lnTo>
                <a:lnTo>
                  <a:pt x="1480820" y="207010"/>
                </a:lnTo>
                <a:cubicBezTo>
                  <a:pt x="1638300" y="88900"/>
                  <a:pt x="1808480" y="29210"/>
                  <a:pt x="1985010" y="29210"/>
                </a:cubicBezTo>
                <a:cubicBezTo>
                  <a:pt x="2161540" y="29210"/>
                  <a:pt x="2331720" y="88900"/>
                  <a:pt x="2489200" y="207010"/>
                </a:cubicBezTo>
                <a:lnTo>
                  <a:pt x="2493010" y="209550"/>
                </a:lnTo>
                <a:lnTo>
                  <a:pt x="3505200" y="209550"/>
                </a:lnTo>
                <a:lnTo>
                  <a:pt x="3505200" y="375920"/>
                </a:lnTo>
                <a:lnTo>
                  <a:pt x="3940810" y="375920"/>
                </a:lnTo>
                <a:lnTo>
                  <a:pt x="3940810" y="501650"/>
                </a:lnTo>
                <a:lnTo>
                  <a:pt x="3940810" y="501650"/>
                </a:lnTo>
                <a:close/>
              </a:path>
            </a:pathLst>
          </a:custGeom>
          <a:solidFill>
            <a:srgbClr val="0D907E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41" name="Google Shape;641;p22"/>
          <p:cNvSpPr/>
          <p:nvPr/>
        </p:nvSpPr>
        <p:spPr>
          <a:xfrm>
            <a:off x="4044470" y="7609840"/>
            <a:ext cx="3227157" cy="1465327"/>
          </a:xfrm>
          <a:custGeom>
            <a:rect b="b" l="l" r="r" t="t"/>
            <a:pathLst>
              <a:path extrusionOk="0" h="1802632" w="3970020">
                <a:moveTo>
                  <a:pt x="3534410" y="346710"/>
                </a:moveTo>
                <a:lnTo>
                  <a:pt x="3534410" y="180340"/>
                </a:lnTo>
                <a:lnTo>
                  <a:pt x="2503170" y="180340"/>
                </a:lnTo>
                <a:cubicBezTo>
                  <a:pt x="2340610" y="60960"/>
                  <a:pt x="2166620" y="0"/>
                  <a:pt x="1985010" y="0"/>
                </a:cubicBezTo>
                <a:cubicBezTo>
                  <a:pt x="1803400" y="0"/>
                  <a:pt x="1628140" y="60960"/>
                  <a:pt x="1466850" y="180340"/>
                </a:cubicBezTo>
                <a:lnTo>
                  <a:pt x="435610" y="180340"/>
                </a:lnTo>
                <a:lnTo>
                  <a:pt x="435610" y="346710"/>
                </a:lnTo>
                <a:lnTo>
                  <a:pt x="0" y="346710"/>
                </a:lnTo>
                <a:lnTo>
                  <a:pt x="0" y="1455922"/>
                </a:lnTo>
                <a:lnTo>
                  <a:pt x="435610" y="1455922"/>
                </a:lnTo>
                <a:lnTo>
                  <a:pt x="435610" y="1622292"/>
                </a:lnTo>
                <a:lnTo>
                  <a:pt x="1466850" y="1622292"/>
                </a:lnTo>
                <a:cubicBezTo>
                  <a:pt x="1628140" y="1741672"/>
                  <a:pt x="1803400" y="1802632"/>
                  <a:pt x="1985010" y="1802632"/>
                </a:cubicBezTo>
                <a:cubicBezTo>
                  <a:pt x="2166620" y="1802632"/>
                  <a:pt x="2341880" y="1741672"/>
                  <a:pt x="2503170" y="1622292"/>
                </a:cubicBezTo>
                <a:lnTo>
                  <a:pt x="3534410" y="1622292"/>
                </a:lnTo>
                <a:lnTo>
                  <a:pt x="3534410" y="1454652"/>
                </a:lnTo>
                <a:lnTo>
                  <a:pt x="3970020" y="1454652"/>
                </a:lnTo>
                <a:lnTo>
                  <a:pt x="3970020" y="346710"/>
                </a:lnTo>
                <a:lnTo>
                  <a:pt x="3534410" y="346710"/>
                </a:lnTo>
                <a:lnTo>
                  <a:pt x="3534410" y="346710"/>
                </a:lnTo>
                <a:close/>
                <a:moveTo>
                  <a:pt x="3940810" y="501650"/>
                </a:moveTo>
                <a:lnTo>
                  <a:pt x="3940810" y="1426712"/>
                </a:lnTo>
                <a:lnTo>
                  <a:pt x="3505200" y="1426712"/>
                </a:lnTo>
                <a:lnTo>
                  <a:pt x="3505200" y="1593082"/>
                </a:lnTo>
                <a:lnTo>
                  <a:pt x="2493010" y="1593082"/>
                </a:lnTo>
                <a:lnTo>
                  <a:pt x="2489200" y="1594352"/>
                </a:lnTo>
                <a:cubicBezTo>
                  <a:pt x="2331720" y="1712462"/>
                  <a:pt x="2161540" y="1772152"/>
                  <a:pt x="1985010" y="1772152"/>
                </a:cubicBezTo>
                <a:cubicBezTo>
                  <a:pt x="1808480" y="1772152"/>
                  <a:pt x="1638300" y="1712462"/>
                  <a:pt x="1480820" y="1594352"/>
                </a:cubicBezTo>
                <a:lnTo>
                  <a:pt x="1477010" y="1591812"/>
                </a:lnTo>
                <a:lnTo>
                  <a:pt x="464820" y="1591812"/>
                </a:lnTo>
                <a:lnTo>
                  <a:pt x="464820" y="1425442"/>
                </a:lnTo>
                <a:lnTo>
                  <a:pt x="29210" y="1425442"/>
                </a:lnTo>
                <a:lnTo>
                  <a:pt x="29210" y="375920"/>
                </a:lnTo>
                <a:lnTo>
                  <a:pt x="464820" y="375920"/>
                </a:lnTo>
                <a:lnTo>
                  <a:pt x="464820" y="209550"/>
                </a:lnTo>
                <a:lnTo>
                  <a:pt x="1477010" y="209550"/>
                </a:lnTo>
                <a:lnTo>
                  <a:pt x="1480820" y="207010"/>
                </a:lnTo>
                <a:cubicBezTo>
                  <a:pt x="1638300" y="88900"/>
                  <a:pt x="1808480" y="29210"/>
                  <a:pt x="1985010" y="29210"/>
                </a:cubicBezTo>
                <a:cubicBezTo>
                  <a:pt x="2161540" y="29210"/>
                  <a:pt x="2331720" y="88900"/>
                  <a:pt x="2489200" y="207010"/>
                </a:cubicBezTo>
                <a:lnTo>
                  <a:pt x="2493010" y="209550"/>
                </a:lnTo>
                <a:lnTo>
                  <a:pt x="3505200" y="209550"/>
                </a:lnTo>
                <a:lnTo>
                  <a:pt x="3505200" y="375920"/>
                </a:lnTo>
                <a:lnTo>
                  <a:pt x="3940810" y="375920"/>
                </a:lnTo>
                <a:lnTo>
                  <a:pt x="3940810" y="501650"/>
                </a:lnTo>
                <a:lnTo>
                  <a:pt x="3940810" y="501650"/>
                </a:lnTo>
                <a:close/>
              </a:path>
            </a:pathLst>
          </a:custGeom>
          <a:solidFill>
            <a:srgbClr val="0D907E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42" name="Google Shape;642;p22"/>
          <p:cNvSpPr/>
          <p:nvPr/>
        </p:nvSpPr>
        <p:spPr>
          <a:xfrm>
            <a:off x="4044470" y="1799590"/>
            <a:ext cx="3228654" cy="1464578"/>
          </a:xfrm>
          <a:custGeom>
            <a:rect b="b" l="l" r="r" t="t"/>
            <a:pathLst>
              <a:path extrusionOk="0" h="2484427" w="5476905">
                <a:moveTo>
                  <a:pt x="5474365" y="1784657"/>
                </a:moveTo>
                <a:lnTo>
                  <a:pt x="5474365" y="420370"/>
                </a:lnTo>
                <a:lnTo>
                  <a:pt x="5454045" y="421640"/>
                </a:lnTo>
                <a:cubicBezTo>
                  <a:pt x="5446425" y="421640"/>
                  <a:pt x="5438805" y="422910"/>
                  <a:pt x="5431185" y="422910"/>
                </a:cubicBezTo>
                <a:cubicBezTo>
                  <a:pt x="5400705" y="422910"/>
                  <a:pt x="5371495" y="419100"/>
                  <a:pt x="5342285" y="412750"/>
                </a:cubicBezTo>
                <a:lnTo>
                  <a:pt x="5342285" y="304800"/>
                </a:lnTo>
                <a:lnTo>
                  <a:pt x="5338475" y="303530"/>
                </a:lnTo>
                <a:cubicBezTo>
                  <a:pt x="5259735" y="275590"/>
                  <a:pt x="5198775" y="215900"/>
                  <a:pt x="5169565" y="137160"/>
                </a:cubicBezTo>
                <a:lnTo>
                  <a:pt x="5168295" y="133350"/>
                </a:lnTo>
                <a:lnTo>
                  <a:pt x="5060345" y="133350"/>
                </a:lnTo>
                <a:cubicBezTo>
                  <a:pt x="5052725" y="104140"/>
                  <a:pt x="5048915" y="72390"/>
                  <a:pt x="5048915" y="40640"/>
                </a:cubicBezTo>
                <a:lnTo>
                  <a:pt x="5048915" y="0"/>
                </a:lnTo>
                <a:lnTo>
                  <a:pt x="419100" y="0"/>
                </a:lnTo>
                <a:lnTo>
                  <a:pt x="419100" y="39370"/>
                </a:lnTo>
                <a:cubicBezTo>
                  <a:pt x="419100" y="71120"/>
                  <a:pt x="415290" y="102870"/>
                  <a:pt x="407670" y="132080"/>
                </a:cubicBezTo>
                <a:lnTo>
                  <a:pt x="299720" y="132080"/>
                </a:lnTo>
                <a:lnTo>
                  <a:pt x="298450" y="135890"/>
                </a:lnTo>
                <a:cubicBezTo>
                  <a:pt x="270510" y="212090"/>
                  <a:pt x="210820" y="271780"/>
                  <a:pt x="135890" y="299720"/>
                </a:cubicBezTo>
                <a:lnTo>
                  <a:pt x="132080" y="300990"/>
                </a:lnTo>
                <a:lnTo>
                  <a:pt x="132080" y="410210"/>
                </a:lnTo>
                <a:cubicBezTo>
                  <a:pt x="101600" y="417830"/>
                  <a:pt x="69850" y="421640"/>
                  <a:pt x="36830" y="421640"/>
                </a:cubicBezTo>
                <a:lnTo>
                  <a:pt x="20320" y="421640"/>
                </a:lnTo>
                <a:lnTo>
                  <a:pt x="0" y="420370"/>
                </a:lnTo>
                <a:lnTo>
                  <a:pt x="0" y="1784657"/>
                </a:lnTo>
                <a:lnTo>
                  <a:pt x="38100" y="1784657"/>
                </a:lnTo>
                <a:lnTo>
                  <a:pt x="38100" y="459740"/>
                </a:lnTo>
                <a:cubicBezTo>
                  <a:pt x="69850" y="459740"/>
                  <a:pt x="101600" y="455930"/>
                  <a:pt x="132080" y="448310"/>
                </a:cubicBezTo>
                <a:lnTo>
                  <a:pt x="132080" y="1783387"/>
                </a:lnTo>
                <a:lnTo>
                  <a:pt x="144780" y="1783387"/>
                </a:lnTo>
                <a:lnTo>
                  <a:pt x="144780" y="445770"/>
                </a:lnTo>
                <a:cubicBezTo>
                  <a:pt x="290830" y="407670"/>
                  <a:pt x="406400" y="290830"/>
                  <a:pt x="444500" y="144780"/>
                </a:cubicBezTo>
                <a:lnTo>
                  <a:pt x="5023515" y="144780"/>
                </a:lnTo>
                <a:cubicBezTo>
                  <a:pt x="5061615" y="293370"/>
                  <a:pt x="5180995" y="411480"/>
                  <a:pt x="5330855" y="448310"/>
                </a:cubicBezTo>
                <a:lnTo>
                  <a:pt x="5330855" y="2029767"/>
                </a:lnTo>
                <a:cubicBezTo>
                  <a:pt x="5178455" y="2067867"/>
                  <a:pt x="5059075" y="2188517"/>
                  <a:pt x="5022245" y="2340917"/>
                </a:cubicBezTo>
                <a:lnTo>
                  <a:pt x="756920" y="2340917"/>
                </a:lnTo>
                <a:lnTo>
                  <a:pt x="756920" y="2353617"/>
                </a:lnTo>
                <a:lnTo>
                  <a:pt x="5018435" y="2353617"/>
                </a:lnTo>
                <a:cubicBezTo>
                  <a:pt x="5013355" y="2381557"/>
                  <a:pt x="5009545" y="2409497"/>
                  <a:pt x="5009545" y="2438707"/>
                </a:cubicBezTo>
                <a:lnTo>
                  <a:pt x="5009545" y="2447597"/>
                </a:lnTo>
                <a:lnTo>
                  <a:pt x="458470" y="2447597"/>
                </a:lnTo>
                <a:lnTo>
                  <a:pt x="458470" y="2438707"/>
                </a:lnTo>
                <a:cubicBezTo>
                  <a:pt x="458470" y="2409497"/>
                  <a:pt x="455930" y="2381557"/>
                  <a:pt x="449580" y="2353617"/>
                </a:cubicBezTo>
                <a:lnTo>
                  <a:pt x="756920" y="2353617"/>
                </a:lnTo>
                <a:lnTo>
                  <a:pt x="756920" y="2340917"/>
                </a:lnTo>
                <a:lnTo>
                  <a:pt x="447040" y="2340917"/>
                </a:lnTo>
                <a:cubicBezTo>
                  <a:pt x="411480" y="2189786"/>
                  <a:pt x="294640" y="2070407"/>
                  <a:pt x="144780" y="2031036"/>
                </a:cubicBezTo>
                <a:lnTo>
                  <a:pt x="144780" y="1784657"/>
                </a:lnTo>
                <a:lnTo>
                  <a:pt x="132080" y="1784657"/>
                </a:lnTo>
                <a:lnTo>
                  <a:pt x="132080" y="2028497"/>
                </a:lnTo>
                <a:cubicBezTo>
                  <a:pt x="101600" y="2022147"/>
                  <a:pt x="71120" y="2017067"/>
                  <a:pt x="38100" y="2017067"/>
                </a:cubicBezTo>
                <a:lnTo>
                  <a:pt x="38100" y="1784657"/>
                </a:lnTo>
                <a:lnTo>
                  <a:pt x="0" y="1784657"/>
                </a:lnTo>
                <a:lnTo>
                  <a:pt x="0" y="2056437"/>
                </a:lnTo>
                <a:lnTo>
                  <a:pt x="22860" y="2055167"/>
                </a:lnTo>
                <a:lnTo>
                  <a:pt x="36830" y="2055167"/>
                </a:lnTo>
                <a:cubicBezTo>
                  <a:pt x="69850" y="2055167"/>
                  <a:pt x="101600" y="2058977"/>
                  <a:pt x="132080" y="2066597"/>
                </a:cubicBezTo>
                <a:lnTo>
                  <a:pt x="132080" y="2175817"/>
                </a:lnTo>
                <a:lnTo>
                  <a:pt x="135890" y="2177087"/>
                </a:lnTo>
                <a:cubicBezTo>
                  <a:pt x="214630" y="2206297"/>
                  <a:pt x="274320" y="2269797"/>
                  <a:pt x="302260" y="2348537"/>
                </a:cubicBezTo>
                <a:lnTo>
                  <a:pt x="303530" y="2352347"/>
                </a:lnTo>
                <a:lnTo>
                  <a:pt x="411480" y="2352347"/>
                </a:lnTo>
                <a:cubicBezTo>
                  <a:pt x="417830" y="2379017"/>
                  <a:pt x="421640" y="2408227"/>
                  <a:pt x="421640" y="2437437"/>
                </a:cubicBezTo>
                <a:cubicBezTo>
                  <a:pt x="421640" y="2445057"/>
                  <a:pt x="421640" y="2453947"/>
                  <a:pt x="420370" y="2464107"/>
                </a:cubicBezTo>
                <a:lnTo>
                  <a:pt x="419100" y="2484427"/>
                </a:lnTo>
                <a:lnTo>
                  <a:pt x="5052725" y="2484427"/>
                </a:lnTo>
                <a:lnTo>
                  <a:pt x="5051455" y="2464107"/>
                </a:lnTo>
                <a:cubicBezTo>
                  <a:pt x="5050185" y="2453947"/>
                  <a:pt x="5050185" y="2445057"/>
                  <a:pt x="5050185" y="2437437"/>
                </a:cubicBezTo>
                <a:cubicBezTo>
                  <a:pt x="5050185" y="2408227"/>
                  <a:pt x="5053995" y="2380287"/>
                  <a:pt x="5060345" y="2352347"/>
                </a:cubicBezTo>
                <a:lnTo>
                  <a:pt x="5168295" y="2352347"/>
                </a:lnTo>
                <a:lnTo>
                  <a:pt x="5169565" y="2348537"/>
                </a:lnTo>
                <a:cubicBezTo>
                  <a:pt x="5196235" y="2267257"/>
                  <a:pt x="5261005" y="2202487"/>
                  <a:pt x="5341015" y="2174547"/>
                </a:cubicBezTo>
                <a:lnTo>
                  <a:pt x="5344825" y="2173277"/>
                </a:lnTo>
                <a:lnTo>
                  <a:pt x="5344825" y="2065327"/>
                </a:lnTo>
                <a:cubicBezTo>
                  <a:pt x="5372765" y="2058977"/>
                  <a:pt x="5403245" y="2055167"/>
                  <a:pt x="5433725" y="2055167"/>
                </a:cubicBezTo>
                <a:cubicBezTo>
                  <a:pt x="5441345" y="2055167"/>
                  <a:pt x="5448965" y="2055167"/>
                  <a:pt x="5456585" y="2056437"/>
                </a:cubicBezTo>
                <a:lnTo>
                  <a:pt x="5476905" y="2057707"/>
                </a:lnTo>
                <a:lnTo>
                  <a:pt x="5474365" y="1784657"/>
                </a:lnTo>
                <a:close/>
                <a:moveTo>
                  <a:pt x="144780" y="406400"/>
                </a:moveTo>
                <a:lnTo>
                  <a:pt x="144780" y="309880"/>
                </a:lnTo>
                <a:cubicBezTo>
                  <a:pt x="219710" y="279400"/>
                  <a:pt x="279400" y="219710"/>
                  <a:pt x="309880" y="144780"/>
                </a:cubicBezTo>
                <a:lnTo>
                  <a:pt x="406400" y="144780"/>
                </a:lnTo>
                <a:cubicBezTo>
                  <a:pt x="369570" y="270510"/>
                  <a:pt x="270510" y="369570"/>
                  <a:pt x="144780" y="406400"/>
                </a:cubicBezTo>
                <a:close/>
                <a:moveTo>
                  <a:pt x="4780945" y="132080"/>
                </a:moveTo>
                <a:lnTo>
                  <a:pt x="448310" y="132080"/>
                </a:lnTo>
                <a:cubicBezTo>
                  <a:pt x="454660" y="101600"/>
                  <a:pt x="458470" y="71120"/>
                  <a:pt x="458470" y="39370"/>
                </a:cubicBezTo>
                <a:lnTo>
                  <a:pt x="458470" y="38100"/>
                </a:lnTo>
                <a:lnTo>
                  <a:pt x="5010815" y="38100"/>
                </a:lnTo>
                <a:lnTo>
                  <a:pt x="5010815" y="39370"/>
                </a:lnTo>
                <a:cubicBezTo>
                  <a:pt x="5010815" y="71120"/>
                  <a:pt x="5014625" y="102870"/>
                  <a:pt x="5020975" y="132080"/>
                </a:cubicBezTo>
                <a:lnTo>
                  <a:pt x="4780945" y="132080"/>
                </a:lnTo>
                <a:close/>
                <a:moveTo>
                  <a:pt x="312420" y="2340917"/>
                </a:moveTo>
                <a:cubicBezTo>
                  <a:pt x="284480" y="2260907"/>
                  <a:pt x="223520" y="2198677"/>
                  <a:pt x="144780" y="2166927"/>
                </a:cubicBezTo>
                <a:lnTo>
                  <a:pt x="144780" y="2070407"/>
                </a:lnTo>
                <a:cubicBezTo>
                  <a:pt x="273050" y="2108507"/>
                  <a:pt x="373380" y="2211377"/>
                  <a:pt x="407670" y="2340917"/>
                </a:cubicBezTo>
                <a:lnTo>
                  <a:pt x="312420" y="2340917"/>
                </a:lnTo>
                <a:close/>
                <a:moveTo>
                  <a:pt x="5329585" y="2164387"/>
                </a:moveTo>
                <a:cubicBezTo>
                  <a:pt x="5248305" y="2194867"/>
                  <a:pt x="5183535" y="2259637"/>
                  <a:pt x="5155595" y="2340917"/>
                </a:cubicBezTo>
                <a:lnTo>
                  <a:pt x="5060345" y="2340917"/>
                </a:lnTo>
                <a:cubicBezTo>
                  <a:pt x="5094635" y="2208837"/>
                  <a:pt x="5198775" y="2104697"/>
                  <a:pt x="5329585" y="2069137"/>
                </a:cubicBezTo>
                <a:lnTo>
                  <a:pt x="5329585" y="2164387"/>
                </a:lnTo>
                <a:close/>
                <a:moveTo>
                  <a:pt x="5329585" y="407670"/>
                </a:moveTo>
                <a:cubicBezTo>
                  <a:pt x="5201315" y="372110"/>
                  <a:pt x="5099715" y="271780"/>
                  <a:pt x="5062885" y="143510"/>
                </a:cubicBezTo>
                <a:lnTo>
                  <a:pt x="5159405" y="143510"/>
                </a:lnTo>
                <a:cubicBezTo>
                  <a:pt x="5189885" y="222250"/>
                  <a:pt x="5252115" y="283210"/>
                  <a:pt x="5330855" y="311150"/>
                </a:cubicBezTo>
                <a:lnTo>
                  <a:pt x="5330855" y="407670"/>
                </a:lnTo>
                <a:close/>
                <a:moveTo>
                  <a:pt x="5436265" y="1784657"/>
                </a:moveTo>
                <a:lnTo>
                  <a:pt x="5436265" y="2018337"/>
                </a:lnTo>
                <a:lnTo>
                  <a:pt x="5431185" y="2018337"/>
                </a:lnTo>
                <a:cubicBezTo>
                  <a:pt x="5400705" y="2018337"/>
                  <a:pt x="5371495" y="2022147"/>
                  <a:pt x="5342285" y="2027227"/>
                </a:cubicBezTo>
                <a:lnTo>
                  <a:pt x="5342285" y="450850"/>
                </a:lnTo>
                <a:cubicBezTo>
                  <a:pt x="5370225" y="457200"/>
                  <a:pt x="5400705" y="459740"/>
                  <a:pt x="5431185" y="459740"/>
                </a:cubicBezTo>
                <a:lnTo>
                  <a:pt x="5436265" y="459740"/>
                </a:lnTo>
                <a:lnTo>
                  <a:pt x="5436265" y="1784657"/>
                </a:lnTo>
                <a:close/>
              </a:path>
            </a:pathLst>
          </a:custGeom>
          <a:solidFill>
            <a:srgbClr val="0D907E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43" name="Google Shape;643;p22"/>
          <p:cNvSpPr/>
          <p:nvPr/>
        </p:nvSpPr>
        <p:spPr>
          <a:xfrm>
            <a:off x="500772" y="7609840"/>
            <a:ext cx="3228654" cy="1464578"/>
          </a:xfrm>
          <a:custGeom>
            <a:rect b="b" l="l" r="r" t="t"/>
            <a:pathLst>
              <a:path extrusionOk="0" h="2484427" w="5476905">
                <a:moveTo>
                  <a:pt x="5474365" y="1784657"/>
                </a:moveTo>
                <a:lnTo>
                  <a:pt x="5474365" y="420370"/>
                </a:lnTo>
                <a:lnTo>
                  <a:pt x="5454045" y="421640"/>
                </a:lnTo>
                <a:cubicBezTo>
                  <a:pt x="5446425" y="421640"/>
                  <a:pt x="5438805" y="422910"/>
                  <a:pt x="5431185" y="422910"/>
                </a:cubicBezTo>
                <a:cubicBezTo>
                  <a:pt x="5400705" y="422910"/>
                  <a:pt x="5371495" y="419100"/>
                  <a:pt x="5342285" y="412750"/>
                </a:cubicBezTo>
                <a:lnTo>
                  <a:pt x="5342285" y="304800"/>
                </a:lnTo>
                <a:lnTo>
                  <a:pt x="5338475" y="303530"/>
                </a:lnTo>
                <a:cubicBezTo>
                  <a:pt x="5259735" y="275590"/>
                  <a:pt x="5198775" y="215900"/>
                  <a:pt x="5169565" y="137160"/>
                </a:cubicBezTo>
                <a:lnTo>
                  <a:pt x="5168295" y="133350"/>
                </a:lnTo>
                <a:lnTo>
                  <a:pt x="5060345" y="133350"/>
                </a:lnTo>
                <a:cubicBezTo>
                  <a:pt x="5052725" y="104140"/>
                  <a:pt x="5048915" y="72390"/>
                  <a:pt x="5048915" y="40640"/>
                </a:cubicBezTo>
                <a:lnTo>
                  <a:pt x="5048915" y="0"/>
                </a:lnTo>
                <a:lnTo>
                  <a:pt x="419100" y="0"/>
                </a:lnTo>
                <a:lnTo>
                  <a:pt x="419100" y="39370"/>
                </a:lnTo>
                <a:cubicBezTo>
                  <a:pt x="419100" y="71120"/>
                  <a:pt x="415290" y="102870"/>
                  <a:pt x="407670" y="132080"/>
                </a:cubicBezTo>
                <a:lnTo>
                  <a:pt x="299720" y="132080"/>
                </a:lnTo>
                <a:lnTo>
                  <a:pt x="298450" y="135890"/>
                </a:lnTo>
                <a:cubicBezTo>
                  <a:pt x="270510" y="212090"/>
                  <a:pt x="210820" y="271780"/>
                  <a:pt x="135890" y="299720"/>
                </a:cubicBezTo>
                <a:lnTo>
                  <a:pt x="132080" y="300990"/>
                </a:lnTo>
                <a:lnTo>
                  <a:pt x="132080" y="410210"/>
                </a:lnTo>
                <a:cubicBezTo>
                  <a:pt x="101600" y="417830"/>
                  <a:pt x="69850" y="421640"/>
                  <a:pt x="36830" y="421640"/>
                </a:cubicBezTo>
                <a:lnTo>
                  <a:pt x="20320" y="421640"/>
                </a:lnTo>
                <a:lnTo>
                  <a:pt x="0" y="420370"/>
                </a:lnTo>
                <a:lnTo>
                  <a:pt x="0" y="1784657"/>
                </a:lnTo>
                <a:lnTo>
                  <a:pt x="38100" y="1784657"/>
                </a:lnTo>
                <a:lnTo>
                  <a:pt x="38100" y="459740"/>
                </a:lnTo>
                <a:cubicBezTo>
                  <a:pt x="69850" y="459740"/>
                  <a:pt x="101600" y="455930"/>
                  <a:pt x="132080" y="448310"/>
                </a:cubicBezTo>
                <a:lnTo>
                  <a:pt x="132080" y="1783387"/>
                </a:lnTo>
                <a:lnTo>
                  <a:pt x="144780" y="1783387"/>
                </a:lnTo>
                <a:lnTo>
                  <a:pt x="144780" y="445770"/>
                </a:lnTo>
                <a:cubicBezTo>
                  <a:pt x="290830" y="407670"/>
                  <a:pt x="406400" y="290830"/>
                  <a:pt x="444500" y="144780"/>
                </a:cubicBezTo>
                <a:lnTo>
                  <a:pt x="5023515" y="144780"/>
                </a:lnTo>
                <a:cubicBezTo>
                  <a:pt x="5061615" y="293370"/>
                  <a:pt x="5180995" y="411480"/>
                  <a:pt x="5330855" y="448310"/>
                </a:cubicBezTo>
                <a:lnTo>
                  <a:pt x="5330855" y="2029767"/>
                </a:lnTo>
                <a:cubicBezTo>
                  <a:pt x="5178455" y="2067867"/>
                  <a:pt x="5059075" y="2188517"/>
                  <a:pt x="5022245" y="2340917"/>
                </a:cubicBezTo>
                <a:lnTo>
                  <a:pt x="756920" y="2340917"/>
                </a:lnTo>
                <a:lnTo>
                  <a:pt x="756920" y="2353617"/>
                </a:lnTo>
                <a:lnTo>
                  <a:pt x="5018435" y="2353617"/>
                </a:lnTo>
                <a:cubicBezTo>
                  <a:pt x="5013355" y="2381557"/>
                  <a:pt x="5009545" y="2409497"/>
                  <a:pt x="5009545" y="2438707"/>
                </a:cubicBezTo>
                <a:lnTo>
                  <a:pt x="5009545" y="2447597"/>
                </a:lnTo>
                <a:lnTo>
                  <a:pt x="458470" y="2447597"/>
                </a:lnTo>
                <a:lnTo>
                  <a:pt x="458470" y="2438707"/>
                </a:lnTo>
                <a:cubicBezTo>
                  <a:pt x="458470" y="2409497"/>
                  <a:pt x="455930" y="2381557"/>
                  <a:pt x="449580" y="2353617"/>
                </a:cubicBezTo>
                <a:lnTo>
                  <a:pt x="756920" y="2353617"/>
                </a:lnTo>
                <a:lnTo>
                  <a:pt x="756920" y="2340917"/>
                </a:lnTo>
                <a:lnTo>
                  <a:pt x="447040" y="2340917"/>
                </a:lnTo>
                <a:cubicBezTo>
                  <a:pt x="411480" y="2189786"/>
                  <a:pt x="294640" y="2070407"/>
                  <a:pt x="144780" y="2031036"/>
                </a:cubicBezTo>
                <a:lnTo>
                  <a:pt x="144780" y="1784657"/>
                </a:lnTo>
                <a:lnTo>
                  <a:pt x="132080" y="1784657"/>
                </a:lnTo>
                <a:lnTo>
                  <a:pt x="132080" y="2028497"/>
                </a:lnTo>
                <a:cubicBezTo>
                  <a:pt x="101600" y="2022147"/>
                  <a:pt x="71120" y="2017067"/>
                  <a:pt x="38100" y="2017067"/>
                </a:cubicBezTo>
                <a:lnTo>
                  <a:pt x="38100" y="1784657"/>
                </a:lnTo>
                <a:lnTo>
                  <a:pt x="0" y="1784657"/>
                </a:lnTo>
                <a:lnTo>
                  <a:pt x="0" y="2056437"/>
                </a:lnTo>
                <a:lnTo>
                  <a:pt x="22860" y="2055167"/>
                </a:lnTo>
                <a:lnTo>
                  <a:pt x="36830" y="2055167"/>
                </a:lnTo>
                <a:cubicBezTo>
                  <a:pt x="69850" y="2055167"/>
                  <a:pt x="101600" y="2058977"/>
                  <a:pt x="132080" y="2066597"/>
                </a:cubicBezTo>
                <a:lnTo>
                  <a:pt x="132080" y="2175817"/>
                </a:lnTo>
                <a:lnTo>
                  <a:pt x="135890" y="2177087"/>
                </a:lnTo>
                <a:cubicBezTo>
                  <a:pt x="214630" y="2206297"/>
                  <a:pt x="274320" y="2269797"/>
                  <a:pt x="302260" y="2348537"/>
                </a:cubicBezTo>
                <a:lnTo>
                  <a:pt x="303530" y="2352347"/>
                </a:lnTo>
                <a:lnTo>
                  <a:pt x="411480" y="2352347"/>
                </a:lnTo>
                <a:cubicBezTo>
                  <a:pt x="417830" y="2379017"/>
                  <a:pt x="421640" y="2408227"/>
                  <a:pt x="421640" y="2437437"/>
                </a:cubicBezTo>
                <a:cubicBezTo>
                  <a:pt x="421640" y="2445057"/>
                  <a:pt x="421640" y="2453947"/>
                  <a:pt x="420370" y="2464107"/>
                </a:cubicBezTo>
                <a:lnTo>
                  <a:pt x="419100" y="2484427"/>
                </a:lnTo>
                <a:lnTo>
                  <a:pt x="5052725" y="2484427"/>
                </a:lnTo>
                <a:lnTo>
                  <a:pt x="5051455" y="2464107"/>
                </a:lnTo>
                <a:cubicBezTo>
                  <a:pt x="5050185" y="2453947"/>
                  <a:pt x="5050185" y="2445057"/>
                  <a:pt x="5050185" y="2437437"/>
                </a:cubicBezTo>
                <a:cubicBezTo>
                  <a:pt x="5050185" y="2408227"/>
                  <a:pt x="5053995" y="2380287"/>
                  <a:pt x="5060345" y="2352347"/>
                </a:cubicBezTo>
                <a:lnTo>
                  <a:pt x="5168295" y="2352347"/>
                </a:lnTo>
                <a:lnTo>
                  <a:pt x="5169565" y="2348537"/>
                </a:lnTo>
                <a:cubicBezTo>
                  <a:pt x="5196235" y="2267257"/>
                  <a:pt x="5261005" y="2202487"/>
                  <a:pt x="5341015" y="2174547"/>
                </a:cubicBezTo>
                <a:lnTo>
                  <a:pt x="5344825" y="2173277"/>
                </a:lnTo>
                <a:lnTo>
                  <a:pt x="5344825" y="2065327"/>
                </a:lnTo>
                <a:cubicBezTo>
                  <a:pt x="5372765" y="2058977"/>
                  <a:pt x="5403245" y="2055167"/>
                  <a:pt x="5433725" y="2055167"/>
                </a:cubicBezTo>
                <a:cubicBezTo>
                  <a:pt x="5441345" y="2055167"/>
                  <a:pt x="5448965" y="2055167"/>
                  <a:pt x="5456585" y="2056437"/>
                </a:cubicBezTo>
                <a:lnTo>
                  <a:pt x="5476905" y="2057707"/>
                </a:lnTo>
                <a:lnTo>
                  <a:pt x="5474365" y="1784657"/>
                </a:lnTo>
                <a:close/>
                <a:moveTo>
                  <a:pt x="144780" y="406400"/>
                </a:moveTo>
                <a:lnTo>
                  <a:pt x="144780" y="309880"/>
                </a:lnTo>
                <a:cubicBezTo>
                  <a:pt x="219710" y="279400"/>
                  <a:pt x="279400" y="219710"/>
                  <a:pt x="309880" y="144780"/>
                </a:cubicBezTo>
                <a:lnTo>
                  <a:pt x="406400" y="144780"/>
                </a:lnTo>
                <a:cubicBezTo>
                  <a:pt x="369570" y="270510"/>
                  <a:pt x="270510" y="369570"/>
                  <a:pt x="144780" y="406400"/>
                </a:cubicBezTo>
                <a:close/>
                <a:moveTo>
                  <a:pt x="4780945" y="132080"/>
                </a:moveTo>
                <a:lnTo>
                  <a:pt x="448310" y="132080"/>
                </a:lnTo>
                <a:cubicBezTo>
                  <a:pt x="454660" y="101600"/>
                  <a:pt x="458470" y="71120"/>
                  <a:pt x="458470" y="39370"/>
                </a:cubicBezTo>
                <a:lnTo>
                  <a:pt x="458470" y="38100"/>
                </a:lnTo>
                <a:lnTo>
                  <a:pt x="5010815" y="38100"/>
                </a:lnTo>
                <a:lnTo>
                  <a:pt x="5010815" y="39370"/>
                </a:lnTo>
                <a:cubicBezTo>
                  <a:pt x="5010815" y="71120"/>
                  <a:pt x="5014625" y="102870"/>
                  <a:pt x="5020975" y="132080"/>
                </a:cubicBezTo>
                <a:lnTo>
                  <a:pt x="4780945" y="132080"/>
                </a:lnTo>
                <a:close/>
                <a:moveTo>
                  <a:pt x="312420" y="2340917"/>
                </a:moveTo>
                <a:cubicBezTo>
                  <a:pt x="284480" y="2260907"/>
                  <a:pt x="223520" y="2198677"/>
                  <a:pt x="144780" y="2166927"/>
                </a:cubicBezTo>
                <a:lnTo>
                  <a:pt x="144780" y="2070407"/>
                </a:lnTo>
                <a:cubicBezTo>
                  <a:pt x="273050" y="2108507"/>
                  <a:pt x="373380" y="2211377"/>
                  <a:pt x="407670" y="2340917"/>
                </a:cubicBezTo>
                <a:lnTo>
                  <a:pt x="312420" y="2340917"/>
                </a:lnTo>
                <a:close/>
                <a:moveTo>
                  <a:pt x="5329585" y="2164387"/>
                </a:moveTo>
                <a:cubicBezTo>
                  <a:pt x="5248305" y="2194867"/>
                  <a:pt x="5183535" y="2259637"/>
                  <a:pt x="5155595" y="2340917"/>
                </a:cubicBezTo>
                <a:lnTo>
                  <a:pt x="5060345" y="2340917"/>
                </a:lnTo>
                <a:cubicBezTo>
                  <a:pt x="5094635" y="2208837"/>
                  <a:pt x="5198775" y="2104697"/>
                  <a:pt x="5329585" y="2069137"/>
                </a:cubicBezTo>
                <a:lnTo>
                  <a:pt x="5329585" y="2164387"/>
                </a:lnTo>
                <a:close/>
                <a:moveTo>
                  <a:pt x="5329585" y="407670"/>
                </a:moveTo>
                <a:cubicBezTo>
                  <a:pt x="5201315" y="372110"/>
                  <a:pt x="5099715" y="271780"/>
                  <a:pt x="5062885" y="143510"/>
                </a:cubicBezTo>
                <a:lnTo>
                  <a:pt x="5159405" y="143510"/>
                </a:lnTo>
                <a:cubicBezTo>
                  <a:pt x="5189885" y="222250"/>
                  <a:pt x="5252115" y="283210"/>
                  <a:pt x="5330855" y="311150"/>
                </a:cubicBezTo>
                <a:lnTo>
                  <a:pt x="5330855" y="407670"/>
                </a:lnTo>
                <a:close/>
                <a:moveTo>
                  <a:pt x="5436265" y="1784657"/>
                </a:moveTo>
                <a:lnTo>
                  <a:pt x="5436265" y="2018337"/>
                </a:lnTo>
                <a:lnTo>
                  <a:pt x="5431185" y="2018337"/>
                </a:lnTo>
                <a:cubicBezTo>
                  <a:pt x="5400705" y="2018337"/>
                  <a:pt x="5371495" y="2022147"/>
                  <a:pt x="5342285" y="2027227"/>
                </a:cubicBezTo>
                <a:lnTo>
                  <a:pt x="5342285" y="450850"/>
                </a:lnTo>
                <a:cubicBezTo>
                  <a:pt x="5370225" y="457200"/>
                  <a:pt x="5400705" y="459740"/>
                  <a:pt x="5431185" y="459740"/>
                </a:cubicBezTo>
                <a:lnTo>
                  <a:pt x="5436265" y="459740"/>
                </a:lnTo>
                <a:lnTo>
                  <a:pt x="5436265" y="1784657"/>
                </a:lnTo>
                <a:close/>
              </a:path>
            </a:pathLst>
          </a:custGeom>
          <a:solidFill>
            <a:srgbClr val="0D907E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44" name="Google Shape;644;p22"/>
          <p:cNvSpPr/>
          <p:nvPr/>
        </p:nvSpPr>
        <p:spPr>
          <a:xfrm>
            <a:off x="500772" y="3613835"/>
            <a:ext cx="3228222" cy="1624915"/>
          </a:xfrm>
          <a:custGeom>
            <a:rect b="b" l="l" r="r" t="t"/>
            <a:pathLst>
              <a:path extrusionOk="0" h="1936828" w="3847901">
                <a:moveTo>
                  <a:pt x="60960" y="482600"/>
                </a:moveTo>
                <a:cubicBezTo>
                  <a:pt x="289560" y="476250"/>
                  <a:pt x="474980" y="290830"/>
                  <a:pt x="481330" y="60960"/>
                </a:cubicBezTo>
                <a:lnTo>
                  <a:pt x="823654" y="60960"/>
                </a:lnTo>
                <a:lnTo>
                  <a:pt x="823654" y="0"/>
                </a:lnTo>
                <a:lnTo>
                  <a:pt x="417830" y="0"/>
                </a:lnTo>
                <a:lnTo>
                  <a:pt x="419100" y="31750"/>
                </a:lnTo>
                <a:lnTo>
                  <a:pt x="419100" y="49530"/>
                </a:lnTo>
                <a:cubicBezTo>
                  <a:pt x="419100" y="254000"/>
                  <a:pt x="252730" y="421640"/>
                  <a:pt x="46990" y="421640"/>
                </a:cubicBezTo>
                <a:lnTo>
                  <a:pt x="30480" y="421640"/>
                </a:lnTo>
                <a:lnTo>
                  <a:pt x="0" y="420370"/>
                </a:lnTo>
                <a:lnTo>
                  <a:pt x="0" y="706236"/>
                </a:lnTo>
                <a:lnTo>
                  <a:pt x="60960" y="706236"/>
                </a:lnTo>
                <a:lnTo>
                  <a:pt x="60960" y="482600"/>
                </a:lnTo>
                <a:close/>
                <a:moveTo>
                  <a:pt x="196850" y="599440"/>
                </a:moveTo>
                <a:cubicBezTo>
                  <a:pt x="392430" y="546100"/>
                  <a:pt x="546100" y="393700"/>
                  <a:pt x="598170" y="196850"/>
                </a:cubicBezTo>
                <a:lnTo>
                  <a:pt x="823653" y="196850"/>
                </a:lnTo>
                <a:lnTo>
                  <a:pt x="823653" y="181610"/>
                </a:lnTo>
                <a:lnTo>
                  <a:pt x="585470" y="181610"/>
                </a:lnTo>
                <a:lnTo>
                  <a:pt x="584200" y="187960"/>
                </a:lnTo>
                <a:cubicBezTo>
                  <a:pt x="534670" y="383540"/>
                  <a:pt x="382270" y="535940"/>
                  <a:pt x="186690" y="586740"/>
                </a:cubicBezTo>
                <a:lnTo>
                  <a:pt x="180340" y="588010"/>
                </a:lnTo>
                <a:lnTo>
                  <a:pt x="180340" y="706236"/>
                </a:lnTo>
                <a:lnTo>
                  <a:pt x="195580" y="706236"/>
                </a:lnTo>
                <a:lnTo>
                  <a:pt x="196850" y="599440"/>
                </a:lnTo>
                <a:close/>
                <a:moveTo>
                  <a:pt x="0" y="706236"/>
                </a:moveTo>
                <a:lnTo>
                  <a:pt x="60960" y="706236"/>
                </a:lnTo>
                <a:lnTo>
                  <a:pt x="60960" y="1170369"/>
                </a:lnTo>
                <a:lnTo>
                  <a:pt x="0" y="1170369"/>
                </a:lnTo>
                <a:lnTo>
                  <a:pt x="0" y="706236"/>
                </a:lnTo>
                <a:close/>
                <a:moveTo>
                  <a:pt x="181610" y="706236"/>
                </a:moveTo>
                <a:lnTo>
                  <a:pt x="196850" y="706236"/>
                </a:lnTo>
                <a:lnTo>
                  <a:pt x="196850" y="1170369"/>
                </a:lnTo>
                <a:lnTo>
                  <a:pt x="181610" y="1170369"/>
                </a:lnTo>
                <a:lnTo>
                  <a:pt x="181610" y="706236"/>
                </a:lnTo>
                <a:close/>
                <a:moveTo>
                  <a:pt x="823653" y="1875868"/>
                </a:moveTo>
                <a:lnTo>
                  <a:pt x="3022104" y="1875868"/>
                </a:lnTo>
                <a:lnTo>
                  <a:pt x="3022104" y="1936828"/>
                </a:lnTo>
                <a:lnTo>
                  <a:pt x="823653" y="1936828"/>
                </a:lnTo>
                <a:lnTo>
                  <a:pt x="823653" y="1875868"/>
                </a:lnTo>
                <a:close/>
                <a:moveTo>
                  <a:pt x="823653" y="1739978"/>
                </a:moveTo>
                <a:lnTo>
                  <a:pt x="3022104" y="1739978"/>
                </a:lnTo>
                <a:lnTo>
                  <a:pt x="3022104" y="1755218"/>
                </a:lnTo>
                <a:lnTo>
                  <a:pt x="823653" y="1755218"/>
                </a:lnTo>
                <a:lnTo>
                  <a:pt x="823653" y="1739978"/>
                </a:lnTo>
                <a:close/>
                <a:moveTo>
                  <a:pt x="481330" y="1875868"/>
                </a:moveTo>
                <a:cubicBezTo>
                  <a:pt x="480060" y="1642188"/>
                  <a:pt x="293370" y="1452958"/>
                  <a:pt x="60960" y="1445338"/>
                </a:cubicBezTo>
                <a:lnTo>
                  <a:pt x="60960" y="1170246"/>
                </a:lnTo>
                <a:lnTo>
                  <a:pt x="0" y="1170246"/>
                </a:lnTo>
                <a:lnTo>
                  <a:pt x="0" y="1507568"/>
                </a:lnTo>
                <a:lnTo>
                  <a:pt x="35560" y="1506298"/>
                </a:lnTo>
                <a:lnTo>
                  <a:pt x="49530" y="1506298"/>
                </a:lnTo>
                <a:cubicBezTo>
                  <a:pt x="254000" y="1506298"/>
                  <a:pt x="421640" y="1672668"/>
                  <a:pt x="421640" y="1878408"/>
                </a:cubicBezTo>
                <a:cubicBezTo>
                  <a:pt x="421640" y="1886028"/>
                  <a:pt x="421640" y="1893648"/>
                  <a:pt x="420370" y="1903808"/>
                </a:cubicBezTo>
                <a:lnTo>
                  <a:pt x="417830" y="1936828"/>
                </a:lnTo>
                <a:lnTo>
                  <a:pt x="824834" y="1936828"/>
                </a:lnTo>
                <a:lnTo>
                  <a:pt x="824834" y="1875868"/>
                </a:lnTo>
                <a:lnTo>
                  <a:pt x="481330" y="1875868"/>
                </a:lnTo>
                <a:close/>
                <a:moveTo>
                  <a:pt x="600710" y="1739978"/>
                </a:moveTo>
                <a:cubicBezTo>
                  <a:pt x="549910" y="1540588"/>
                  <a:pt x="397510" y="1383108"/>
                  <a:pt x="198120" y="1329768"/>
                </a:cubicBezTo>
                <a:lnTo>
                  <a:pt x="198120" y="1170369"/>
                </a:lnTo>
                <a:lnTo>
                  <a:pt x="182880" y="1170369"/>
                </a:lnTo>
                <a:lnTo>
                  <a:pt x="182880" y="1342468"/>
                </a:lnTo>
                <a:lnTo>
                  <a:pt x="189230" y="1343738"/>
                </a:lnTo>
                <a:cubicBezTo>
                  <a:pt x="387350" y="1395808"/>
                  <a:pt x="541020" y="1550748"/>
                  <a:pt x="588010" y="1750138"/>
                </a:cubicBezTo>
                <a:lnTo>
                  <a:pt x="589280" y="1756488"/>
                </a:lnTo>
                <a:lnTo>
                  <a:pt x="824834" y="1756488"/>
                </a:lnTo>
                <a:lnTo>
                  <a:pt x="824834" y="1741248"/>
                </a:lnTo>
                <a:lnTo>
                  <a:pt x="600710" y="1739978"/>
                </a:lnTo>
                <a:close/>
                <a:moveTo>
                  <a:pt x="3785671" y="1445338"/>
                </a:moveTo>
                <a:cubicBezTo>
                  <a:pt x="3550721" y="1449148"/>
                  <a:pt x="3360221" y="1639648"/>
                  <a:pt x="3358951" y="1875868"/>
                </a:cubicBezTo>
                <a:lnTo>
                  <a:pt x="3020924" y="1875868"/>
                </a:lnTo>
                <a:lnTo>
                  <a:pt x="3020924" y="1936828"/>
                </a:lnTo>
                <a:lnTo>
                  <a:pt x="3423721" y="1936828"/>
                </a:lnTo>
                <a:lnTo>
                  <a:pt x="3421181" y="1903808"/>
                </a:lnTo>
                <a:cubicBezTo>
                  <a:pt x="3419911" y="1893648"/>
                  <a:pt x="3419911" y="1884758"/>
                  <a:pt x="3419911" y="1878408"/>
                </a:cubicBezTo>
                <a:cubicBezTo>
                  <a:pt x="3419911" y="1673938"/>
                  <a:pt x="3586281" y="1506298"/>
                  <a:pt x="3792021" y="1506298"/>
                </a:cubicBezTo>
                <a:cubicBezTo>
                  <a:pt x="3799641" y="1506298"/>
                  <a:pt x="3807261" y="1506298"/>
                  <a:pt x="3814881" y="1507568"/>
                </a:cubicBezTo>
                <a:lnTo>
                  <a:pt x="3847901" y="1510108"/>
                </a:lnTo>
                <a:lnTo>
                  <a:pt x="3847901" y="1170369"/>
                </a:lnTo>
                <a:lnTo>
                  <a:pt x="3786941" y="1170369"/>
                </a:lnTo>
                <a:lnTo>
                  <a:pt x="3785671" y="1445338"/>
                </a:lnTo>
                <a:close/>
                <a:moveTo>
                  <a:pt x="3649781" y="1327228"/>
                </a:moveTo>
                <a:cubicBezTo>
                  <a:pt x="3450391" y="1379298"/>
                  <a:pt x="3290371" y="1539318"/>
                  <a:pt x="3240841" y="1738708"/>
                </a:cubicBezTo>
                <a:lnTo>
                  <a:pt x="3022104" y="1738708"/>
                </a:lnTo>
                <a:lnTo>
                  <a:pt x="3022104" y="1753948"/>
                </a:lnTo>
                <a:lnTo>
                  <a:pt x="3253541" y="1753948"/>
                </a:lnTo>
                <a:lnTo>
                  <a:pt x="3254811" y="1747598"/>
                </a:lnTo>
                <a:cubicBezTo>
                  <a:pt x="3303071" y="1548208"/>
                  <a:pt x="3461821" y="1388188"/>
                  <a:pt x="3659941" y="1339928"/>
                </a:cubicBezTo>
                <a:lnTo>
                  <a:pt x="3666291" y="1338658"/>
                </a:lnTo>
                <a:lnTo>
                  <a:pt x="3666291" y="1170124"/>
                </a:lnTo>
                <a:lnTo>
                  <a:pt x="3651051" y="1170124"/>
                </a:lnTo>
                <a:lnTo>
                  <a:pt x="3649781" y="1327228"/>
                </a:lnTo>
                <a:close/>
                <a:moveTo>
                  <a:pt x="3785671" y="706236"/>
                </a:moveTo>
                <a:lnTo>
                  <a:pt x="3846631" y="706236"/>
                </a:lnTo>
                <a:lnTo>
                  <a:pt x="3846631" y="1170369"/>
                </a:lnTo>
                <a:lnTo>
                  <a:pt x="3785671" y="1170369"/>
                </a:lnTo>
                <a:lnTo>
                  <a:pt x="3785671" y="706236"/>
                </a:lnTo>
                <a:close/>
                <a:moveTo>
                  <a:pt x="3649781" y="706236"/>
                </a:moveTo>
                <a:lnTo>
                  <a:pt x="3665021" y="706236"/>
                </a:lnTo>
                <a:lnTo>
                  <a:pt x="3665021" y="1170369"/>
                </a:lnTo>
                <a:lnTo>
                  <a:pt x="3649781" y="1170369"/>
                </a:lnTo>
                <a:lnTo>
                  <a:pt x="3649781" y="706236"/>
                </a:lnTo>
                <a:close/>
                <a:moveTo>
                  <a:pt x="3358951" y="60960"/>
                </a:moveTo>
                <a:cubicBezTo>
                  <a:pt x="3365301" y="292100"/>
                  <a:pt x="3553261" y="480060"/>
                  <a:pt x="3785671" y="482600"/>
                </a:cubicBezTo>
                <a:lnTo>
                  <a:pt x="3785671" y="706113"/>
                </a:lnTo>
                <a:lnTo>
                  <a:pt x="3846631" y="706113"/>
                </a:lnTo>
                <a:lnTo>
                  <a:pt x="3846631" y="419100"/>
                </a:lnTo>
                <a:lnTo>
                  <a:pt x="3813611" y="421640"/>
                </a:lnTo>
                <a:cubicBezTo>
                  <a:pt x="3805991" y="421640"/>
                  <a:pt x="3798371" y="422910"/>
                  <a:pt x="3790751" y="422910"/>
                </a:cubicBezTo>
                <a:cubicBezTo>
                  <a:pt x="3586281" y="422910"/>
                  <a:pt x="3418641" y="256540"/>
                  <a:pt x="3418641" y="50800"/>
                </a:cubicBezTo>
                <a:lnTo>
                  <a:pt x="3418641" y="33020"/>
                </a:lnTo>
                <a:lnTo>
                  <a:pt x="3419911" y="1270"/>
                </a:lnTo>
                <a:lnTo>
                  <a:pt x="3018562" y="1270"/>
                </a:lnTo>
                <a:lnTo>
                  <a:pt x="3018562" y="62230"/>
                </a:lnTo>
                <a:lnTo>
                  <a:pt x="3358951" y="60960"/>
                </a:lnTo>
                <a:close/>
                <a:moveTo>
                  <a:pt x="3242111" y="196850"/>
                </a:moveTo>
                <a:cubicBezTo>
                  <a:pt x="3295451" y="394970"/>
                  <a:pt x="3450391" y="549910"/>
                  <a:pt x="3649781" y="600710"/>
                </a:cubicBezTo>
                <a:lnTo>
                  <a:pt x="3649781" y="706113"/>
                </a:lnTo>
                <a:lnTo>
                  <a:pt x="3665021" y="706113"/>
                </a:lnTo>
                <a:lnTo>
                  <a:pt x="3665021" y="589280"/>
                </a:lnTo>
                <a:lnTo>
                  <a:pt x="3658671" y="588010"/>
                </a:lnTo>
                <a:cubicBezTo>
                  <a:pt x="3460551" y="539750"/>
                  <a:pt x="3305611" y="386080"/>
                  <a:pt x="3254811" y="187960"/>
                </a:cubicBezTo>
                <a:lnTo>
                  <a:pt x="3253541" y="181610"/>
                </a:lnTo>
                <a:lnTo>
                  <a:pt x="3020923" y="181610"/>
                </a:lnTo>
                <a:lnTo>
                  <a:pt x="3020923" y="196850"/>
                </a:lnTo>
                <a:lnTo>
                  <a:pt x="3242111" y="196850"/>
                </a:lnTo>
                <a:close/>
                <a:moveTo>
                  <a:pt x="823653" y="0"/>
                </a:moveTo>
                <a:lnTo>
                  <a:pt x="3022104" y="0"/>
                </a:lnTo>
                <a:lnTo>
                  <a:pt x="3022104" y="60960"/>
                </a:lnTo>
                <a:lnTo>
                  <a:pt x="823653" y="60960"/>
                </a:lnTo>
                <a:lnTo>
                  <a:pt x="823653" y="0"/>
                </a:lnTo>
                <a:close/>
                <a:moveTo>
                  <a:pt x="823653" y="181610"/>
                </a:moveTo>
                <a:lnTo>
                  <a:pt x="3022104" y="181610"/>
                </a:lnTo>
                <a:lnTo>
                  <a:pt x="3022104" y="196850"/>
                </a:lnTo>
                <a:lnTo>
                  <a:pt x="823653" y="196850"/>
                </a:lnTo>
                <a:lnTo>
                  <a:pt x="823653" y="181610"/>
                </a:lnTo>
                <a:close/>
              </a:path>
            </a:pathLst>
          </a:custGeom>
          <a:solidFill>
            <a:srgbClr val="0D907E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45" name="Google Shape;645;p22"/>
          <p:cNvSpPr/>
          <p:nvPr/>
        </p:nvSpPr>
        <p:spPr>
          <a:xfrm>
            <a:off x="4044470" y="3613835"/>
            <a:ext cx="3227157" cy="1624915"/>
          </a:xfrm>
          <a:custGeom>
            <a:rect b="b" l="l" r="r" t="t"/>
            <a:pathLst>
              <a:path extrusionOk="0" h="1926085" w="3825295">
                <a:moveTo>
                  <a:pt x="133350" y="838200"/>
                </a:moveTo>
                <a:lnTo>
                  <a:pt x="133350" y="300990"/>
                </a:lnTo>
                <a:lnTo>
                  <a:pt x="146050" y="300990"/>
                </a:lnTo>
                <a:lnTo>
                  <a:pt x="146050" y="1632715"/>
                </a:lnTo>
                <a:lnTo>
                  <a:pt x="133350" y="1632715"/>
                </a:lnTo>
                <a:lnTo>
                  <a:pt x="133350" y="838200"/>
                </a:lnTo>
                <a:close/>
                <a:moveTo>
                  <a:pt x="304800" y="137160"/>
                </a:moveTo>
                <a:lnTo>
                  <a:pt x="3523035" y="137160"/>
                </a:lnTo>
                <a:lnTo>
                  <a:pt x="3523035" y="124460"/>
                </a:lnTo>
                <a:lnTo>
                  <a:pt x="304800" y="124460"/>
                </a:lnTo>
                <a:lnTo>
                  <a:pt x="304800" y="137160"/>
                </a:lnTo>
                <a:close/>
                <a:moveTo>
                  <a:pt x="25400" y="1246635"/>
                </a:moveTo>
                <a:lnTo>
                  <a:pt x="0" y="1246635"/>
                </a:lnTo>
                <a:lnTo>
                  <a:pt x="0" y="1926085"/>
                </a:lnTo>
                <a:lnTo>
                  <a:pt x="679450" y="1926085"/>
                </a:lnTo>
                <a:lnTo>
                  <a:pt x="679450" y="1900685"/>
                </a:lnTo>
                <a:lnTo>
                  <a:pt x="25400" y="1900685"/>
                </a:lnTo>
                <a:lnTo>
                  <a:pt x="25400" y="1246635"/>
                </a:lnTo>
                <a:close/>
                <a:moveTo>
                  <a:pt x="25400" y="25400"/>
                </a:moveTo>
                <a:lnTo>
                  <a:pt x="679450" y="25400"/>
                </a:lnTo>
                <a:lnTo>
                  <a:pt x="679450" y="0"/>
                </a:lnTo>
                <a:lnTo>
                  <a:pt x="0" y="0"/>
                </a:lnTo>
                <a:lnTo>
                  <a:pt x="0" y="679450"/>
                </a:lnTo>
                <a:lnTo>
                  <a:pt x="25400" y="679450"/>
                </a:lnTo>
                <a:lnTo>
                  <a:pt x="25400" y="25400"/>
                </a:lnTo>
                <a:close/>
                <a:moveTo>
                  <a:pt x="3693214" y="838200"/>
                </a:moveTo>
                <a:lnTo>
                  <a:pt x="3693214" y="295910"/>
                </a:lnTo>
                <a:lnTo>
                  <a:pt x="3680514" y="295910"/>
                </a:lnTo>
                <a:lnTo>
                  <a:pt x="3680514" y="1632715"/>
                </a:lnTo>
                <a:lnTo>
                  <a:pt x="3693214" y="1632715"/>
                </a:lnTo>
                <a:lnTo>
                  <a:pt x="3693214" y="838200"/>
                </a:lnTo>
                <a:close/>
                <a:moveTo>
                  <a:pt x="3521764" y="1788925"/>
                </a:moveTo>
                <a:lnTo>
                  <a:pt x="299720" y="1788925"/>
                </a:lnTo>
                <a:lnTo>
                  <a:pt x="299720" y="1801625"/>
                </a:lnTo>
                <a:lnTo>
                  <a:pt x="3521765" y="1801625"/>
                </a:lnTo>
                <a:lnTo>
                  <a:pt x="3521765" y="1788925"/>
                </a:lnTo>
                <a:close/>
                <a:moveTo>
                  <a:pt x="3145845" y="0"/>
                </a:moveTo>
                <a:lnTo>
                  <a:pt x="3145845" y="25400"/>
                </a:lnTo>
                <a:lnTo>
                  <a:pt x="3799895" y="25400"/>
                </a:lnTo>
                <a:lnTo>
                  <a:pt x="3799895" y="679450"/>
                </a:lnTo>
                <a:lnTo>
                  <a:pt x="3825295" y="679450"/>
                </a:lnTo>
                <a:lnTo>
                  <a:pt x="3825295" y="0"/>
                </a:lnTo>
                <a:lnTo>
                  <a:pt x="3145845" y="0"/>
                </a:lnTo>
                <a:close/>
                <a:moveTo>
                  <a:pt x="3799895" y="1900685"/>
                </a:moveTo>
                <a:lnTo>
                  <a:pt x="3145845" y="1900685"/>
                </a:lnTo>
                <a:lnTo>
                  <a:pt x="3145845" y="1926085"/>
                </a:lnTo>
                <a:lnTo>
                  <a:pt x="3825295" y="1926085"/>
                </a:lnTo>
                <a:lnTo>
                  <a:pt x="3825295" y="1246635"/>
                </a:lnTo>
                <a:lnTo>
                  <a:pt x="3799895" y="1246635"/>
                </a:lnTo>
                <a:lnTo>
                  <a:pt x="3799895" y="1900685"/>
                </a:lnTo>
                <a:close/>
              </a:path>
            </a:pathLst>
          </a:custGeom>
          <a:solidFill>
            <a:srgbClr val="0D907E"/>
          </a:solidFill>
          <a:ln>
            <a:noFill/>
          </a:ln>
        </p:spPr>
      </p:sp>
      <p:sp>
        <p:nvSpPr>
          <p:cNvPr id="646" name="Google Shape;646;p22"/>
          <p:cNvSpPr/>
          <p:nvPr/>
        </p:nvSpPr>
        <p:spPr>
          <a:xfrm>
            <a:off x="500772" y="5590540"/>
            <a:ext cx="3227157" cy="1680295"/>
          </a:xfrm>
          <a:custGeom>
            <a:rect b="b" l="l" r="r" t="t"/>
            <a:pathLst>
              <a:path extrusionOk="0" h="8816301" w="16932497">
                <a:moveTo>
                  <a:pt x="66040" y="3909120"/>
                </a:moveTo>
                <a:lnTo>
                  <a:pt x="63500" y="3688080"/>
                </a:lnTo>
                <a:lnTo>
                  <a:pt x="63500" y="792480"/>
                </a:lnTo>
                <a:lnTo>
                  <a:pt x="361950" y="792480"/>
                </a:lnTo>
                <a:lnTo>
                  <a:pt x="361950" y="728980"/>
                </a:lnTo>
                <a:lnTo>
                  <a:pt x="0" y="728980"/>
                </a:lnTo>
                <a:lnTo>
                  <a:pt x="0" y="3688080"/>
                </a:lnTo>
                <a:lnTo>
                  <a:pt x="2540" y="3909120"/>
                </a:lnTo>
                <a:lnTo>
                  <a:pt x="66040" y="3909120"/>
                </a:lnTo>
                <a:close/>
                <a:moveTo>
                  <a:pt x="1460500" y="792480"/>
                </a:moveTo>
                <a:lnTo>
                  <a:pt x="1460500" y="1103630"/>
                </a:lnTo>
                <a:lnTo>
                  <a:pt x="1524000" y="1103630"/>
                </a:lnTo>
                <a:lnTo>
                  <a:pt x="1524000" y="792480"/>
                </a:lnTo>
                <a:lnTo>
                  <a:pt x="1889760" y="792480"/>
                </a:lnTo>
                <a:lnTo>
                  <a:pt x="1889760" y="389890"/>
                </a:lnTo>
                <a:lnTo>
                  <a:pt x="1460500" y="389890"/>
                </a:lnTo>
                <a:lnTo>
                  <a:pt x="1460500" y="728980"/>
                </a:lnTo>
                <a:lnTo>
                  <a:pt x="1153160" y="728980"/>
                </a:lnTo>
                <a:lnTo>
                  <a:pt x="1153160" y="792480"/>
                </a:lnTo>
                <a:lnTo>
                  <a:pt x="1460500" y="792480"/>
                </a:lnTo>
                <a:close/>
                <a:moveTo>
                  <a:pt x="1524000" y="453390"/>
                </a:moveTo>
                <a:lnTo>
                  <a:pt x="1826260" y="453390"/>
                </a:lnTo>
                <a:lnTo>
                  <a:pt x="1826260" y="728980"/>
                </a:lnTo>
                <a:lnTo>
                  <a:pt x="1524000" y="728980"/>
                </a:lnTo>
                <a:lnTo>
                  <a:pt x="1524000" y="453390"/>
                </a:lnTo>
                <a:close/>
                <a:moveTo>
                  <a:pt x="792480" y="1461770"/>
                </a:moveTo>
                <a:lnTo>
                  <a:pt x="792480" y="1167130"/>
                </a:lnTo>
                <a:lnTo>
                  <a:pt x="728980" y="1167130"/>
                </a:lnTo>
                <a:lnTo>
                  <a:pt x="728980" y="1461770"/>
                </a:lnTo>
                <a:lnTo>
                  <a:pt x="368300" y="1461770"/>
                </a:lnTo>
                <a:lnTo>
                  <a:pt x="368300" y="1893570"/>
                </a:lnTo>
                <a:lnTo>
                  <a:pt x="792480" y="1893570"/>
                </a:lnTo>
                <a:lnTo>
                  <a:pt x="792480" y="1525270"/>
                </a:lnTo>
                <a:lnTo>
                  <a:pt x="1089660" y="1525270"/>
                </a:lnTo>
                <a:lnTo>
                  <a:pt x="1089660" y="1461770"/>
                </a:lnTo>
                <a:lnTo>
                  <a:pt x="792480" y="1461770"/>
                </a:lnTo>
                <a:close/>
                <a:moveTo>
                  <a:pt x="728980" y="1830070"/>
                </a:moveTo>
                <a:lnTo>
                  <a:pt x="431800" y="1830070"/>
                </a:lnTo>
                <a:lnTo>
                  <a:pt x="431800" y="1525270"/>
                </a:lnTo>
                <a:lnTo>
                  <a:pt x="728980" y="1525270"/>
                </a:lnTo>
                <a:lnTo>
                  <a:pt x="728980" y="1830070"/>
                </a:lnTo>
                <a:close/>
                <a:moveTo>
                  <a:pt x="1524000" y="1167130"/>
                </a:moveTo>
                <a:lnTo>
                  <a:pt x="1460500" y="1167130"/>
                </a:lnTo>
                <a:lnTo>
                  <a:pt x="1460500" y="1461770"/>
                </a:lnTo>
                <a:lnTo>
                  <a:pt x="1153160" y="1461770"/>
                </a:lnTo>
                <a:lnTo>
                  <a:pt x="1153160" y="1525270"/>
                </a:lnTo>
                <a:lnTo>
                  <a:pt x="1524000" y="1525270"/>
                </a:lnTo>
                <a:lnTo>
                  <a:pt x="1524000" y="1167130"/>
                </a:lnTo>
                <a:close/>
                <a:moveTo>
                  <a:pt x="728980" y="792480"/>
                </a:moveTo>
                <a:lnTo>
                  <a:pt x="728980" y="1103630"/>
                </a:lnTo>
                <a:lnTo>
                  <a:pt x="792480" y="1103630"/>
                </a:lnTo>
                <a:lnTo>
                  <a:pt x="792480" y="792480"/>
                </a:lnTo>
                <a:lnTo>
                  <a:pt x="1089660" y="792480"/>
                </a:lnTo>
                <a:lnTo>
                  <a:pt x="1089660" y="728980"/>
                </a:lnTo>
                <a:lnTo>
                  <a:pt x="792480" y="728980"/>
                </a:lnTo>
                <a:lnTo>
                  <a:pt x="792480" y="424180"/>
                </a:lnTo>
                <a:lnTo>
                  <a:pt x="728980" y="424180"/>
                </a:lnTo>
                <a:lnTo>
                  <a:pt x="728980" y="728980"/>
                </a:lnTo>
                <a:lnTo>
                  <a:pt x="425450" y="728980"/>
                </a:lnTo>
                <a:lnTo>
                  <a:pt x="425450" y="792480"/>
                </a:lnTo>
                <a:lnTo>
                  <a:pt x="728980" y="792480"/>
                </a:lnTo>
                <a:close/>
                <a:moveTo>
                  <a:pt x="792480" y="360680"/>
                </a:moveTo>
                <a:lnTo>
                  <a:pt x="792480" y="63500"/>
                </a:lnTo>
                <a:lnTo>
                  <a:pt x="4619287" y="63500"/>
                </a:lnTo>
                <a:lnTo>
                  <a:pt x="4619287" y="0"/>
                </a:lnTo>
                <a:lnTo>
                  <a:pt x="728980" y="0"/>
                </a:lnTo>
                <a:lnTo>
                  <a:pt x="728980" y="360680"/>
                </a:lnTo>
                <a:lnTo>
                  <a:pt x="792480" y="360680"/>
                </a:lnTo>
                <a:close/>
                <a:moveTo>
                  <a:pt x="728980" y="1167130"/>
                </a:moveTo>
                <a:lnTo>
                  <a:pt x="728980" y="1103630"/>
                </a:lnTo>
                <a:lnTo>
                  <a:pt x="425450" y="1103630"/>
                </a:lnTo>
                <a:lnTo>
                  <a:pt x="425450" y="792480"/>
                </a:lnTo>
                <a:lnTo>
                  <a:pt x="361950" y="792480"/>
                </a:lnTo>
                <a:lnTo>
                  <a:pt x="361950" y="1167130"/>
                </a:lnTo>
                <a:lnTo>
                  <a:pt x="728980" y="1167130"/>
                </a:lnTo>
                <a:close/>
                <a:moveTo>
                  <a:pt x="361950" y="728980"/>
                </a:moveTo>
                <a:lnTo>
                  <a:pt x="425450" y="728980"/>
                </a:lnTo>
                <a:lnTo>
                  <a:pt x="425450" y="424180"/>
                </a:lnTo>
                <a:lnTo>
                  <a:pt x="727710" y="424180"/>
                </a:lnTo>
                <a:lnTo>
                  <a:pt x="727710" y="360680"/>
                </a:lnTo>
                <a:lnTo>
                  <a:pt x="425450" y="360680"/>
                </a:lnTo>
                <a:lnTo>
                  <a:pt x="425450" y="0"/>
                </a:lnTo>
                <a:lnTo>
                  <a:pt x="0" y="0"/>
                </a:lnTo>
                <a:lnTo>
                  <a:pt x="0" y="424180"/>
                </a:lnTo>
                <a:lnTo>
                  <a:pt x="361950" y="424180"/>
                </a:lnTo>
                <a:lnTo>
                  <a:pt x="361950" y="728980"/>
                </a:lnTo>
                <a:close/>
                <a:moveTo>
                  <a:pt x="63500" y="360680"/>
                </a:moveTo>
                <a:lnTo>
                  <a:pt x="63500" y="63500"/>
                </a:lnTo>
                <a:lnTo>
                  <a:pt x="361950" y="63500"/>
                </a:lnTo>
                <a:lnTo>
                  <a:pt x="361950" y="360680"/>
                </a:lnTo>
                <a:lnTo>
                  <a:pt x="63500" y="360680"/>
                </a:lnTo>
                <a:close/>
                <a:moveTo>
                  <a:pt x="1089660" y="1167130"/>
                </a:moveTo>
                <a:lnTo>
                  <a:pt x="1089660" y="1461770"/>
                </a:lnTo>
                <a:lnTo>
                  <a:pt x="1153160" y="1461770"/>
                </a:lnTo>
                <a:lnTo>
                  <a:pt x="1153160" y="1167130"/>
                </a:lnTo>
                <a:lnTo>
                  <a:pt x="1460500" y="1167130"/>
                </a:lnTo>
                <a:lnTo>
                  <a:pt x="1460500" y="1103630"/>
                </a:lnTo>
                <a:lnTo>
                  <a:pt x="1153160" y="1103630"/>
                </a:lnTo>
                <a:lnTo>
                  <a:pt x="1153160" y="792480"/>
                </a:lnTo>
                <a:lnTo>
                  <a:pt x="1089660" y="792480"/>
                </a:lnTo>
                <a:lnTo>
                  <a:pt x="1089660" y="1103630"/>
                </a:lnTo>
                <a:lnTo>
                  <a:pt x="792480" y="1103630"/>
                </a:lnTo>
                <a:lnTo>
                  <a:pt x="792480" y="1167130"/>
                </a:lnTo>
                <a:lnTo>
                  <a:pt x="1089660" y="1167130"/>
                </a:lnTo>
                <a:close/>
                <a:moveTo>
                  <a:pt x="2255520" y="1167130"/>
                </a:moveTo>
                <a:lnTo>
                  <a:pt x="2255520" y="429260"/>
                </a:lnTo>
                <a:lnTo>
                  <a:pt x="4619287" y="429260"/>
                </a:lnTo>
                <a:lnTo>
                  <a:pt x="4619287" y="365760"/>
                </a:lnTo>
                <a:lnTo>
                  <a:pt x="2192020" y="365760"/>
                </a:lnTo>
                <a:lnTo>
                  <a:pt x="2192020" y="1103630"/>
                </a:lnTo>
                <a:lnTo>
                  <a:pt x="1524000" y="1103630"/>
                </a:lnTo>
                <a:lnTo>
                  <a:pt x="1524000" y="1167130"/>
                </a:lnTo>
                <a:lnTo>
                  <a:pt x="2255520" y="1167130"/>
                </a:lnTo>
                <a:close/>
                <a:moveTo>
                  <a:pt x="1089660" y="424180"/>
                </a:moveTo>
                <a:lnTo>
                  <a:pt x="1089660" y="728980"/>
                </a:lnTo>
                <a:lnTo>
                  <a:pt x="1153160" y="728980"/>
                </a:lnTo>
                <a:lnTo>
                  <a:pt x="1153160" y="360680"/>
                </a:lnTo>
                <a:lnTo>
                  <a:pt x="792480" y="360680"/>
                </a:lnTo>
                <a:lnTo>
                  <a:pt x="792480" y="424180"/>
                </a:lnTo>
                <a:lnTo>
                  <a:pt x="1089660" y="424180"/>
                </a:lnTo>
                <a:close/>
                <a:moveTo>
                  <a:pt x="425450" y="3688080"/>
                </a:moveTo>
                <a:lnTo>
                  <a:pt x="425450" y="2254250"/>
                </a:lnTo>
                <a:lnTo>
                  <a:pt x="1153160" y="2254250"/>
                </a:lnTo>
                <a:lnTo>
                  <a:pt x="1153160" y="1525270"/>
                </a:lnTo>
                <a:lnTo>
                  <a:pt x="1089660" y="1525270"/>
                </a:lnTo>
                <a:lnTo>
                  <a:pt x="1089660" y="2190750"/>
                </a:lnTo>
                <a:lnTo>
                  <a:pt x="361950" y="2190750"/>
                </a:lnTo>
                <a:lnTo>
                  <a:pt x="361950" y="3688080"/>
                </a:lnTo>
                <a:lnTo>
                  <a:pt x="365760" y="3909120"/>
                </a:lnTo>
                <a:lnTo>
                  <a:pt x="429260" y="3909120"/>
                </a:lnTo>
                <a:lnTo>
                  <a:pt x="425450" y="3688080"/>
                </a:lnTo>
                <a:close/>
                <a:moveTo>
                  <a:pt x="1089660" y="728980"/>
                </a:moveTo>
                <a:lnTo>
                  <a:pt x="1153160" y="728980"/>
                </a:lnTo>
                <a:lnTo>
                  <a:pt x="1153160" y="792480"/>
                </a:lnTo>
                <a:lnTo>
                  <a:pt x="1089660" y="792480"/>
                </a:lnTo>
                <a:lnTo>
                  <a:pt x="1089660" y="728980"/>
                </a:lnTo>
                <a:close/>
                <a:moveTo>
                  <a:pt x="728980" y="360680"/>
                </a:moveTo>
                <a:lnTo>
                  <a:pt x="792480" y="360680"/>
                </a:lnTo>
                <a:lnTo>
                  <a:pt x="792480" y="424180"/>
                </a:lnTo>
                <a:lnTo>
                  <a:pt x="728980" y="424180"/>
                </a:lnTo>
                <a:lnTo>
                  <a:pt x="728980" y="360680"/>
                </a:lnTo>
                <a:close/>
                <a:moveTo>
                  <a:pt x="728980" y="1103630"/>
                </a:moveTo>
                <a:lnTo>
                  <a:pt x="792480" y="1103630"/>
                </a:lnTo>
                <a:lnTo>
                  <a:pt x="792480" y="1167130"/>
                </a:lnTo>
                <a:lnTo>
                  <a:pt x="728980" y="1167130"/>
                </a:lnTo>
                <a:lnTo>
                  <a:pt x="728980" y="1103630"/>
                </a:lnTo>
                <a:close/>
                <a:moveTo>
                  <a:pt x="1089660" y="1461770"/>
                </a:moveTo>
                <a:lnTo>
                  <a:pt x="1153160" y="1461770"/>
                </a:lnTo>
                <a:lnTo>
                  <a:pt x="1153160" y="1525270"/>
                </a:lnTo>
                <a:lnTo>
                  <a:pt x="1089660" y="1525270"/>
                </a:lnTo>
                <a:lnTo>
                  <a:pt x="1089660" y="1461770"/>
                </a:lnTo>
                <a:close/>
                <a:moveTo>
                  <a:pt x="1460500" y="1103630"/>
                </a:moveTo>
                <a:lnTo>
                  <a:pt x="1524000" y="1103630"/>
                </a:lnTo>
                <a:lnTo>
                  <a:pt x="1524000" y="1167130"/>
                </a:lnTo>
                <a:lnTo>
                  <a:pt x="1460500" y="1167130"/>
                </a:lnTo>
                <a:lnTo>
                  <a:pt x="1460500" y="1103630"/>
                </a:lnTo>
                <a:close/>
                <a:moveTo>
                  <a:pt x="361950" y="728980"/>
                </a:moveTo>
                <a:lnTo>
                  <a:pt x="425450" y="728980"/>
                </a:lnTo>
                <a:lnTo>
                  <a:pt x="425450" y="792480"/>
                </a:lnTo>
                <a:lnTo>
                  <a:pt x="361950" y="792480"/>
                </a:lnTo>
                <a:lnTo>
                  <a:pt x="361950" y="728980"/>
                </a:lnTo>
                <a:close/>
                <a:moveTo>
                  <a:pt x="4619287" y="0"/>
                </a:moveTo>
                <a:lnTo>
                  <a:pt x="12365321" y="0"/>
                </a:lnTo>
                <a:lnTo>
                  <a:pt x="12365321" y="63500"/>
                </a:lnTo>
                <a:lnTo>
                  <a:pt x="4619287" y="63500"/>
                </a:lnTo>
                <a:lnTo>
                  <a:pt x="4619287" y="0"/>
                </a:lnTo>
                <a:close/>
                <a:moveTo>
                  <a:pt x="4619287" y="364490"/>
                </a:moveTo>
                <a:lnTo>
                  <a:pt x="12365321" y="364490"/>
                </a:lnTo>
                <a:lnTo>
                  <a:pt x="12365321" y="427990"/>
                </a:lnTo>
                <a:lnTo>
                  <a:pt x="4619287" y="427990"/>
                </a:lnTo>
                <a:lnTo>
                  <a:pt x="4619287" y="364490"/>
                </a:lnTo>
                <a:close/>
                <a:moveTo>
                  <a:pt x="16140015" y="63500"/>
                </a:moveTo>
                <a:lnTo>
                  <a:pt x="16140015" y="361950"/>
                </a:lnTo>
                <a:lnTo>
                  <a:pt x="16203515" y="361950"/>
                </a:lnTo>
                <a:lnTo>
                  <a:pt x="16203515" y="0"/>
                </a:lnTo>
                <a:lnTo>
                  <a:pt x="12365321" y="0"/>
                </a:lnTo>
                <a:lnTo>
                  <a:pt x="12365321" y="63500"/>
                </a:lnTo>
                <a:lnTo>
                  <a:pt x="16140016" y="63500"/>
                </a:lnTo>
                <a:close/>
                <a:moveTo>
                  <a:pt x="16140015" y="1460500"/>
                </a:moveTo>
                <a:lnTo>
                  <a:pt x="15828865" y="1460500"/>
                </a:lnTo>
                <a:lnTo>
                  <a:pt x="15828865" y="1524000"/>
                </a:lnTo>
                <a:lnTo>
                  <a:pt x="16140015" y="1524000"/>
                </a:lnTo>
                <a:lnTo>
                  <a:pt x="16140015" y="1889760"/>
                </a:lnTo>
                <a:lnTo>
                  <a:pt x="16542606" y="1889760"/>
                </a:lnTo>
                <a:lnTo>
                  <a:pt x="16542606" y="1460500"/>
                </a:lnTo>
                <a:lnTo>
                  <a:pt x="16203515" y="1460500"/>
                </a:lnTo>
                <a:lnTo>
                  <a:pt x="16203515" y="1153160"/>
                </a:lnTo>
                <a:lnTo>
                  <a:pt x="16140015" y="1153160"/>
                </a:lnTo>
                <a:lnTo>
                  <a:pt x="16140015" y="1460500"/>
                </a:lnTo>
                <a:close/>
                <a:moveTo>
                  <a:pt x="16479106" y="1524000"/>
                </a:moveTo>
                <a:lnTo>
                  <a:pt x="16479106" y="1826260"/>
                </a:lnTo>
                <a:lnTo>
                  <a:pt x="16203515" y="1826260"/>
                </a:lnTo>
                <a:lnTo>
                  <a:pt x="16203515" y="1524000"/>
                </a:lnTo>
                <a:lnTo>
                  <a:pt x="16479106" y="1524000"/>
                </a:lnTo>
                <a:close/>
                <a:moveTo>
                  <a:pt x="15470725" y="792480"/>
                </a:moveTo>
                <a:lnTo>
                  <a:pt x="15765365" y="792480"/>
                </a:lnTo>
                <a:lnTo>
                  <a:pt x="15765365" y="728980"/>
                </a:lnTo>
                <a:lnTo>
                  <a:pt x="15470725" y="728980"/>
                </a:lnTo>
                <a:lnTo>
                  <a:pt x="15470725" y="368300"/>
                </a:lnTo>
                <a:lnTo>
                  <a:pt x="15038925" y="368300"/>
                </a:lnTo>
                <a:lnTo>
                  <a:pt x="15038925" y="792480"/>
                </a:lnTo>
                <a:lnTo>
                  <a:pt x="15407225" y="792480"/>
                </a:lnTo>
                <a:lnTo>
                  <a:pt x="15407225" y="1089660"/>
                </a:lnTo>
                <a:lnTo>
                  <a:pt x="15470725" y="1089660"/>
                </a:lnTo>
                <a:lnTo>
                  <a:pt x="15470725" y="792480"/>
                </a:lnTo>
                <a:close/>
                <a:moveTo>
                  <a:pt x="15102425" y="728980"/>
                </a:moveTo>
                <a:lnTo>
                  <a:pt x="15102425" y="431800"/>
                </a:lnTo>
                <a:lnTo>
                  <a:pt x="15407225" y="431800"/>
                </a:lnTo>
                <a:lnTo>
                  <a:pt x="15407225" y="728980"/>
                </a:lnTo>
                <a:lnTo>
                  <a:pt x="15102425" y="728980"/>
                </a:lnTo>
                <a:close/>
                <a:moveTo>
                  <a:pt x="16140015" y="728980"/>
                </a:moveTo>
                <a:lnTo>
                  <a:pt x="15828865" y="728980"/>
                </a:lnTo>
                <a:lnTo>
                  <a:pt x="15828865" y="792480"/>
                </a:lnTo>
                <a:lnTo>
                  <a:pt x="16140015" y="792480"/>
                </a:lnTo>
                <a:lnTo>
                  <a:pt x="16140015" y="1089660"/>
                </a:lnTo>
                <a:lnTo>
                  <a:pt x="16203515" y="1089660"/>
                </a:lnTo>
                <a:lnTo>
                  <a:pt x="16203515" y="792480"/>
                </a:lnTo>
                <a:lnTo>
                  <a:pt x="16508315" y="792480"/>
                </a:lnTo>
                <a:lnTo>
                  <a:pt x="16508315" y="728980"/>
                </a:lnTo>
                <a:lnTo>
                  <a:pt x="16203515" y="728980"/>
                </a:lnTo>
                <a:lnTo>
                  <a:pt x="16203515" y="425450"/>
                </a:lnTo>
                <a:lnTo>
                  <a:pt x="16140015" y="425450"/>
                </a:lnTo>
                <a:lnTo>
                  <a:pt x="16140015" y="728980"/>
                </a:lnTo>
                <a:close/>
                <a:moveTo>
                  <a:pt x="16571815" y="792480"/>
                </a:moveTo>
                <a:lnTo>
                  <a:pt x="16868995" y="792480"/>
                </a:lnTo>
                <a:lnTo>
                  <a:pt x="16868995" y="3909120"/>
                </a:lnTo>
                <a:lnTo>
                  <a:pt x="16932495" y="3909120"/>
                </a:lnTo>
                <a:lnTo>
                  <a:pt x="16932495" y="728980"/>
                </a:lnTo>
                <a:lnTo>
                  <a:pt x="16571815" y="728980"/>
                </a:lnTo>
                <a:lnTo>
                  <a:pt x="16571815" y="792480"/>
                </a:lnTo>
                <a:close/>
                <a:moveTo>
                  <a:pt x="15407225" y="1524000"/>
                </a:moveTo>
                <a:lnTo>
                  <a:pt x="15765366" y="1524000"/>
                </a:lnTo>
                <a:lnTo>
                  <a:pt x="15765366" y="1460500"/>
                </a:lnTo>
                <a:lnTo>
                  <a:pt x="15470725" y="1460500"/>
                </a:lnTo>
                <a:lnTo>
                  <a:pt x="15470725" y="1153160"/>
                </a:lnTo>
                <a:lnTo>
                  <a:pt x="15407225" y="1153160"/>
                </a:lnTo>
                <a:lnTo>
                  <a:pt x="15407225" y="1524000"/>
                </a:lnTo>
                <a:close/>
                <a:moveTo>
                  <a:pt x="16508315" y="0"/>
                </a:moveTo>
                <a:lnTo>
                  <a:pt x="16508315" y="361950"/>
                </a:lnTo>
                <a:lnTo>
                  <a:pt x="16203515" y="361950"/>
                </a:lnTo>
                <a:lnTo>
                  <a:pt x="16203515" y="425450"/>
                </a:lnTo>
                <a:lnTo>
                  <a:pt x="16508315" y="425450"/>
                </a:lnTo>
                <a:lnTo>
                  <a:pt x="16508315" y="727710"/>
                </a:lnTo>
                <a:lnTo>
                  <a:pt x="16571815" y="727710"/>
                </a:lnTo>
                <a:lnTo>
                  <a:pt x="16571815" y="425450"/>
                </a:lnTo>
                <a:lnTo>
                  <a:pt x="16932495" y="425450"/>
                </a:lnTo>
                <a:lnTo>
                  <a:pt x="16932495" y="0"/>
                </a:lnTo>
                <a:lnTo>
                  <a:pt x="16508315" y="0"/>
                </a:lnTo>
                <a:close/>
                <a:moveTo>
                  <a:pt x="16868995" y="361950"/>
                </a:moveTo>
                <a:lnTo>
                  <a:pt x="16571815" y="361950"/>
                </a:lnTo>
                <a:lnTo>
                  <a:pt x="16571815" y="63500"/>
                </a:lnTo>
                <a:lnTo>
                  <a:pt x="16868995" y="63500"/>
                </a:lnTo>
                <a:lnTo>
                  <a:pt x="16868995" y="361950"/>
                </a:lnTo>
                <a:close/>
                <a:moveTo>
                  <a:pt x="16508315" y="1089660"/>
                </a:moveTo>
                <a:lnTo>
                  <a:pt x="16203515" y="1089660"/>
                </a:lnTo>
                <a:lnTo>
                  <a:pt x="16203515" y="1153160"/>
                </a:lnTo>
                <a:lnTo>
                  <a:pt x="16571815" y="1153160"/>
                </a:lnTo>
                <a:lnTo>
                  <a:pt x="16571815" y="792480"/>
                </a:lnTo>
                <a:lnTo>
                  <a:pt x="16508315" y="792480"/>
                </a:lnTo>
                <a:lnTo>
                  <a:pt x="16508315" y="1089660"/>
                </a:lnTo>
                <a:close/>
                <a:moveTo>
                  <a:pt x="15765365" y="1089660"/>
                </a:moveTo>
                <a:lnTo>
                  <a:pt x="15470725" y="1089660"/>
                </a:lnTo>
                <a:lnTo>
                  <a:pt x="15470725" y="1153160"/>
                </a:lnTo>
                <a:lnTo>
                  <a:pt x="15765365" y="1153160"/>
                </a:lnTo>
                <a:lnTo>
                  <a:pt x="15765365" y="1460500"/>
                </a:lnTo>
                <a:lnTo>
                  <a:pt x="15828865" y="1460500"/>
                </a:lnTo>
                <a:lnTo>
                  <a:pt x="15828865" y="1153160"/>
                </a:lnTo>
                <a:lnTo>
                  <a:pt x="16140015" y="1153160"/>
                </a:lnTo>
                <a:lnTo>
                  <a:pt x="16140015" y="1089660"/>
                </a:lnTo>
                <a:lnTo>
                  <a:pt x="15828865" y="1089660"/>
                </a:lnTo>
                <a:lnTo>
                  <a:pt x="15828865" y="792480"/>
                </a:lnTo>
                <a:lnTo>
                  <a:pt x="15765365" y="792480"/>
                </a:lnTo>
                <a:lnTo>
                  <a:pt x="15765365" y="1089660"/>
                </a:lnTo>
                <a:close/>
                <a:moveTo>
                  <a:pt x="13244415" y="425450"/>
                </a:moveTo>
                <a:lnTo>
                  <a:pt x="14678245" y="425450"/>
                </a:lnTo>
                <a:lnTo>
                  <a:pt x="14678245" y="1153160"/>
                </a:lnTo>
                <a:lnTo>
                  <a:pt x="15407225" y="1153160"/>
                </a:lnTo>
                <a:lnTo>
                  <a:pt x="15407225" y="1089660"/>
                </a:lnTo>
                <a:lnTo>
                  <a:pt x="14741745" y="1089660"/>
                </a:lnTo>
                <a:lnTo>
                  <a:pt x="14741745" y="361950"/>
                </a:lnTo>
                <a:lnTo>
                  <a:pt x="13244415" y="361950"/>
                </a:lnTo>
                <a:lnTo>
                  <a:pt x="12365320" y="363220"/>
                </a:lnTo>
                <a:lnTo>
                  <a:pt x="12365320" y="426720"/>
                </a:lnTo>
                <a:lnTo>
                  <a:pt x="13244415" y="425450"/>
                </a:lnTo>
                <a:close/>
                <a:moveTo>
                  <a:pt x="15765365" y="728980"/>
                </a:moveTo>
                <a:lnTo>
                  <a:pt x="15828865" y="728980"/>
                </a:lnTo>
                <a:lnTo>
                  <a:pt x="15828865" y="425450"/>
                </a:lnTo>
                <a:lnTo>
                  <a:pt x="16140015" y="425450"/>
                </a:lnTo>
                <a:lnTo>
                  <a:pt x="16140015" y="361950"/>
                </a:lnTo>
                <a:lnTo>
                  <a:pt x="15765365" y="361950"/>
                </a:lnTo>
                <a:lnTo>
                  <a:pt x="15765365" y="728980"/>
                </a:lnTo>
                <a:close/>
                <a:moveTo>
                  <a:pt x="15765365" y="2255520"/>
                </a:moveTo>
                <a:lnTo>
                  <a:pt x="16503236" y="2255520"/>
                </a:lnTo>
                <a:lnTo>
                  <a:pt x="16503236" y="3909120"/>
                </a:lnTo>
                <a:lnTo>
                  <a:pt x="16566736" y="3909120"/>
                </a:lnTo>
                <a:lnTo>
                  <a:pt x="16566736" y="2192020"/>
                </a:lnTo>
                <a:lnTo>
                  <a:pt x="15828865" y="2192020"/>
                </a:lnTo>
                <a:lnTo>
                  <a:pt x="15828865" y="1524000"/>
                </a:lnTo>
                <a:lnTo>
                  <a:pt x="15765365" y="1524000"/>
                </a:lnTo>
                <a:lnTo>
                  <a:pt x="15765365" y="2255520"/>
                </a:lnTo>
                <a:close/>
                <a:moveTo>
                  <a:pt x="16140015" y="1089660"/>
                </a:moveTo>
                <a:lnTo>
                  <a:pt x="16203515" y="1089660"/>
                </a:lnTo>
                <a:lnTo>
                  <a:pt x="16203515" y="1153160"/>
                </a:lnTo>
                <a:lnTo>
                  <a:pt x="16140015" y="1153160"/>
                </a:lnTo>
                <a:lnTo>
                  <a:pt x="16140015" y="1089660"/>
                </a:lnTo>
                <a:close/>
                <a:moveTo>
                  <a:pt x="15765365" y="1460500"/>
                </a:moveTo>
                <a:lnTo>
                  <a:pt x="15828865" y="1460500"/>
                </a:lnTo>
                <a:lnTo>
                  <a:pt x="15828865" y="1524000"/>
                </a:lnTo>
                <a:lnTo>
                  <a:pt x="15765365" y="1524000"/>
                </a:lnTo>
                <a:lnTo>
                  <a:pt x="15765365" y="1460500"/>
                </a:lnTo>
                <a:close/>
                <a:moveTo>
                  <a:pt x="16140015" y="361950"/>
                </a:moveTo>
                <a:lnTo>
                  <a:pt x="16203515" y="361950"/>
                </a:lnTo>
                <a:lnTo>
                  <a:pt x="16203515" y="425450"/>
                </a:lnTo>
                <a:lnTo>
                  <a:pt x="16140015" y="425450"/>
                </a:lnTo>
                <a:lnTo>
                  <a:pt x="16140015" y="361950"/>
                </a:lnTo>
                <a:close/>
                <a:moveTo>
                  <a:pt x="16508315" y="728980"/>
                </a:moveTo>
                <a:lnTo>
                  <a:pt x="16571815" y="728980"/>
                </a:lnTo>
                <a:lnTo>
                  <a:pt x="16571815" y="792480"/>
                </a:lnTo>
                <a:lnTo>
                  <a:pt x="16508315" y="792480"/>
                </a:lnTo>
                <a:lnTo>
                  <a:pt x="16508315" y="728980"/>
                </a:lnTo>
                <a:close/>
                <a:moveTo>
                  <a:pt x="15407225" y="1089660"/>
                </a:moveTo>
                <a:lnTo>
                  <a:pt x="15470725" y="1089660"/>
                </a:lnTo>
                <a:lnTo>
                  <a:pt x="15470725" y="1153160"/>
                </a:lnTo>
                <a:lnTo>
                  <a:pt x="15407225" y="1153160"/>
                </a:lnTo>
                <a:lnTo>
                  <a:pt x="15407225" y="1089660"/>
                </a:lnTo>
                <a:close/>
                <a:moveTo>
                  <a:pt x="15765365" y="728980"/>
                </a:moveTo>
                <a:lnTo>
                  <a:pt x="15828865" y="728980"/>
                </a:lnTo>
                <a:lnTo>
                  <a:pt x="15828865" y="792480"/>
                </a:lnTo>
                <a:lnTo>
                  <a:pt x="15765365" y="792480"/>
                </a:lnTo>
                <a:lnTo>
                  <a:pt x="15765365" y="728980"/>
                </a:lnTo>
                <a:close/>
                <a:moveTo>
                  <a:pt x="66040" y="3909120"/>
                </a:moveTo>
                <a:lnTo>
                  <a:pt x="2540" y="3909120"/>
                </a:lnTo>
                <a:lnTo>
                  <a:pt x="24130" y="4857841"/>
                </a:lnTo>
                <a:lnTo>
                  <a:pt x="87630" y="4857841"/>
                </a:lnTo>
                <a:lnTo>
                  <a:pt x="66040" y="3909120"/>
                </a:lnTo>
                <a:close/>
                <a:moveTo>
                  <a:pt x="429260" y="3909120"/>
                </a:moveTo>
                <a:lnTo>
                  <a:pt x="365760" y="3909120"/>
                </a:lnTo>
                <a:lnTo>
                  <a:pt x="388620" y="4857841"/>
                </a:lnTo>
                <a:lnTo>
                  <a:pt x="452120" y="4857841"/>
                </a:lnTo>
                <a:lnTo>
                  <a:pt x="429260" y="3909120"/>
                </a:lnTo>
                <a:close/>
                <a:moveTo>
                  <a:pt x="16868997" y="3909120"/>
                </a:moveTo>
                <a:lnTo>
                  <a:pt x="16932497" y="3909120"/>
                </a:lnTo>
                <a:lnTo>
                  <a:pt x="16932497" y="4857841"/>
                </a:lnTo>
                <a:lnTo>
                  <a:pt x="16868997" y="4857841"/>
                </a:lnTo>
                <a:lnTo>
                  <a:pt x="16868997" y="3909120"/>
                </a:lnTo>
                <a:close/>
                <a:moveTo>
                  <a:pt x="16504506" y="3909120"/>
                </a:moveTo>
                <a:lnTo>
                  <a:pt x="16568006" y="3909120"/>
                </a:lnTo>
                <a:lnTo>
                  <a:pt x="16568006" y="4857841"/>
                </a:lnTo>
                <a:lnTo>
                  <a:pt x="16504506" y="4857841"/>
                </a:lnTo>
                <a:lnTo>
                  <a:pt x="16504506" y="3909120"/>
                </a:lnTo>
                <a:close/>
                <a:moveTo>
                  <a:pt x="817880" y="8752801"/>
                </a:moveTo>
                <a:lnTo>
                  <a:pt x="817880" y="8454351"/>
                </a:lnTo>
                <a:lnTo>
                  <a:pt x="754380" y="8454351"/>
                </a:lnTo>
                <a:lnTo>
                  <a:pt x="754380" y="8816301"/>
                </a:lnTo>
                <a:lnTo>
                  <a:pt x="4619287" y="8816301"/>
                </a:lnTo>
                <a:lnTo>
                  <a:pt x="4619287" y="8752801"/>
                </a:lnTo>
                <a:lnTo>
                  <a:pt x="817880" y="8752801"/>
                </a:lnTo>
                <a:close/>
                <a:moveTo>
                  <a:pt x="88900" y="8023820"/>
                </a:moveTo>
                <a:lnTo>
                  <a:pt x="88900" y="5076151"/>
                </a:lnTo>
                <a:lnTo>
                  <a:pt x="87630" y="4857841"/>
                </a:lnTo>
                <a:lnTo>
                  <a:pt x="24130" y="4857841"/>
                </a:lnTo>
                <a:lnTo>
                  <a:pt x="25400" y="5076151"/>
                </a:lnTo>
                <a:lnTo>
                  <a:pt x="25400" y="8087320"/>
                </a:lnTo>
                <a:lnTo>
                  <a:pt x="387350" y="8087320"/>
                </a:lnTo>
                <a:lnTo>
                  <a:pt x="387350" y="8023820"/>
                </a:lnTo>
                <a:lnTo>
                  <a:pt x="88900" y="8023820"/>
                </a:lnTo>
                <a:close/>
                <a:moveTo>
                  <a:pt x="817880" y="7292301"/>
                </a:moveTo>
                <a:lnTo>
                  <a:pt x="817880" y="6926541"/>
                </a:lnTo>
                <a:lnTo>
                  <a:pt x="415290" y="6926541"/>
                </a:lnTo>
                <a:lnTo>
                  <a:pt x="415290" y="7355801"/>
                </a:lnTo>
                <a:lnTo>
                  <a:pt x="754380" y="7355801"/>
                </a:lnTo>
                <a:lnTo>
                  <a:pt x="754380" y="7663141"/>
                </a:lnTo>
                <a:lnTo>
                  <a:pt x="817880" y="7663141"/>
                </a:lnTo>
                <a:lnTo>
                  <a:pt x="817880" y="7355801"/>
                </a:lnTo>
                <a:lnTo>
                  <a:pt x="1129030" y="7355801"/>
                </a:lnTo>
                <a:lnTo>
                  <a:pt x="1129030" y="7292301"/>
                </a:lnTo>
                <a:lnTo>
                  <a:pt x="817880" y="7292301"/>
                </a:lnTo>
                <a:close/>
                <a:moveTo>
                  <a:pt x="754380" y="7292301"/>
                </a:moveTo>
                <a:lnTo>
                  <a:pt x="478790" y="7292301"/>
                </a:lnTo>
                <a:lnTo>
                  <a:pt x="478790" y="6990041"/>
                </a:lnTo>
                <a:lnTo>
                  <a:pt x="754380" y="6990041"/>
                </a:lnTo>
                <a:lnTo>
                  <a:pt x="754380" y="7292301"/>
                </a:lnTo>
                <a:close/>
                <a:moveTo>
                  <a:pt x="817880" y="8087320"/>
                </a:moveTo>
                <a:lnTo>
                  <a:pt x="1129030" y="8087320"/>
                </a:lnTo>
                <a:lnTo>
                  <a:pt x="1129030" y="8023820"/>
                </a:lnTo>
                <a:lnTo>
                  <a:pt x="817880" y="8023820"/>
                </a:lnTo>
                <a:lnTo>
                  <a:pt x="817880" y="7726641"/>
                </a:lnTo>
                <a:lnTo>
                  <a:pt x="754380" y="7726641"/>
                </a:lnTo>
                <a:lnTo>
                  <a:pt x="754380" y="8023820"/>
                </a:lnTo>
                <a:lnTo>
                  <a:pt x="450850" y="8023820"/>
                </a:lnTo>
                <a:lnTo>
                  <a:pt x="450850" y="8087320"/>
                </a:lnTo>
                <a:lnTo>
                  <a:pt x="754380" y="8087320"/>
                </a:lnTo>
                <a:lnTo>
                  <a:pt x="754380" y="8390851"/>
                </a:lnTo>
                <a:lnTo>
                  <a:pt x="817880" y="8390851"/>
                </a:lnTo>
                <a:lnTo>
                  <a:pt x="817880" y="8087320"/>
                </a:lnTo>
                <a:close/>
                <a:moveTo>
                  <a:pt x="1487170" y="8023820"/>
                </a:moveTo>
                <a:lnTo>
                  <a:pt x="1192530" y="8023820"/>
                </a:lnTo>
                <a:lnTo>
                  <a:pt x="1192530" y="8087320"/>
                </a:lnTo>
                <a:lnTo>
                  <a:pt x="1487170" y="8087320"/>
                </a:lnTo>
                <a:lnTo>
                  <a:pt x="1487170" y="8448001"/>
                </a:lnTo>
                <a:lnTo>
                  <a:pt x="1918970" y="8448001"/>
                </a:lnTo>
                <a:lnTo>
                  <a:pt x="1918970" y="8023820"/>
                </a:lnTo>
                <a:lnTo>
                  <a:pt x="1550670" y="8023820"/>
                </a:lnTo>
                <a:lnTo>
                  <a:pt x="1550670" y="7726641"/>
                </a:lnTo>
                <a:lnTo>
                  <a:pt x="1487170" y="7726641"/>
                </a:lnTo>
                <a:lnTo>
                  <a:pt x="1487170" y="8023820"/>
                </a:lnTo>
                <a:close/>
                <a:moveTo>
                  <a:pt x="1855470" y="8087320"/>
                </a:moveTo>
                <a:lnTo>
                  <a:pt x="1855470" y="8384501"/>
                </a:lnTo>
                <a:lnTo>
                  <a:pt x="1550670" y="8384501"/>
                </a:lnTo>
                <a:lnTo>
                  <a:pt x="1550670" y="8087320"/>
                </a:lnTo>
                <a:lnTo>
                  <a:pt x="1855470" y="8087320"/>
                </a:lnTo>
                <a:close/>
                <a:moveTo>
                  <a:pt x="1192530" y="7292301"/>
                </a:moveTo>
                <a:lnTo>
                  <a:pt x="1192530" y="7355801"/>
                </a:lnTo>
                <a:lnTo>
                  <a:pt x="1487170" y="7355801"/>
                </a:lnTo>
                <a:lnTo>
                  <a:pt x="1487170" y="7663141"/>
                </a:lnTo>
                <a:lnTo>
                  <a:pt x="1550670" y="7663141"/>
                </a:lnTo>
                <a:lnTo>
                  <a:pt x="1550670" y="7292301"/>
                </a:lnTo>
                <a:lnTo>
                  <a:pt x="1192530" y="7292301"/>
                </a:lnTo>
                <a:close/>
                <a:moveTo>
                  <a:pt x="1192530" y="8087320"/>
                </a:moveTo>
                <a:lnTo>
                  <a:pt x="1129030" y="8087320"/>
                </a:lnTo>
                <a:lnTo>
                  <a:pt x="1129030" y="8390851"/>
                </a:lnTo>
                <a:lnTo>
                  <a:pt x="817880" y="8390851"/>
                </a:lnTo>
                <a:lnTo>
                  <a:pt x="817880" y="8454351"/>
                </a:lnTo>
                <a:lnTo>
                  <a:pt x="1192530" y="8454351"/>
                </a:lnTo>
                <a:lnTo>
                  <a:pt x="1192530" y="8087320"/>
                </a:lnTo>
                <a:close/>
                <a:moveTo>
                  <a:pt x="387350" y="7663141"/>
                </a:moveTo>
                <a:lnTo>
                  <a:pt x="387350" y="8023820"/>
                </a:lnTo>
                <a:lnTo>
                  <a:pt x="450850" y="8023820"/>
                </a:lnTo>
                <a:lnTo>
                  <a:pt x="450850" y="7726641"/>
                </a:lnTo>
                <a:lnTo>
                  <a:pt x="754380" y="7726641"/>
                </a:lnTo>
                <a:lnTo>
                  <a:pt x="754380" y="7663141"/>
                </a:lnTo>
                <a:lnTo>
                  <a:pt x="387350" y="7663141"/>
                </a:lnTo>
                <a:close/>
                <a:moveTo>
                  <a:pt x="754380" y="8454351"/>
                </a:moveTo>
                <a:lnTo>
                  <a:pt x="754380" y="8390851"/>
                </a:lnTo>
                <a:lnTo>
                  <a:pt x="449580" y="8390851"/>
                </a:lnTo>
                <a:lnTo>
                  <a:pt x="449580" y="8088591"/>
                </a:lnTo>
                <a:lnTo>
                  <a:pt x="386080" y="8088591"/>
                </a:lnTo>
                <a:lnTo>
                  <a:pt x="386080" y="8390851"/>
                </a:lnTo>
                <a:lnTo>
                  <a:pt x="25400" y="8390851"/>
                </a:lnTo>
                <a:lnTo>
                  <a:pt x="25400" y="8816301"/>
                </a:lnTo>
                <a:lnTo>
                  <a:pt x="449580" y="8816301"/>
                </a:lnTo>
                <a:lnTo>
                  <a:pt x="449580" y="8454351"/>
                </a:lnTo>
                <a:lnTo>
                  <a:pt x="754380" y="8454351"/>
                </a:lnTo>
                <a:close/>
                <a:moveTo>
                  <a:pt x="387350" y="8752801"/>
                </a:moveTo>
                <a:lnTo>
                  <a:pt x="88900" y="8752801"/>
                </a:lnTo>
                <a:lnTo>
                  <a:pt x="88900" y="8454351"/>
                </a:lnTo>
                <a:lnTo>
                  <a:pt x="386080" y="8454351"/>
                </a:lnTo>
                <a:lnTo>
                  <a:pt x="386080" y="8752801"/>
                </a:lnTo>
                <a:lnTo>
                  <a:pt x="387350" y="8752801"/>
                </a:lnTo>
                <a:close/>
                <a:moveTo>
                  <a:pt x="392430" y="6624280"/>
                </a:moveTo>
                <a:lnTo>
                  <a:pt x="1129030" y="6624280"/>
                </a:lnTo>
                <a:lnTo>
                  <a:pt x="1129030" y="7292301"/>
                </a:lnTo>
                <a:lnTo>
                  <a:pt x="1192530" y="7292301"/>
                </a:lnTo>
                <a:lnTo>
                  <a:pt x="1192530" y="6560781"/>
                </a:lnTo>
                <a:lnTo>
                  <a:pt x="455930" y="6560781"/>
                </a:lnTo>
                <a:lnTo>
                  <a:pt x="455930" y="5076151"/>
                </a:lnTo>
                <a:lnTo>
                  <a:pt x="452120" y="4857841"/>
                </a:lnTo>
                <a:lnTo>
                  <a:pt x="388620" y="4857841"/>
                </a:lnTo>
                <a:lnTo>
                  <a:pt x="392430" y="5076151"/>
                </a:lnTo>
                <a:lnTo>
                  <a:pt x="392430" y="6624281"/>
                </a:lnTo>
                <a:close/>
                <a:moveTo>
                  <a:pt x="1192530" y="7726641"/>
                </a:moveTo>
                <a:lnTo>
                  <a:pt x="1487170" y="7726641"/>
                </a:lnTo>
                <a:lnTo>
                  <a:pt x="1487170" y="7663141"/>
                </a:lnTo>
                <a:lnTo>
                  <a:pt x="1192530" y="7663141"/>
                </a:lnTo>
                <a:lnTo>
                  <a:pt x="1192530" y="7355801"/>
                </a:lnTo>
                <a:lnTo>
                  <a:pt x="1129030" y="7355801"/>
                </a:lnTo>
                <a:lnTo>
                  <a:pt x="1129030" y="7663141"/>
                </a:lnTo>
                <a:lnTo>
                  <a:pt x="817880" y="7663141"/>
                </a:lnTo>
                <a:lnTo>
                  <a:pt x="817880" y="7726641"/>
                </a:lnTo>
                <a:lnTo>
                  <a:pt x="1129030" y="7726641"/>
                </a:lnTo>
                <a:lnTo>
                  <a:pt x="1129030" y="8023820"/>
                </a:lnTo>
                <a:lnTo>
                  <a:pt x="1192530" y="8023820"/>
                </a:lnTo>
                <a:lnTo>
                  <a:pt x="1192530" y="7726641"/>
                </a:lnTo>
                <a:close/>
                <a:moveTo>
                  <a:pt x="3713480" y="8390851"/>
                </a:moveTo>
                <a:lnTo>
                  <a:pt x="3714750" y="8390851"/>
                </a:lnTo>
                <a:lnTo>
                  <a:pt x="2279650" y="8390851"/>
                </a:lnTo>
                <a:lnTo>
                  <a:pt x="2279650" y="7663141"/>
                </a:lnTo>
                <a:lnTo>
                  <a:pt x="1550670" y="7663141"/>
                </a:lnTo>
                <a:lnTo>
                  <a:pt x="1550670" y="7726641"/>
                </a:lnTo>
                <a:lnTo>
                  <a:pt x="2216150" y="7726641"/>
                </a:lnTo>
                <a:lnTo>
                  <a:pt x="2216150" y="8454351"/>
                </a:lnTo>
                <a:lnTo>
                  <a:pt x="3714750" y="8454351"/>
                </a:lnTo>
                <a:lnTo>
                  <a:pt x="4619287" y="8453081"/>
                </a:lnTo>
                <a:lnTo>
                  <a:pt x="4619287" y="8389581"/>
                </a:lnTo>
                <a:lnTo>
                  <a:pt x="3713480" y="8390851"/>
                </a:lnTo>
                <a:close/>
                <a:moveTo>
                  <a:pt x="754380" y="8390851"/>
                </a:moveTo>
                <a:lnTo>
                  <a:pt x="817880" y="8390851"/>
                </a:lnTo>
                <a:lnTo>
                  <a:pt x="817880" y="8454351"/>
                </a:lnTo>
                <a:lnTo>
                  <a:pt x="754380" y="8454351"/>
                </a:lnTo>
                <a:lnTo>
                  <a:pt x="754380" y="8390851"/>
                </a:lnTo>
                <a:close/>
                <a:moveTo>
                  <a:pt x="754380" y="7663141"/>
                </a:moveTo>
                <a:lnTo>
                  <a:pt x="817880" y="7663141"/>
                </a:lnTo>
                <a:lnTo>
                  <a:pt x="817880" y="7726641"/>
                </a:lnTo>
                <a:lnTo>
                  <a:pt x="754380" y="7726641"/>
                </a:lnTo>
                <a:lnTo>
                  <a:pt x="754380" y="7663141"/>
                </a:lnTo>
                <a:close/>
                <a:moveTo>
                  <a:pt x="387350" y="8023820"/>
                </a:moveTo>
                <a:lnTo>
                  <a:pt x="450850" y="8023820"/>
                </a:lnTo>
                <a:lnTo>
                  <a:pt x="450850" y="8087320"/>
                </a:lnTo>
                <a:lnTo>
                  <a:pt x="387350" y="8087320"/>
                </a:lnTo>
                <a:lnTo>
                  <a:pt x="387350" y="8023820"/>
                </a:lnTo>
                <a:close/>
                <a:moveTo>
                  <a:pt x="1487170" y="7663141"/>
                </a:moveTo>
                <a:lnTo>
                  <a:pt x="1550670" y="7663141"/>
                </a:lnTo>
                <a:lnTo>
                  <a:pt x="1550670" y="7726641"/>
                </a:lnTo>
                <a:lnTo>
                  <a:pt x="1487170" y="7726641"/>
                </a:lnTo>
                <a:lnTo>
                  <a:pt x="1487170" y="7663141"/>
                </a:lnTo>
                <a:close/>
                <a:moveTo>
                  <a:pt x="1129030" y="7292301"/>
                </a:moveTo>
                <a:lnTo>
                  <a:pt x="1192530" y="7292301"/>
                </a:lnTo>
                <a:lnTo>
                  <a:pt x="1192530" y="7355801"/>
                </a:lnTo>
                <a:lnTo>
                  <a:pt x="1129030" y="7355801"/>
                </a:lnTo>
                <a:lnTo>
                  <a:pt x="1129030" y="7292301"/>
                </a:lnTo>
                <a:close/>
                <a:moveTo>
                  <a:pt x="1129030" y="8023820"/>
                </a:moveTo>
                <a:lnTo>
                  <a:pt x="1192530" y="8023820"/>
                </a:lnTo>
                <a:lnTo>
                  <a:pt x="1192530" y="8087320"/>
                </a:lnTo>
                <a:lnTo>
                  <a:pt x="1129030" y="8087320"/>
                </a:lnTo>
                <a:lnTo>
                  <a:pt x="1129030" y="8023820"/>
                </a:lnTo>
                <a:close/>
                <a:moveTo>
                  <a:pt x="4619287" y="8752801"/>
                </a:moveTo>
                <a:lnTo>
                  <a:pt x="12365321" y="8752801"/>
                </a:lnTo>
                <a:lnTo>
                  <a:pt x="12365321" y="8816301"/>
                </a:lnTo>
                <a:lnTo>
                  <a:pt x="4619287" y="8816301"/>
                </a:lnTo>
                <a:lnTo>
                  <a:pt x="4619287" y="8752801"/>
                </a:lnTo>
                <a:close/>
                <a:moveTo>
                  <a:pt x="4619287" y="8388310"/>
                </a:moveTo>
                <a:lnTo>
                  <a:pt x="12365321" y="8388310"/>
                </a:lnTo>
                <a:lnTo>
                  <a:pt x="12365321" y="8451810"/>
                </a:lnTo>
                <a:lnTo>
                  <a:pt x="4619287" y="8451810"/>
                </a:lnTo>
                <a:lnTo>
                  <a:pt x="4619287" y="8388310"/>
                </a:lnTo>
                <a:close/>
                <a:moveTo>
                  <a:pt x="16140015" y="8455620"/>
                </a:moveTo>
                <a:lnTo>
                  <a:pt x="16140015" y="8752801"/>
                </a:lnTo>
                <a:lnTo>
                  <a:pt x="12365321" y="8752801"/>
                </a:lnTo>
                <a:lnTo>
                  <a:pt x="12365321" y="8816301"/>
                </a:lnTo>
                <a:lnTo>
                  <a:pt x="16203516" y="8816301"/>
                </a:lnTo>
                <a:lnTo>
                  <a:pt x="16203516" y="8455620"/>
                </a:lnTo>
                <a:lnTo>
                  <a:pt x="16140016" y="8455620"/>
                </a:lnTo>
                <a:close/>
                <a:moveTo>
                  <a:pt x="15471995" y="8023820"/>
                </a:moveTo>
                <a:lnTo>
                  <a:pt x="15471995" y="7712670"/>
                </a:lnTo>
                <a:lnTo>
                  <a:pt x="15408495" y="7712670"/>
                </a:lnTo>
                <a:lnTo>
                  <a:pt x="15408495" y="8023820"/>
                </a:lnTo>
                <a:lnTo>
                  <a:pt x="15042736" y="8023820"/>
                </a:lnTo>
                <a:lnTo>
                  <a:pt x="15042736" y="8426410"/>
                </a:lnTo>
                <a:lnTo>
                  <a:pt x="15471995" y="8426410"/>
                </a:lnTo>
                <a:lnTo>
                  <a:pt x="15471995" y="8087320"/>
                </a:lnTo>
                <a:lnTo>
                  <a:pt x="15779336" y="8087320"/>
                </a:lnTo>
                <a:lnTo>
                  <a:pt x="15779336" y="8023820"/>
                </a:lnTo>
                <a:lnTo>
                  <a:pt x="15471995" y="8023820"/>
                </a:lnTo>
                <a:close/>
                <a:moveTo>
                  <a:pt x="15408495" y="8362910"/>
                </a:moveTo>
                <a:lnTo>
                  <a:pt x="15106236" y="8362910"/>
                </a:lnTo>
                <a:lnTo>
                  <a:pt x="15106236" y="8087320"/>
                </a:lnTo>
                <a:lnTo>
                  <a:pt x="15408495" y="8087320"/>
                </a:lnTo>
                <a:lnTo>
                  <a:pt x="15408495" y="8362910"/>
                </a:lnTo>
                <a:close/>
                <a:moveTo>
                  <a:pt x="15408495" y="7649170"/>
                </a:moveTo>
                <a:lnTo>
                  <a:pt x="15471995" y="7649170"/>
                </a:lnTo>
                <a:lnTo>
                  <a:pt x="15471995" y="7354531"/>
                </a:lnTo>
                <a:lnTo>
                  <a:pt x="15779336" y="7354531"/>
                </a:lnTo>
                <a:lnTo>
                  <a:pt x="15779336" y="7291031"/>
                </a:lnTo>
                <a:lnTo>
                  <a:pt x="15408495" y="7291031"/>
                </a:lnTo>
                <a:lnTo>
                  <a:pt x="15408495" y="7649170"/>
                </a:lnTo>
                <a:close/>
                <a:moveTo>
                  <a:pt x="16203515" y="8023820"/>
                </a:moveTo>
                <a:lnTo>
                  <a:pt x="16203515" y="7712670"/>
                </a:lnTo>
                <a:lnTo>
                  <a:pt x="16140015" y="7712670"/>
                </a:lnTo>
                <a:lnTo>
                  <a:pt x="16140015" y="8023820"/>
                </a:lnTo>
                <a:lnTo>
                  <a:pt x="15842836" y="8023820"/>
                </a:lnTo>
                <a:lnTo>
                  <a:pt x="15842836" y="8087320"/>
                </a:lnTo>
                <a:lnTo>
                  <a:pt x="16140015" y="8087320"/>
                </a:lnTo>
                <a:lnTo>
                  <a:pt x="16140015" y="8392120"/>
                </a:lnTo>
                <a:lnTo>
                  <a:pt x="16203515" y="8392120"/>
                </a:lnTo>
                <a:lnTo>
                  <a:pt x="16203515" y="8087320"/>
                </a:lnTo>
                <a:lnTo>
                  <a:pt x="16507045" y="8087320"/>
                </a:lnTo>
                <a:lnTo>
                  <a:pt x="16507045" y="8023820"/>
                </a:lnTo>
                <a:lnTo>
                  <a:pt x="16203515" y="8023820"/>
                </a:lnTo>
                <a:close/>
                <a:moveTo>
                  <a:pt x="16868995" y="8023820"/>
                </a:moveTo>
                <a:lnTo>
                  <a:pt x="16570545" y="8023820"/>
                </a:lnTo>
                <a:lnTo>
                  <a:pt x="16570545" y="8087320"/>
                </a:lnTo>
                <a:lnTo>
                  <a:pt x="16932495" y="8087320"/>
                </a:lnTo>
                <a:lnTo>
                  <a:pt x="16932495" y="4857841"/>
                </a:lnTo>
                <a:lnTo>
                  <a:pt x="16868995" y="4857841"/>
                </a:lnTo>
                <a:lnTo>
                  <a:pt x="16868995" y="8023820"/>
                </a:lnTo>
                <a:close/>
                <a:moveTo>
                  <a:pt x="16140015" y="7354531"/>
                </a:moveTo>
                <a:lnTo>
                  <a:pt x="16140015" y="7649170"/>
                </a:lnTo>
                <a:lnTo>
                  <a:pt x="16203515" y="7649170"/>
                </a:lnTo>
                <a:lnTo>
                  <a:pt x="16203515" y="7354531"/>
                </a:lnTo>
                <a:lnTo>
                  <a:pt x="16564195" y="7354531"/>
                </a:lnTo>
                <a:lnTo>
                  <a:pt x="16564195" y="6922731"/>
                </a:lnTo>
                <a:lnTo>
                  <a:pt x="16140016" y="6922731"/>
                </a:lnTo>
                <a:lnTo>
                  <a:pt x="16140016" y="7291031"/>
                </a:lnTo>
                <a:lnTo>
                  <a:pt x="15842836" y="7291031"/>
                </a:lnTo>
                <a:lnTo>
                  <a:pt x="15842836" y="7354531"/>
                </a:lnTo>
                <a:lnTo>
                  <a:pt x="16140016" y="7354531"/>
                </a:lnTo>
                <a:close/>
                <a:moveTo>
                  <a:pt x="16203515" y="6986231"/>
                </a:moveTo>
                <a:lnTo>
                  <a:pt x="16500695" y="6986231"/>
                </a:lnTo>
                <a:lnTo>
                  <a:pt x="16500695" y="7291031"/>
                </a:lnTo>
                <a:lnTo>
                  <a:pt x="16203516" y="7291031"/>
                </a:lnTo>
                <a:lnTo>
                  <a:pt x="16203516" y="6986231"/>
                </a:lnTo>
                <a:close/>
                <a:moveTo>
                  <a:pt x="16570545" y="8087320"/>
                </a:moveTo>
                <a:lnTo>
                  <a:pt x="16507045" y="8087320"/>
                </a:lnTo>
                <a:lnTo>
                  <a:pt x="16507045" y="8392120"/>
                </a:lnTo>
                <a:lnTo>
                  <a:pt x="16204786" y="8392120"/>
                </a:lnTo>
                <a:lnTo>
                  <a:pt x="16204786" y="8455620"/>
                </a:lnTo>
                <a:lnTo>
                  <a:pt x="16507045" y="8455620"/>
                </a:lnTo>
                <a:lnTo>
                  <a:pt x="16507045" y="8816301"/>
                </a:lnTo>
                <a:lnTo>
                  <a:pt x="16932495" y="8816301"/>
                </a:lnTo>
                <a:lnTo>
                  <a:pt x="16932495" y="8392120"/>
                </a:lnTo>
                <a:lnTo>
                  <a:pt x="16570545" y="8392120"/>
                </a:lnTo>
                <a:lnTo>
                  <a:pt x="16570545" y="8087320"/>
                </a:lnTo>
                <a:close/>
                <a:moveTo>
                  <a:pt x="16868995" y="8455620"/>
                </a:moveTo>
                <a:lnTo>
                  <a:pt x="16868995" y="8752801"/>
                </a:lnTo>
                <a:lnTo>
                  <a:pt x="16570545" y="8752801"/>
                </a:lnTo>
                <a:lnTo>
                  <a:pt x="16570545" y="8455620"/>
                </a:lnTo>
                <a:lnTo>
                  <a:pt x="16868995" y="8455620"/>
                </a:lnTo>
                <a:close/>
                <a:moveTo>
                  <a:pt x="16203515" y="7649170"/>
                </a:moveTo>
                <a:lnTo>
                  <a:pt x="16203515" y="7712670"/>
                </a:lnTo>
                <a:lnTo>
                  <a:pt x="16507045" y="7712670"/>
                </a:lnTo>
                <a:lnTo>
                  <a:pt x="16507045" y="8023820"/>
                </a:lnTo>
                <a:lnTo>
                  <a:pt x="16570545" y="8023820"/>
                </a:lnTo>
                <a:lnTo>
                  <a:pt x="16570545" y="7649170"/>
                </a:lnTo>
                <a:lnTo>
                  <a:pt x="16203515" y="7649170"/>
                </a:lnTo>
                <a:close/>
                <a:moveTo>
                  <a:pt x="14676975" y="7649170"/>
                </a:moveTo>
                <a:lnTo>
                  <a:pt x="14676975" y="8387041"/>
                </a:lnTo>
                <a:lnTo>
                  <a:pt x="12365321" y="8387041"/>
                </a:lnTo>
                <a:lnTo>
                  <a:pt x="12365321" y="8450541"/>
                </a:lnTo>
                <a:lnTo>
                  <a:pt x="14740475" y="8450541"/>
                </a:lnTo>
                <a:lnTo>
                  <a:pt x="14740475" y="7712670"/>
                </a:lnTo>
                <a:lnTo>
                  <a:pt x="15408495" y="7712670"/>
                </a:lnTo>
                <a:lnTo>
                  <a:pt x="15408495" y="7649170"/>
                </a:lnTo>
                <a:lnTo>
                  <a:pt x="14676975" y="7649170"/>
                </a:lnTo>
                <a:close/>
                <a:moveTo>
                  <a:pt x="15842836" y="7649170"/>
                </a:moveTo>
                <a:lnTo>
                  <a:pt x="15842836" y="7354530"/>
                </a:lnTo>
                <a:lnTo>
                  <a:pt x="15779336" y="7354530"/>
                </a:lnTo>
                <a:lnTo>
                  <a:pt x="15779336" y="7649170"/>
                </a:lnTo>
                <a:lnTo>
                  <a:pt x="15471995" y="7649170"/>
                </a:lnTo>
                <a:lnTo>
                  <a:pt x="15471995" y="7712670"/>
                </a:lnTo>
                <a:lnTo>
                  <a:pt x="15779336" y="7712670"/>
                </a:lnTo>
                <a:lnTo>
                  <a:pt x="15779336" y="8023820"/>
                </a:lnTo>
                <a:lnTo>
                  <a:pt x="15842836" y="8023820"/>
                </a:lnTo>
                <a:lnTo>
                  <a:pt x="15842836" y="7712670"/>
                </a:lnTo>
                <a:lnTo>
                  <a:pt x="16140016" y="7712670"/>
                </a:lnTo>
                <a:lnTo>
                  <a:pt x="16140016" y="7649170"/>
                </a:lnTo>
                <a:lnTo>
                  <a:pt x="15842836" y="7649170"/>
                </a:lnTo>
                <a:close/>
                <a:moveTo>
                  <a:pt x="15842836" y="8392120"/>
                </a:moveTo>
                <a:lnTo>
                  <a:pt x="15842836" y="8087320"/>
                </a:lnTo>
                <a:lnTo>
                  <a:pt x="15779336" y="8087320"/>
                </a:lnTo>
                <a:lnTo>
                  <a:pt x="15779336" y="8455620"/>
                </a:lnTo>
                <a:lnTo>
                  <a:pt x="16140015" y="8455620"/>
                </a:lnTo>
                <a:lnTo>
                  <a:pt x="16140015" y="8392120"/>
                </a:lnTo>
                <a:lnTo>
                  <a:pt x="15842836" y="8392120"/>
                </a:lnTo>
                <a:close/>
                <a:moveTo>
                  <a:pt x="16507045" y="5128221"/>
                </a:moveTo>
                <a:lnTo>
                  <a:pt x="16507045" y="6562051"/>
                </a:lnTo>
                <a:lnTo>
                  <a:pt x="15779336" y="6562051"/>
                </a:lnTo>
                <a:lnTo>
                  <a:pt x="15779336" y="7291031"/>
                </a:lnTo>
                <a:lnTo>
                  <a:pt x="15842836" y="7291031"/>
                </a:lnTo>
                <a:lnTo>
                  <a:pt x="15842836" y="6625551"/>
                </a:lnTo>
                <a:lnTo>
                  <a:pt x="16570545" y="6625551"/>
                </a:lnTo>
                <a:lnTo>
                  <a:pt x="16570545" y="5128220"/>
                </a:lnTo>
                <a:lnTo>
                  <a:pt x="16569275" y="4857840"/>
                </a:lnTo>
                <a:lnTo>
                  <a:pt x="16505775" y="4857840"/>
                </a:lnTo>
                <a:lnTo>
                  <a:pt x="16507045" y="5128220"/>
                </a:lnTo>
                <a:close/>
                <a:moveTo>
                  <a:pt x="15779336" y="8023820"/>
                </a:moveTo>
                <a:lnTo>
                  <a:pt x="15842836" y="8023820"/>
                </a:lnTo>
                <a:lnTo>
                  <a:pt x="15842836" y="8087320"/>
                </a:lnTo>
                <a:lnTo>
                  <a:pt x="15779336" y="8087320"/>
                </a:lnTo>
                <a:lnTo>
                  <a:pt x="15779336" y="8023820"/>
                </a:lnTo>
                <a:close/>
                <a:moveTo>
                  <a:pt x="15408495" y="7649170"/>
                </a:moveTo>
                <a:lnTo>
                  <a:pt x="15471995" y="7649170"/>
                </a:lnTo>
                <a:lnTo>
                  <a:pt x="15471995" y="7712670"/>
                </a:lnTo>
                <a:lnTo>
                  <a:pt x="15408495" y="7712670"/>
                </a:lnTo>
                <a:lnTo>
                  <a:pt x="15408495" y="7649170"/>
                </a:lnTo>
                <a:close/>
                <a:moveTo>
                  <a:pt x="16140016" y="8392120"/>
                </a:moveTo>
                <a:lnTo>
                  <a:pt x="16203516" y="8392120"/>
                </a:lnTo>
                <a:lnTo>
                  <a:pt x="16203516" y="8455620"/>
                </a:lnTo>
                <a:lnTo>
                  <a:pt x="16140016" y="8455620"/>
                </a:lnTo>
                <a:lnTo>
                  <a:pt x="16140016" y="8392120"/>
                </a:lnTo>
                <a:close/>
                <a:moveTo>
                  <a:pt x="16507045" y="8023820"/>
                </a:moveTo>
                <a:lnTo>
                  <a:pt x="16570545" y="8023820"/>
                </a:lnTo>
                <a:lnTo>
                  <a:pt x="16570545" y="8087320"/>
                </a:lnTo>
                <a:lnTo>
                  <a:pt x="16507045" y="8087320"/>
                </a:lnTo>
                <a:lnTo>
                  <a:pt x="16507045" y="8023820"/>
                </a:lnTo>
                <a:close/>
                <a:moveTo>
                  <a:pt x="16140016" y="7649170"/>
                </a:moveTo>
                <a:lnTo>
                  <a:pt x="16203516" y="7649170"/>
                </a:lnTo>
                <a:lnTo>
                  <a:pt x="16203516" y="7712670"/>
                </a:lnTo>
                <a:lnTo>
                  <a:pt x="16140016" y="7712670"/>
                </a:lnTo>
                <a:lnTo>
                  <a:pt x="16140016" y="7649170"/>
                </a:lnTo>
                <a:close/>
                <a:moveTo>
                  <a:pt x="15779336" y="7291030"/>
                </a:moveTo>
                <a:lnTo>
                  <a:pt x="15842836" y="7291030"/>
                </a:lnTo>
                <a:lnTo>
                  <a:pt x="15842836" y="7354530"/>
                </a:lnTo>
                <a:lnTo>
                  <a:pt x="15779336" y="7354530"/>
                </a:lnTo>
                <a:lnTo>
                  <a:pt x="15779336" y="7291030"/>
                </a:lnTo>
                <a:close/>
              </a:path>
            </a:pathLst>
          </a:custGeom>
          <a:solidFill>
            <a:srgbClr val="0D907E"/>
          </a:solidFill>
          <a:ln>
            <a:noFill/>
          </a:ln>
        </p:spPr>
      </p:sp>
      <p:sp>
        <p:nvSpPr>
          <p:cNvPr id="647" name="Google Shape;647;p22"/>
          <p:cNvSpPr/>
          <p:nvPr/>
        </p:nvSpPr>
        <p:spPr>
          <a:xfrm>
            <a:off x="4043366" y="5589436"/>
            <a:ext cx="3229364" cy="1683606"/>
          </a:xfrm>
          <a:custGeom>
            <a:rect b="b" l="l" r="r" t="t"/>
            <a:pathLst>
              <a:path extrusionOk="0" h="1937152" w="3715697">
                <a:moveTo>
                  <a:pt x="193040" y="78740"/>
                </a:moveTo>
                <a:lnTo>
                  <a:pt x="468967" y="78740"/>
                </a:lnTo>
                <a:lnTo>
                  <a:pt x="468967" y="97790"/>
                </a:lnTo>
                <a:lnTo>
                  <a:pt x="193040" y="97790"/>
                </a:lnTo>
                <a:lnTo>
                  <a:pt x="193040" y="78740"/>
                </a:lnTo>
                <a:close/>
                <a:moveTo>
                  <a:pt x="78740" y="195580"/>
                </a:moveTo>
                <a:lnTo>
                  <a:pt x="97790" y="195580"/>
                </a:lnTo>
                <a:lnTo>
                  <a:pt x="97790" y="414020"/>
                </a:lnTo>
                <a:lnTo>
                  <a:pt x="78740" y="414020"/>
                </a:lnTo>
                <a:lnTo>
                  <a:pt x="78740" y="195580"/>
                </a:lnTo>
                <a:close/>
                <a:moveTo>
                  <a:pt x="97790" y="97790"/>
                </a:moveTo>
                <a:lnTo>
                  <a:pt x="173990" y="97790"/>
                </a:lnTo>
                <a:lnTo>
                  <a:pt x="173990" y="78740"/>
                </a:lnTo>
                <a:lnTo>
                  <a:pt x="78740" y="78740"/>
                </a:lnTo>
                <a:lnTo>
                  <a:pt x="78740" y="176530"/>
                </a:lnTo>
                <a:lnTo>
                  <a:pt x="97790" y="176530"/>
                </a:lnTo>
                <a:lnTo>
                  <a:pt x="97790" y="97790"/>
                </a:lnTo>
                <a:close/>
                <a:moveTo>
                  <a:pt x="193040" y="97790"/>
                </a:moveTo>
                <a:lnTo>
                  <a:pt x="173990" y="97790"/>
                </a:lnTo>
                <a:lnTo>
                  <a:pt x="173990" y="176530"/>
                </a:lnTo>
                <a:lnTo>
                  <a:pt x="97790" y="176530"/>
                </a:lnTo>
                <a:lnTo>
                  <a:pt x="97790" y="195580"/>
                </a:lnTo>
                <a:lnTo>
                  <a:pt x="193040" y="195580"/>
                </a:lnTo>
                <a:lnTo>
                  <a:pt x="193040" y="97790"/>
                </a:lnTo>
                <a:close/>
                <a:moveTo>
                  <a:pt x="19050" y="195580"/>
                </a:moveTo>
                <a:lnTo>
                  <a:pt x="80010" y="195580"/>
                </a:lnTo>
                <a:lnTo>
                  <a:pt x="80010" y="176530"/>
                </a:lnTo>
                <a:lnTo>
                  <a:pt x="1270" y="176530"/>
                </a:lnTo>
                <a:lnTo>
                  <a:pt x="1270" y="414020"/>
                </a:lnTo>
                <a:lnTo>
                  <a:pt x="20320" y="414020"/>
                </a:lnTo>
                <a:lnTo>
                  <a:pt x="20320" y="195580"/>
                </a:lnTo>
                <a:lnTo>
                  <a:pt x="19050" y="195580"/>
                </a:lnTo>
                <a:close/>
                <a:moveTo>
                  <a:pt x="193040" y="19050"/>
                </a:moveTo>
                <a:lnTo>
                  <a:pt x="468967" y="19050"/>
                </a:lnTo>
                <a:lnTo>
                  <a:pt x="468967" y="0"/>
                </a:lnTo>
                <a:lnTo>
                  <a:pt x="173990" y="0"/>
                </a:lnTo>
                <a:lnTo>
                  <a:pt x="173990" y="78740"/>
                </a:lnTo>
                <a:lnTo>
                  <a:pt x="193040" y="78740"/>
                </a:lnTo>
                <a:lnTo>
                  <a:pt x="193040" y="19050"/>
                </a:lnTo>
                <a:close/>
                <a:moveTo>
                  <a:pt x="78740" y="176530"/>
                </a:moveTo>
                <a:lnTo>
                  <a:pt x="97790" y="176530"/>
                </a:lnTo>
                <a:lnTo>
                  <a:pt x="97790" y="195580"/>
                </a:lnTo>
                <a:lnTo>
                  <a:pt x="78740" y="195580"/>
                </a:lnTo>
                <a:lnTo>
                  <a:pt x="78740" y="176530"/>
                </a:lnTo>
                <a:close/>
                <a:moveTo>
                  <a:pt x="173990" y="78740"/>
                </a:moveTo>
                <a:lnTo>
                  <a:pt x="193040" y="78740"/>
                </a:lnTo>
                <a:lnTo>
                  <a:pt x="193040" y="97790"/>
                </a:lnTo>
                <a:lnTo>
                  <a:pt x="173990" y="97790"/>
                </a:lnTo>
                <a:lnTo>
                  <a:pt x="173990" y="78740"/>
                </a:lnTo>
                <a:close/>
                <a:moveTo>
                  <a:pt x="78740" y="414020"/>
                </a:moveTo>
                <a:lnTo>
                  <a:pt x="97790" y="414020"/>
                </a:lnTo>
                <a:lnTo>
                  <a:pt x="97790" y="1493922"/>
                </a:lnTo>
                <a:lnTo>
                  <a:pt x="78740" y="1493922"/>
                </a:lnTo>
                <a:lnTo>
                  <a:pt x="78740" y="414020"/>
                </a:lnTo>
                <a:close/>
                <a:moveTo>
                  <a:pt x="0" y="414020"/>
                </a:moveTo>
                <a:lnTo>
                  <a:pt x="19050" y="414020"/>
                </a:lnTo>
                <a:lnTo>
                  <a:pt x="19050" y="1493922"/>
                </a:lnTo>
                <a:lnTo>
                  <a:pt x="0" y="1493922"/>
                </a:lnTo>
                <a:lnTo>
                  <a:pt x="0" y="414020"/>
                </a:lnTo>
                <a:close/>
                <a:moveTo>
                  <a:pt x="187960" y="1838092"/>
                </a:moveTo>
                <a:lnTo>
                  <a:pt x="468967" y="1838092"/>
                </a:lnTo>
                <a:lnTo>
                  <a:pt x="468967" y="1857142"/>
                </a:lnTo>
                <a:lnTo>
                  <a:pt x="187960" y="1857142"/>
                </a:lnTo>
                <a:lnTo>
                  <a:pt x="187960" y="1838092"/>
                </a:lnTo>
                <a:close/>
                <a:moveTo>
                  <a:pt x="78740" y="1493922"/>
                </a:moveTo>
                <a:lnTo>
                  <a:pt x="97790" y="1493922"/>
                </a:lnTo>
                <a:lnTo>
                  <a:pt x="97790" y="1747922"/>
                </a:lnTo>
                <a:lnTo>
                  <a:pt x="78740" y="1747922"/>
                </a:lnTo>
                <a:lnTo>
                  <a:pt x="78740" y="1493922"/>
                </a:lnTo>
                <a:close/>
                <a:moveTo>
                  <a:pt x="97790" y="1838092"/>
                </a:moveTo>
                <a:lnTo>
                  <a:pt x="97790" y="1766972"/>
                </a:lnTo>
                <a:lnTo>
                  <a:pt x="78740" y="1766972"/>
                </a:lnTo>
                <a:lnTo>
                  <a:pt x="78740" y="1857142"/>
                </a:lnTo>
                <a:lnTo>
                  <a:pt x="168910" y="1857142"/>
                </a:lnTo>
                <a:lnTo>
                  <a:pt x="168910" y="1838092"/>
                </a:lnTo>
                <a:lnTo>
                  <a:pt x="97790" y="1838092"/>
                </a:lnTo>
                <a:close/>
                <a:moveTo>
                  <a:pt x="187960" y="1918102"/>
                </a:moveTo>
                <a:lnTo>
                  <a:pt x="187960" y="1857142"/>
                </a:lnTo>
                <a:lnTo>
                  <a:pt x="168910" y="1857142"/>
                </a:lnTo>
                <a:lnTo>
                  <a:pt x="168910" y="1935882"/>
                </a:lnTo>
                <a:lnTo>
                  <a:pt x="468967" y="1935882"/>
                </a:lnTo>
                <a:lnTo>
                  <a:pt x="468967" y="1916832"/>
                </a:lnTo>
                <a:lnTo>
                  <a:pt x="187960" y="1918102"/>
                </a:lnTo>
                <a:close/>
                <a:moveTo>
                  <a:pt x="19050" y="1747922"/>
                </a:moveTo>
                <a:lnTo>
                  <a:pt x="19050" y="1493922"/>
                </a:lnTo>
                <a:lnTo>
                  <a:pt x="0" y="1493922"/>
                </a:lnTo>
                <a:lnTo>
                  <a:pt x="0" y="1766972"/>
                </a:lnTo>
                <a:lnTo>
                  <a:pt x="78740" y="1766972"/>
                </a:lnTo>
                <a:lnTo>
                  <a:pt x="78740" y="1747922"/>
                </a:lnTo>
                <a:lnTo>
                  <a:pt x="19050" y="1747922"/>
                </a:lnTo>
                <a:close/>
                <a:moveTo>
                  <a:pt x="97790" y="1747922"/>
                </a:moveTo>
                <a:lnTo>
                  <a:pt x="97790" y="1766972"/>
                </a:lnTo>
                <a:lnTo>
                  <a:pt x="168910" y="1766972"/>
                </a:lnTo>
                <a:lnTo>
                  <a:pt x="168910" y="1838092"/>
                </a:lnTo>
                <a:lnTo>
                  <a:pt x="187960" y="1838092"/>
                </a:lnTo>
                <a:lnTo>
                  <a:pt x="187960" y="1747922"/>
                </a:lnTo>
                <a:lnTo>
                  <a:pt x="97790" y="1747922"/>
                </a:lnTo>
                <a:close/>
                <a:moveTo>
                  <a:pt x="78740" y="1747922"/>
                </a:moveTo>
                <a:lnTo>
                  <a:pt x="97790" y="1747922"/>
                </a:lnTo>
                <a:lnTo>
                  <a:pt x="97790" y="1766972"/>
                </a:lnTo>
                <a:lnTo>
                  <a:pt x="78740" y="1766972"/>
                </a:lnTo>
                <a:lnTo>
                  <a:pt x="78740" y="1747922"/>
                </a:lnTo>
                <a:close/>
                <a:moveTo>
                  <a:pt x="168910" y="1838092"/>
                </a:moveTo>
                <a:lnTo>
                  <a:pt x="187960" y="1838092"/>
                </a:lnTo>
                <a:lnTo>
                  <a:pt x="187960" y="1857142"/>
                </a:lnTo>
                <a:lnTo>
                  <a:pt x="168910" y="1857142"/>
                </a:lnTo>
                <a:lnTo>
                  <a:pt x="168910" y="1838092"/>
                </a:lnTo>
                <a:close/>
                <a:moveTo>
                  <a:pt x="468967" y="1838092"/>
                </a:moveTo>
                <a:lnTo>
                  <a:pt x="3218940" y="1838092"/>
                </a:lnTo>
                <a:lnTo>
                  <a:pt x="3218940" y="1857142"/>
                </a:lnTo>
                <a:lnTo>
                  <a:pt x="468967" y="1857142"/>
                </a:lnTo>
                <a:lnTo>
                  <a:pt x="468967" y="1838092"/>
                </a:lnTo>
                <a:close/>
                <a:moveTo>
                  <a:pt x="468967" y="1918102"/>
                </a:moveTo>
                <a:lnTo>
                  <a:pt x="3218940" y="1918102"/>
                </a:lnTo>
                <a:lnTo>
                  <a:pt x="3218940" y="1937152"/>
                </a:lnTo>
                <a:lnTo>
                  <a:pt x="468967" y="1937152"/>
                </a:lnTo>
                <a:lnTo>
                  <a:pt x="468967" y="1918102"/>
                </a:lnTo>
                <a:close/>
                <a:moveTo>
                  <a:pt x="3218940" y="1838092"/>
                </a:moveTo>
                <a:lnTo>
                  <a:pt x="3525197" y="1838092"/>
                </a:lnTo>
                <a:lnTo>
                  <a:pt x="3525197" y="1857142"/>
                </a:lnTo>
                <a:lnTo>
                  <a:pt x="3218940" y="1857142"/>
                </a:lnTo>
                <a:lnTo>
                  <a:pt x="3218940" y="1838092"/>
                </a:lnTo>
                <a:close/>
                <a:moveTo>
                  <a:pt x="3616637" y="1838092"/>
                </a:moveTo>
                <a:lnTo>
                  <a:pt x="3542977" y="1838092"/>
                </a:lnTo>
                <a:lnTo>
                  <a:pt x="3542977" y="1857142"/>
                </a:lnTo>
                <a:lnTo>
                  <a:pt x="3635687" y="1857142"/>
                </a:lnTo>
                <a:lnTo>
                  <a:pt x="3635687" y="1766972"/>
                </a:lnTo>
                <a:lnTo>
                  <a:pt x="3616637" y="1766972"/>
                </a:lnTo>
                <a:lnTo>
                  <a:pt x="3616637" y="1838092"/>
                </a:lnTo>
                <a:close/>
                <a:moveTo>
                  <a:pt x="3616637" y="1493922"/>
                </a:moveTo>
                <a:lnTo>
                  <a:pt x="3635687" y="1493922"/>
                </a:lnTo>
                <a:lnTo>
                  <a:pt x="3635687" y="1747922"/>
                </a:lnTo>
                <a:lnTo>
                  <a:pt x="3616637" y="1747922"/>
                </a:lnTo>
                <a:lnTo>
                  <a:pt x="3616637" y="1493922"/>
                </a:lnTo>
                <a:close/>
                <a:moveTo>
                  <a:pt x="3696647" y="1747922"/>
                </a:moveTo>
                <a:lnTo>
                  <a:pt x="3635687" y="1747922"/>
                </a:lnTo>
                <a:lnTo>
                  <a:pt x="3635687" y="1766972"/>
                </a:lnTo>
                <a:lnTo>
                  <a:pt x="3714427" y="1766972"/>
                </a:lnTo>
                <a:lnTo>
                  <a:pt x="3714427" y="1493922"/>
                </a:lnTo>
                <a:lnTo>
                  <a:pt x="3695377" y="1493922"/>
                </a:lnTo>
                <a:lnTo>
                  <a:pt x="3696647" y="1747922"/>
                </a:lnTo>
                <a:close/>
                <a:moveTo>
                  <a:pt x="3523927" y="1918102"/>
                </a:moveTo>
                <a:lnTo>
                  <a:pt x="3217780" y="1918102"/>
                </a:lnTo>
                <a:lnTo>
                  <a:pt x="3217780" y="1937152"/>
                </a:lnTo>
                <a:lnTo>
                  <a:pt x="3542977" y="1937152"/>
                </a:lnTo>
                <a:lnTo>
                  <a:pt x="3542977" y="1858412"/>
                </a:lnTo>
                <a:lnTo>
                  <a:pt x="3523927" y="1858412"/>
                </a:lnTo>
                <a:lnTo>
                  <a:pt x="3523927" y="1918102"/>
                </a:lnTo>
                <a:close/>
                <a:moveTo>
                  <a:pt x="3523927" y="1838092"/>
                </a:moveTo>
                <a:lnTo>
                  <a:pt x="3542977" y="1838092"/>
                </a:lnTo>
                <a:lnTo>
                  <a:pt x="3542977" y="1766972"/>
                </a:lnTo>
                <a:lnTo>
                  <a:pt x="3616637" y="1766972"/>
                </a:lnTo>
                <a:lnTo>
                  <a:pt x="3616637" y="1747922"/>
                </a:lnTo>
                <a:lnTo>
                  <a:pt x="3523927" y="1747922"/>
                </a:lnTo>
                <a:lnTo>
                  <a:pt x="3542977" y="1838092"/>
                </a:lnTo>
                <a:lnTo>
                  <a:pt x="3542977" y="1857142"/>
                </a:lnTo>
                <a:lnTo>
                  <a:pt x="3523927" y="1857142"/>
                </a:lnTo>
                <a:lnTo>
                  <a:pt x="3523927" y="1838092"/>
                </a:lnTo>
                <a:close/>
                <a:moveTo>
                  <a:pt x="3616637" y="1747922"/>
                </a:moveTo>
                <a:lnTo>
                  <a:pt x="3635687" y="1747922"/>
                </a:lnTo>
                <a:lnTo>
                  <a:pt x="3635687" y="1766972"/>
                </a:lnTo>
                <a:lnTo>
                  <a:pt x="3616637" y="1766972"/>
                </a:lnTo>
                <a:lnTo>
                  <a:pt x="3616637" y="1747922"/>
                </a:lnTo>
                <a:close/>
                <a:moveTo>
                  <a:pt x="3616637" y="414020"/>
                </a:moveTo>
                <a:lnTo>
                  <a:pt x="3635687" y="414020"/>
                </a:lnTo>
                <a:lnTo>
                  <a:pt x="3635687" y="1493922"/>
                </a:lnTo>
                <a:lnTo>
                  <a:pt x="3616637" y="1493922"/>
                </a:lnTo>
                <a:lnTo>
                  <a:pt x="3616637" y="414020"/>
                </a:lnTo>
                <a:close/>
                <a:moveTo>
                  <a:pt x="3696647" y="414020"/>
                </a:moveTo>
                <a:lnTo>
                  <a:pt x="3715697" y="414020"/>
                </a:lnTo>
                <a:lnTo>
                  <a:pt x="3715697" y="1493922"/>
                </a:lnTo>
                <a:lnTo>
                  <a:pt x="3696647" y="1493922"/>
                </a:lnTo>
                <a:lnTo>
                  <a:pt x="3696647" y="414020"/>
                </a:lnTo>
                <a:close/>
                <a:moveTo>
                  <a:pt x="3616637" y="97790"/>
                </a:moveTo>
                <a:lnTo>
                  <a:pt x="3616637" y="171450"/>
                </a:lnTo>
                <a:lnTo>
                  <a:pt x="3635687" y="171450"/>
                </a:lnTo>
                <a:lnTo>
                  <a:pt x="3635687" y="78740"/>
                </a:lnTo>
                <a:lnTo>
                  <a:pt x="3542977" y="78740"/>
                </a:lnTo>
                <a:lnTo>
                  <a:pt x="3542977" y="97790"/>
                </a:lnTo>
                <a:lnTo>
                  <a:pt x="3616637" y="97790"/>
                </a:lnTo>
                <a:close/>
                <a:moveTo>
                  <a:pt x="3616637" y="190500"/>
                </a:moveTo>
                <a:lnTo>
                  <a:pt x="3635687" y="190500"/>
                </a:lnTo>
                <a:lnTo>
                  <a:pt x="3635687" y="414020"/>
                </a:lnTo>
                <a:lnTo>
                  <a:pt x="3616637" y="414020"/>
                </a:lnTo>
                <a:lnTo>
                  <a:pt x="3616637" y="190500"/>
                </a:lnTo>
                <a:close/>
                <a:moveTo>
                  <a:pt x="3218940" y="78740"/>
                </a:moveTo>
                <a:lnTo>
                  <a:pt x="3525197" y="78740"/>
                </a:lnTo>
                <a:lnTo>
                  <a:pt x="3525197" y="97790"/>
                </a:lnTo>
                <a:lnTo>
                  <a:pt x="3218940" y="97790"/>
                </a:lnTo>
                <a:lnTo>
                  <a:pt x="3218940" y="78740"/>
                </a:lnTo>
                <a:close/>
                <a:moveTo>
                  <a:pt x="3616637" y="190500"/>
                </a:moveTo>
                <a:lnTo>
                  <a:pt x="3616637" y="171450"/>
                </a:lnTo>
                <a:lnTo>
                  <a:pt x="3542977" y="171450"/>
                </a:lnTo>
                <a:lnTo>
                  <a:pt x="3542977" y="97790"/>
                </a:lnTo>
                <a:lnTo>
                  <a:pt x="3523927" y="97790"/>
                </a:lnTo>
                <a:lnTo>
                  <a:pt x="3523927" y="190500"/>
                </a:lnTo>
                <a:lnTo>
                  <a:pt x="3616637" y="190500"/>
                </a:lnTo>
                <a:close/>
                <a:moveTo>
                  <a:pt x="3523927" y="19050"/>
                </a:moveTo>
                <a:lnTo>
                  <a:pt x="3523927" y="80010"/>
                </a:lnTo>
                <a:lnTo>
                  <a:pt x="3542977" y="80010"/>
                </a:lnTo>
                <a:lnTo>
                  <a:pt x="3542977" y="1270"/>
                </a:lnTo>
                <a:lnTo>
                  <a:pt x="3217780" y="1270"/>
                </a:lnTo>
                <a:lnTo>
                  <a:pt x="3217780" y="20320"/>
                </a:lnTo>
                <a:lnTo>
                  <a:pt x="3523927" y="20320"/>
                </a:lnTo>
                <a:lnTo>
                  <a:pt x="3523927" y="19050"/>
                </a:lnTo>
                <a:close/>
                <a:moveTo>
                  <a:pt x="3696647" y="190500"/>
                </a:moveTo>
                <a:lnTo>
                  <a:pt x="3696647" y="414020"/>
                </a:lnTo>
                <a:lnTo>
                  <a:pt x="3715697" y="414020"/>
                </a:lnTo>
                <a:lnTo>
                  <a:pt x="3715697" y="171450"/>
                </a:lnTo>
                <a:lnTo>
                  <a:pt x="3636957" y="171450"/>
                </a:lnTo>
                <a:lnTo>
                  <a:pt x="3636957" y="190500"/>
                </a:lnTo>
                <a:lnTo>
                  <a:pt x="3696647" y="190500"/>
                </a:lnTo>
                <a:close/>
                <a:moveTo>
                  <a:pt x="3616637" y="171450"/>
                </a:moveTo>
                <a:lnTo>
                  <a:pt x="3635687" y="171450"/>
                </a:lnTo>
                <a:lnTo>
                  <a:pt x="3635687" y="190500"/>
                </a:lnTo>
                <a:lnTo>
                  <a:pt x="3616637" y="190500"/>
                </a:lnTo>
                <a:lnTo>
                  <a:pt x="3616637" y="171450"/>
                </a:lnTo>
                <a:close/>
                <a:moveTo>
                  <a:pt x="3523927" y="78740"/>
                </a:moveTo>
                <a:lnTo>
                  <a:pt x="3542977" y="78740"/>
                </a:lnTo>
                <a:lnTo>
                  <a:pt x="3542977" y="97790"/>
                </a:lnTo>
                <a:lnTo>
                  <a:pt x="3523927" y="97790"/>
                </a:lnTo>
                <a:lnTo>
                  <a:pt x="3523927" y="78740"/>
                </a:lnTo>
                <a:close/>
                <a:moveTo>
                  <a:pt x="468967" y="78740"/>
                </a:moveTo>
                <a:lnTo>
                  <a:pt x="3218940" y="78740"/>
                </a:lnTo>
                <a:lnTo>
                  <a:pt x="3218940" y="97790"/>
                </a:lnTo>
                <a:lnTo>
                  <a:pt x="468967" y="97790"/>
                </a:lnTo>
                <a:lnTo>
                  <a:pt x="468967" y="78740"/>
                </a:lnTo>
                <a:close/>
                <a:moveTo>
                  <a:pt x="468967" y="0"/>
                </a:moveTo>
                <a:lnTo>
                  <a:pt x="3218940" y="0"/>
                </a:lnTo>
                <a:lnTo>
                  <a:pt x="3218940" y="19050"/>
                </a:lnTo>
                <a:lnTo>
                  <a:pt x="468967" y="19050"/>
                </a:lnTo>
                <a:lnTo>
                  <a:pt x="468967" y="0"/>
                </a:lnTo>
                <a:close/>
              </a:path>
            </a:pathLst>
          </a:custGeom>
          <a:solidFill>
            <a:srgbClr val="0D907E"/>
          </a:solidFill>
          <a:ln>
            <a:noFill/>
          </a:ln>
        </p:spPr>
      </p:sp>
      <p:sp>
        <p:nvSpPr>
          <p:cNvPr id="648" name="Google Shape;648;p22"/>
          <p:cNvSpPr txBox="1"/>
          <p:nvPr/>
        </p:nvSpPr>
        <p:spPr>
          <a:xfrm>
            <a:off x="1568127" y="458849"/>
            <a:ext cx="46755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21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4000" u="none" cap="none" strike="noStrike">
                <a:solidFill>
                  <a:srgbClr val="1E605C"/>
                </a:solidFill>
                <a:latin typeface="Arial"/>
                <a:ea typeface="Arial"/>
                <a:cs typeface="Arial"/>
                <a:sym typeface="Arial"/>
              </a:rPr>
              <a:t>One Word Per Day</a:t>
            </a:r>
            <a:endParaRPr sz="4000"/>
          </a:p>
        </p:txBody>
      </p:sp>
      <p:sp>
        <p:nvSpPr>
          <p:cNvPr id="649" name="Google Shape;649;p22"/>
          <p:cNvSpPr txBox="1"/>
          <p:nvPr/>
        </p:nvSpPr>
        <p:spPr>
          <a:xfrm>
            <a:off x="1094950" y="2177425"/>
            <a:ext cx="2040300" cy="769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1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5000" u="none" cap="none" strike="noStrike">
                <a:solidFill>
                  <a:srgbClr val="1E605C"/>
                </a:solidFill>
                <a:latin typeface="Arial"/>
                <a:ea typeface="Arial"/>
                <a:cs typeface="Arial"/>
                <a:sym typeface="Arial"/>
              </a:rPr>
              <a:t>Family</a:t>
            </a:r>
            <a:endParaRPr sz="5000"/>
          </a:p>
        </p:txBody>
      </p:sp>
      <p:sp>
        <p:nvSpPr>
          <p:cNvPr id="650" name="Google Shape;650;p22"/>
          <p:cNvSpPr txBox="1"/>
          <p:nvPr/>
        </p:nvSpPr>
        <p:spPr>
          <a:xfrm>
            <a:off x="847150" y="4004438"/>
            <a:ext cx="2534400" cy="846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5500" u="none" cap="none" strike="noStrike">
                <a:solidFill>
                  <a:srgbClr val="1E605C"/>
                </a:solidFill>
                <a:latin typeface="Arial"/>
                <a:ea typeface="Arial"/>
                <a:cs typeface="Arial"/>
                <a:sym typeface="Arial"/>
              </a:rPr>
              <a:t>Blessed</a:t>
            </a:r>
            <a:endParaRPr sz="5500"/>
          </a:p>
        </p:txBody>
      </p:sp>
      <p:sp>
        <p:nvSpPr>
          <p:cNvPr id="651" name="Google Shape;651;p22"/>
          <p:cNvSpPr txBox="1"/>
          <p:nvPr/>
        </p:nvSpPr>
        <p:spPr>
          <a:xfrm>
            <a:off x="941200" y="7605525"/>
            <a:ext cx="2403900" cy="1335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2800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8674" u="none" cap="none" strike="noStrike">
                <a:solidFill>
                  <a:srgbClr val="1E605C"/>
                </a:solidFill>
                <a:latin typeface="Courgette"/>
                <a:ea typeface="Courgette"/>
                <a:cs typeface="Courgette"/>
                <a:sym typeface="Courgette"/>
              </a:rPr>
              <a:t>Love</a:t>
            </a:r>
            <a:endParaRPr/>
          </a:p>
        </p:txBody>
      </p:sp>
      <p:sp>
        <p:nvSpPr>
          <p:cNvPr id="652" name="Google Shape;652;p22"/>
          <p:cNvSpPr txBox="1"/>
          <p:nvPr/>
        </p:nvSpPr>
        <p:spPr>
          <a:xfrm>
            <a:off x="941193" y="5658836"/>
            <a:ext cx="2346316" cy="1674213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39997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9658" u="none" cap="none" strike="noStrike">
                <a:solidFill>
                  <a:srgbClr val="1E605C"/>
                </a:solidFill>
                <a:latin typeface="Bebas Neue"/>
                <a:ea typeface="Bebas Neue"/>
                <a:cs typeface="Bebas Neue"/>
                <a:sym typeface="Bebas Neue"/>
              </a:rPr>
              <a:t>Warm</a:t>
            </a:r>
            <a:endParaRPr/>
          </a:p>
        </p:txBody>
      </p:sp>
      <p:sp>
        <p:nvSpPr>
          <p:cNvPr id="653" name="Google Shape;653;p22"/>
          <p:cNvSpPr txBox="1"/>
          <p:nvPr/>
        </p:nvSpPr>
        <p:spPr>
          <a:xfrm>
            <a:off x="4690388" y="1984207"/>
            <a:ext cx="1935321" cy="976713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1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5596" u="none" cap="none" strike="noStrike">
                <a:solidFill>
                  <a:srgbClr val="1E605C"/>
                </a:solidFill>
                <a:latin typeface="Nixie One"/>
                <a:ea typeface="Nixie One"/>
                <a:cs typeface="Nixie One"/>
                <a:sym typeface="Nixie One"/>
              </a:rPr>
              <a:t>COZY</a:t>
            </a:r>
            <a:endParaRPr/>
          </a:p>
        </p:txBody>
      </p:sp>
      <p:sp>
        <p:nvSpPr>
          <p:cNvPr id="654" name="Google Shape;654;p22"/>
          <p:cNvSpPr txBox="1"/>
          <p:nvPr/>
        </p:nvSpPr>
        <p:spPr>
          <a:xfrm>
            <a:off x="4338286" y="3995032"/>
            <a:ext cx="2639525" cy="67202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3930" u="none" cap="none" strike="noStrike">
                <a:solidFill>
                  <a:srgbClr val="1E605C"/>
                </a:solidFill>
                <a:latin typeface="Arial"/>
                <a:ea typeface="Arial"/>
                <a:cs typeface="Arial"/>
                <a:sym typeface="Arial"/>
              </a:rPr>
              <a:t>Happy</a:t>
            </a:r>
            <a:endParaRPr/>
          </a:p>
        </p:txBody>
      </p:sp>
      <p:sp>
        <p:nvSpPr>
          <p:cNvPr id="655" name="Google Shape;655;p22"/>
          <p:cNvSpPr txBox="1"/>
          <p:nvPr/>
        </p:nvSpPr>
        <p:spPr>
          <a:xfrm>
            <a:off x="4456116" y="5853385"/>
            <a:ext cx="2403866" cy="104030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9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6111" u="none" cap="none" strike="noStrike">
                <a:solidFill>
                  <a:srgbClr val="1E605C"/>
                </a:solidFill>
                <a:latin typeface="Big Shoulders Display"/>
                <a:ea typeface="Big Shoulders Display"/>
                <a:cs typeface="Big Shoulders Display"/>
                <a:sym typeface="Big Shoulders Display"/>
              </a:rPr>
              <a:t>Friendship</a:t>
            </a:r>
            <a:endParaRPr/>
          </a:p>
        </p:txBody>
      </p:sp>
      <p:sp>
        <p:nvSpPr>
          <p:cNvPr id="656" name="Google Shape;656;p22"/>
          <p:cNvSpPr txBox="1"/>
          <p:nvPr/>
        </p:nvSpPr>
        <p:spPr>
          <a:xfrm>
            <a:off x="4503275" y="7765200"/>
            <a:ext cx="2040300" cy="940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9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6111" u="none" cap="none" strike="noStrike">
                <a:solidFill>
                  <a:srgbClr val="1E605C"/>
                </a:solidFill>
                <a:latin typeface="Great Vibes"/>
                <a:ea typeface="Great Vibes"/>
                <a:cs typeface="Great Vibes"/>
                <a:sym typeface="Great Vibes"/>
              </a:rPr>
              <a:t>Rainy</a:t>
            </a:r>
            <a:endParaRPr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60" name="Shape 6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61" name="Google Shape;661;p23"/>
          <p:cNvGrpSpPr/>
          <p:nvPr/>
        </p:nvGrpSpPr>
        <p:grpSpPr>
          <a:xfrm>
            <a:off x="0" y="0"/>
            <a:ext cx="7811637" cy="10254831"/>
            <a:chOff x="0" y="0"/>
            <a:chExt cx="10415517" cy="13673107"/>
          </a:xfrm>
        </p:grpSpPr>
        <p:sp>
          <p:nvSpPr>
            <p:cNvPr id="662" name="Google Shape;662;p23"/>
            <p:cNvSpPr/>
            <p:nvPr/>
          </p:nvSpPr>
          <p:spPr>
            <a:xfrm>
              <a:off x="0" y="0"/>
              <a:ext cx="735448" cy="13673107"/>
            </a:xfrm>
            <a:custGeom>
              <a:rect b="b" l="l" r="r" t="t"/>
              <a:pathLst>
                <a:path extrusionOk="0" h="4503270" w="242221">
                  <a:moveTo>
                    <a:pt x="0" y="0"/>
                  </a:moveTo>
                  <a:lnTo>
                    <a:pt x="242221" y="0"/>
                  </a:lnTo>
                  <a:lnTo>
                    <a:pt x="242221" y="4503270"/>
                  </a:lnTo>
                  <a:lnTo>
                    <a:pt x="0" y="4503270"/>
                  </a:lnTo>
                  <a:close/>
                </a:path>
              </a:pathLst>
            </a:custGeom>
            <a:solidFill>
              <a:srgbClr val="E2E2E2">
                <a:alpha val="20392"/>
              </a:srgbClr>
            </a:solidFill>
            <a:ln>
              <a:noFill/>
            </a:ln>
          </p:spPr>
        </p:sp>
        <p:sp>
          <p:nvSpPr>
            <p:cNvPr id="663" name="Google Shape;663;p23"/>
            <p:cNvSpPr/>
            <p:nvPr/>
          </p:nvSpPr>
          <p:spPr>
            <a:xfrm>
              <a:off x="3226690" y="0"/>
              <a:ext cx="735448" cy="13673107"/>
            </a:xfrm>
            <a:custGeom>
              <a:rect b="b" l="l" r="r" t="t"/>
              <a:pathLst>
                <a:path extrusionOk="0" h="4503270" w="242221">
                  <a:moveTo>
                    <a:pt x="0" y="0"/>
                  </a:moveTo>
                  <a:lnTo>
                    <a:pt x="242221" y="0"/>
                  </a:lnTo>
                  <a:lnTo>
                    <a:pt x="242221" y="4503270"/>
                  </a:lnTo>
                  <a:lnTo>
                    <a:pt x="0" y="4503270"/>
                  </a:lnTo>
                  <a:close/>
                </a:path>
              </a:pathLst>
            </a:custGeom>
            <a:solidFill>
              <a:srgbClr val="E2E2E2">
                <a:alpha val="20392"/>
              </a:srgbClr>
            </a:solidFill>
            <a:ln>
              <a:noFill/>
            </a:ln>
          </p:spPr>
        </p:sp>
        <p:sp>
          <p:nvSpPr>
            <p:cNvPr id="664" name="Google Shape;664;p23"/>
            <p:cNvSpPr/>
            <p:nvPr/>
          </p:nvSpPr>
          <p:spPr>
            <a:xfrm>
              <a:off x="8066724" y="0"/>
              <a:ext cx="735448" cy="13673107"/>
            </a:xfrm>
            <a:custGeom>
              <a:rect b="b" l="l" r="r" t="t"/>
              <a:pathLst>
                <a:path extrusionOk="0" h="4503270" w="242221">
                  <a:moveTo>
                    <a:pt x="0" y="0"/>
                  </a:moveTo>
                  <a:lnTo>
                    <a:pt x="242221" y="0"/>
                  </a:lnTo>
                  <a:lnTo>
                    <a:pt x="242221" y="4503270"/>
                  </a:lnTo>
                  <a:lnTo>
                    <a:pt x="0" y="4503270"/>
                  </a:lnTo>
                  <a:close/>
                </a:path>
              </a:pathLst>
            </a:custGeom>
            <a:solidFill>
              <a:srgbClr val="E2E2E2">
                <a:alpha val="20392"/>
              </a:srgbClr>
            </a:solidFill>
            <a:ln>
              <a:noFill/>
            </a:ln>
          </p:spPr>
        </p:sp>
        <p:sp>
          <p:nvSpPr>
            <p:cNvPr id="665" name="Google Shape;665;p23"/>
            <p:cNvSpPr/>
            <p:nvPr/>
          </p:nvSpPr>
          <p:spPr>
            <a:xfrm>
              <a:off x="9680069" y="0"/>
              <a:ext cx="735448" cy="13673107"/>
            </a:xfrm>
            <a:custGeom>
              <a:rect b="b" l="l" r="r" t="t"/>
              <a:pathLst>
                <a:path extrusionOk="0" h="4503270" w="242221">
                  <a:moveTo>
                    <a:pt x="0" y="0"/>
                  </a:moveTo>
                  <a:lnTo>
                    <a:pt x="242221" y="0"/>
                  </a:lnTo>
                  <a:lnTo>
                    <a:pt x="242221" y="4503270"/>
                  </a:lnTo>
                  <a:lnTo>
                    <a:pt x="0" y="4503270"/>
                  </a:lnTo>
                  <a:close/>
                </a:path>
              </a:pathLst>
            </a:custGeom>
            <a:solidFill>
              <a:srgbClr val="E2E2E2">
                <a:alpha val="20392"/>
              </a:srgbClr>
            </a:solidFill>
            <a:ln>
              <a:noFill/>
            </a:ln>
          </p:spPr>
        </p:sp>
        <p:sp>
          <p:nvSpPr>
            <p:cNvPr id="666" name="Google Shape;666;p23"/>
            <p:cNvSpPr/>
            <p:nvPr/>
          </p:nvSpPr>
          <p:spPr>
            <a:xfrm>
              <a:off x="1613345" y="0"/>
              <a:ext cx="735448" cy="13673107"/>
            </a:xfrm>
            <a:custGeom>
              <a:rect b="b" l="l" r="r" t="t"/>
              <a:pathLst>
                <a:path extrusionOk="0" h="4503270" w="242221">
                  <a:moveTo>
                    <a:pt x="0" y="0"/>
                  </a:moveTo>
                  <a:lnTo>
                    <a:pt x="242221" y="0"/>
                  </a:lnTo>
                  <a:lnTo>
                    <a:pt x="242221" y="4503270"/>
                  </a:lnTo>
                  <a:lnTo>
                    <a:pt x="0" y="4503270"/>
                  </a:lnTo>
                  <a:close/>
                </a:path>
              </a:pathLst>
            </a:custGeom>
            <a:solidFill>
              <a:srgbClr val="E2E2E2">
                <a:alpha val="20392"/>
              </a:srgbClr>
            </a:solidFill>
            <a:ln>
              <a:noFill/>
            </a:ln>
          </p:spPr>
        </p:sp>
        <p:sp>
          <p:nvSpPr>
            <p:cNvPr id="667" name="Google Shape;667;p23"/>
            <p:cNvSpPr/>
            <p:nvPr/>
          </p:nvSpPr>
          <p:spPr>
            <a:xfrm>
              <a:off x="6453379" y="0"/>
              <a:ext cx="735448" cy="13673107"/>
            </a:xfrm>
            <a:custGeom>
              <a:rect b="b" l="l" r="r" t="t"/>
              <a:pathLst>
                <a:path extrusionOk="0" h="4503270" w="242221">
                  <a:moveTo>
                    <a:pt x="0" y="0"/>
                  </a:moveTo>
                  <a:lnTo>
                    <a:pt x="242221" y="0"/>
                  </a:lnTo>
                  <a:lnTo>
                    <a:pt x="242221" y="4503270"/>
                  </a:lnTo>
                  <a:lnTo>
                    <a:pt x="0" y="4503270"/>
                  </a:lnTo>
                  <a:close/>
                </a:path>
              </a:pathLst>
            </a:custGeom>
            <a:solidFill>
              <a:srgbClr val="E2E2E2">
                <a:alpha val="20392"/>
              </a:srgbClr>
            </a:solidFill>
            <a:ln>
              <a:noFill/>
            </a:ln>
          </p:spPr>
        </p:sp>
        <p:sp>
          <p:nvSpPr>
            <p:cNvPr id="668" name="Google Shape;668;p23"/>
            <p:cNvSpPr/>
            <p:nvPr/>
          </p:nvSpPr>
          <p:spPr>
            <a:xfrm>
              <a:off x="4840034" y="0"/>
              <a:ext cx="735448" cy="13673107"/>
            </a:xfrm>
            <a:custGeom>
              <a:rect b="b" l="l" r="r" t="t"/>
              <a:pathLst>
                <a:path extrusionOk="0" h="4503270" w="242221">
                  <a:moveTo>
                    <a:pt x="0" y="0"/>
                  </a:moveTo>
                  <a:lnTo>
                    <a:pt x="242221" y="0"/>
                  </a:lnTo>
                  <a:lnTo>
                    <a:pt x="242221" y="4503270"/>
                  </a:lnTo>
                  <a:lnTo>
                    <a:pt x="0" y="4503270"/>
                  </a:lnTo>
                  <a:close/>
                </a:path>
              </a:pathLst>
            </a:custGeom>
            <a:solidFill>
              <a:srgbClr val="E2E2E2">
                <a:alpha val="20392"/>
              </a:srgbClr>
            </a:solidFill>
            <a:ln>
              <a:noFill/>
            </a:ln>
          </p:spPr>
        </p:sp>
      </p:grpSp>
      <p:sp>
        <p:nvSpPr>
          <p:cNvPr id="669" name="Google Shape;669;p23"/>
          <p:cNvSpPr/>
          <p:nvPr/>
        </p:nvSpPr>
        <p:spPr>
          <a:xfrm>
            <a:off x="442276" y="315294"/>
            <a:ext cx="2070971" cy="791906"/>
          </a:xfrm>
          <a:custGeom>
            <a:rect b="b" l="l" r="r" t="t"/>
            <a:pathLst>
              <a:path extrusionOk="0" h="1518071" w="3970020">
                <a:moveTo>
                  <a:pt x="3534410" y="346710"/>
                </a:moveTo>
                <a:lnTo>
                  <a:pt x="3534410" y="180340"/>
                </a:lnTo>
                <a:lnTo>
                  <a:pt x="2503170" y="180340"/>
                </a:lnTo>
                <a:cubicBezTo>
                  <a:pt x="2340610" y="60960"/>
                  <a:pt x="2166620" y="0"/>
                  <a:pt x="1985010" y="0"/>
                </a:cubicBezTo>
                <a:cubicBezTo>
                  <a:pt x="1803400" y="0"/>
                  <a:pt x="1628140" y="60960"/>
                  <a:pt x="1466850" y="180340"/>
                </a:cubicBezTo>
                <a:lnTo>
                  <a:pt x="435610" y="180340"/>
                </a:lnTo>
                <a:lnTo>
                  <a:pt x="435610" y="346710"/>
                </a:lnTo>
                <a:lnTo>
                  <a:pt x="0" y="346710"/>
                </a:lnTo>
                <a:lnTo>
                  <a:pt x="0" y="1171361"/>
                </a:lnTo>
                <a:lnTo>
                  <a:pt x="435610" y="1171361"/>
                </a:lnTo>
                <a:lnTo>
                  <a:pt x="435610" y="1337731"/>
                </a:lnTo>
                <a:lnTo>
                  <a:pt x="1466850" y="1337731"/>
                </a:lnTo>
                <a:cubicBezTo>
                  <a:pt x="1628140" y="1457111"/>
                  <a:pt x="1803400" y="1518071"/>
                  <a:pt x="1985010" y="1518071"/>
                </a:cubicBezTo>
                <a:cubicBezTo>
                  <a:pt x="2166620" y="1518071"/>
                  <a:pt x="2341880" y="1457111"/>
                  <a:pt x="2503170" y="1337731"/>
                </a:cubicBezTo>
                <a:lnTo>
                  <a:pt x="3534410" y="1337731"/>
                </a:lnTo>
                <a:lnTo>
                  <a:pt x="3534410" y="1170091"/>
                </a:lnTo>
                <a:lnTo>
                  <a:pt x="3970020" y="1170091"/>
                </a:lnTo>
                <a:lnTo>
                  <a:pt x="3970020" y="346710"/>
                </a:lnTo>
                <a:lnTo>
                  <a:pt x="3534410" y="346710"/>
                </a:lnTo>
                <a:lnTo>
                  <a:pt x="3534410" y="346710"/>
                </a:lnTo>
                <a:close/>
                <a:moveTo>
                  <a:pt x="3940810" y="501650"/>
                </a:moveTo>
                <a:lnTo>
                  <a:pt x="3940810" y="1142151"/>
                </a:lnTo>
                <a:lnTo>
                  <a:pt x="3505200" y="1142151"/>
                </a:lnTo>
                <a:lnTo>
                  <a:pt x="3505200" y="1308521"/>
                </a:lnTo>
                <a:lnTo>
                  <a:pt x="2493010" y="1308521"/>
                </a:lnTo>
                <a:lnTo>
                  <a:pt x="2489200" y="1309791"/>
                </a:lnTo>
                <a:cubicBezTo>
                  <a:pt x="2331720" y="1427901"/>
                  <a:pt x="2161540" y="1487591"/>
                  <a:pt x="1985010" y="1487591"/>
                </a:cubicBezTo>
                <a:cubicBezTo>
                  <a:pt x="1808480" y="1487591"/>
                  <a:pt x="1638300" y="1427901"/>
                  <a:pt x="1480820" y="1309791"/>
                </a:cubicBezTo>
                <a:lnTo>
                  <a:pt x="1477010" y="1307251"/>
                </a:lnTo>
                <a:lnTo>
                  <a:pt x="464820" y="1307251"/>
                </a:lnTo>
                <a:lnTo>
                  <a:pt x="464820" y="1140881"/>
                </a:lnTo>
                <a:lnTo>
                  <a:pt x="29210" y="1140881"/>
                </a:lnTo>
                <a:lnTo>
                  <a:pt x="29210" y="375920"/>
                </a:lnTo>
                <a:lnTo>
                  <a:pt x="464820" y="375920"/>
                </a:lnTo>
                <a:lnTo>
                  <a:pt x="464820" y="209550"/>
                </a:lnTo>
                <a:lnTo>
                  <a:pt x="1477010" y="209550"/>
                </a:lnTo>
                <a:lnTo>
                  <a:pt x="1480820" y="207010"/>
                </a:lnTo>
                <a:cubicBezTo>
                  <a:pt x="1638300" y="88900"/>
                  <a:pt x="1808480" y="29210"/>
                  <a:pt x="1985010" y="29210"/>
                </a:cubicBezTo>
                <a:cubicBezTo>
                  <a:pt x="2161540" y="29210"/>
                  <a:pt x="2331720" y="88900"/>
                  <a:pt x="2489200" y="207010"/>
                </a:cubicBezTo>
                <a:lnTo>
                  <a:pt x="2493010" y="209550"/>
                </a:lnTo>
                <a:lnTo>
                  <a:pt x="3505200" y="209550"/>
                </a:lnTo>
                <a:lnTo>
                  <a:pt x="3505200" y="375920"/>
                </a:lnTo>
                <a:lnTo>
                  <a:pt x="3940810" y="375920"/>
                </a:lnTo>
                <a:lnTo>
                  <a:pt x="3940810" y="501650"/>
                </a:lnTo>
                <a:lnTo>
                  <a:pt x="3940810" y="501650"/>
                </a:lnTo>
                <a:close/>
              </a:path>
            </a:pathLst>
          </a:custGeom>
          <a:solidFill>
            <a:srgbClr val="0D907E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70" name="Google Shape;670;p23"/>
          <p:cNvSpPr/>
          <p:nvPr/>
        </p:nvSpPr>
        <p:spPr>
          <a:xfrm>
            <a:off x="5298390" y="387295"/>
            <a:ext cx="2070971" cy="791906"/>
          </a:xfrm>
          <a:custGeom>
            <a:rect b="b" l="l" r="r" t="t"/>
            <a:pathLst>
              <a:path extrusionOk="0" h="1518071" w="3970020">
                <a:moveTo>
                  <a:pt x="3534410" y="346710"/>
                </a:moveTo>
                <a:lnTo>
                  <a:pt x="3534410" y="180340"/>
                </a:lnTo>
                <a:lnTo>
                  <a:pt x="2503170" y="180340"/>
                </a:lnTo>
                <a:cubicBezTo>
                  <a:pt x="2340610" y="60960"/>
                  <a:pt x="2166620" y="0"/>
                  <a:pt x="1985010" y="0"/>
                </a:cubicBezTo>
                <a:cubicBezTo>
                  <a:pt x="1803400" y="0"/>
                  <a:pt x="1628140" y="60960"/>
                  <a:pt x="1466850" y="180340"/>
                </a:cubicBezTo>
                <a:lnTo>
                  <a:pt x="435610" y="180340"/>
                </a:lnTo>
                <a:lnTo>
                  <a:pt x="435610" y="346710"/>
                </a:lnTo>
                <a:lnTo>
                  <a:pt x="0" y="346710"/>
                </a:lnTo>
                <a:lnTo>
                  <a:pt x="0" y="1171361"/>
                </a:lnTo>
                <a:lnTo>
                  <a:pt x="435610" y="1171361"/>
                </a:lnTo>
                <a:lnTo>
                  <a:pt x="435610" y="1337731"/>
                </a:lnTo>
                <a:lnTo>
                  <a:pt x="1466850" y="1337731"/>
                </a:lnTo>
                <a:cubicBezTo>
                  <a:pt x="1628140" y="1457111"/>
                  <a:pt x="1803400" y="1518071"/>
                  <a:pt x="1985010" y="1518071"/>
                </a:cubicBezTo>
                <a:cubicBezTo>
                  <a:pt x="2166620" y="1518071"/>
                  <a:pt x="2341880" y="1457111"/>
                  <a:pt x="2503170" y="1337731"/>
                </a:cubicBezTo>
                <a:lnTo>
                  <a:pt x="3534410" y="1337731"/>
                </a:lnTo>
                <a:lnTo>
                  <a:pt x="3534410" y="1170091"/>
                </a:lnTo>
                <a:lnTo>
                  <a:pt x="3970020" y="1170091"/>
                </a:lnTo>
                <a:lnTo>
                  <a:pt x="3970020" y="346710"/>
                </a:lnTo>
                <a:lnTo>
                  <a:pt x="3534410" y="346710"/>
                </a:lnTo>
                <a:lnTo>
                  <a:pt x="3534410" y="346710"/>
                </a:lnTo>
                <a:close/>
                <a:moveTo>
                  <a:pt x="3940810" y="501650"/>
                </a:moveTo>
                <a:lnTo>
                  <a:pt x="3940810" y="1142151"/>
                </a:lnTo>
                <a:lnTo>
                  <a:pt x="3505200" y="1142151"/>
                </a:lnTo>
                <a:lnTo>
                  <a:pt x="3505200" y="1308521"/>
                </a:lnTo>
                <a:lnTo>
                  <a:pt x="2493010" y="1308521"/>
                </a:lnTo>
                <a:lnTo>
                  <a:pt x="2489200" y="1309791"/>
                </a:lnTo>
                <a:cubicBezTo>
                  <a:pt x="2331720" y="1427901"/>
                  <a:pt x="2161540" y="1487591"/>
                  <a:pt x="1985010" y="1487591"/>
                </a:cubicBezTo>
                <a:cubicBezTo>
                  <a:pt x="1808480" y="1487591"/>
                  <a:pt x="1638300" y="1427901"/>
                  <a:pt x="1480820" y="1309791"/>
                </a:cubicBezTo>
                <a:lnTo>
                  <a:pt x="1477010" y="1307251"/>
                </a:lnTo>
                <a:lnTo>
                  <a:pt x="464820" y="1307251"/>
                </a:lnTo>
                <a:lnTo>
                  <a:pt x="464820" y="1140881"/>
                </a:lnTo>
                <a:lnTo>
                  <a:pt x="29210" y="1140881"/>
                </a:lnTo>
                <a:lnTo>
                  <a:pt x="29210" y="375920"/>
                </a:lnTo>
                <a:lnTo>
                  <a:pt x="464820" y="375920"/>
                </a:lnTo>
                <a:lnTo>
                  <a:pt x="464820" y="209550"/>
                </a:lnTo>
                <a:lnTo>
                  <a:pt x="1477010" y="209550"/>
                </a:lnTo>
                <a:lnTo>
                  <a:pt x="1480820" y="207010"/>
                </a:lnTo>
                <a:cubicBezTo>
                  <a:pt x="1638300" y="88900"/>
                  <a:pt x="1808480" y="29210"/>
                  <a:pt x="1985010" y="29210"/>
                </a:cubicBezTo>
                <a:cubicBezTo>
                  <a:pt x="2161540" y="29210"/>
                  <a:pt x="2331720" y="88900"/>
                  <a:pt x="2489200" y="207010"/>
                </a:cubicBezTo>
                <a:lnTo>
                  <a:pt x="2493010" y="209550"/>
                </a:lnTo>
                <a:lnTo>
                  <a:pt x="3505200" y="209550"/>
                </a:lnTo>
                <a:lnTo>
                  <a:pt x="3505200" y="375920"/>
                </a:lnTo>
                <a:lnTo>
                  <a:pt x="3940810" y="375920"/>
                </a:lnTo>
                <a:lnTo>
                  <a:pt x="3940810" y="501650"/>
                </a:lnTo>
                <a:lnTo>
                  <a:pt x="3940810" y="501650"/>
                </a:lnTo>
                <a:close/>
              </a:path>
            </a:pathLst>
          </a:custGeom>
          <a:solidFill>
            <a:srgbClr val="0D907E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71" name="Google Shape;671;p23"/>
          <p:cNvSpPr/>
          <p:nvPr/>
        </p:nvSpPr>
        <p:spPr>
          <a:xfrm>
            <a:off x="2867869" y="3202999"/>
            <a:ext cx="2070971" cy="791906"/>
          </a:xfrm>
          <a:custGeom>
            <a:rect b="b" l="l" r="r" t="t"/>
            <a:pathLst>
              <a:path extrusionOk="0" h="1518071" w="3970020">
                <a:moveTo>
                  <a:pt x="3534410" y="346710"/>
                </a:moveTo>
                <a:lnTo>
                  <a:pt x="3534410" y="180340"/>
                </a:lnTo>
                <a:lnTo>
                  <a:pt x="2503170" y="180340"/>
                </a:lnTo>
                <a:cubicBezTo>
                  <a:pt x="2340610" y="60960"/>
                  <a:pt x="2166620" y="0"/>
                  <a:pt x="1985010" y="0"/>
                </a:cubicBezTo>
                <a:cubicBezTo>
                  <a:pt x="1803400" y="0"/>
                  <a:pt x="1628140" y="60960"/>
                  <a:pt x="1466850" y="180340"/>
                </a:cubicBezTo>
                <a:lnTo>
                  <a:pt x="435610" y="180340"/>
                </a:lnTo>
                <a:lnTo>
                  <a:pt x="435610" y="346710"/>
                </a:lnTo>
                <a:lnTo>
                  <a:pt x="0" y="346710"/>
                </a:lnTo>
                <a:lnTo>
                  <a:pt x="0" y="1171361"/>
                </a:lnTo>
                <a:lnTo>
                  <a:pt x="435610" y="1171361"/>
                </a:lnTo>
                <a:lnTo>
                  <a:pt x="435610" y="1337731"/>
                </a:lnTo>
                <a:lnTo>
                  <a:pt x="1466850" y="1337731"/>
                </a:lnTo>
                <a:cubicBezTo>
                  <a:pt x="1628140" y="1457111"/>
                  <a:pt x="1803400" y="1518071"/>
                  <a:pt x="1985010" y="1518071"/>
                </a:cubicBezTo>
                <a:cubicBezTo>
                  <a:pt x="2166620" y="1518071"/>
                  <a:pt x="2341880" y="1457111"/>
                  <a:pt x="2503170" y="1337731"/>
                </a:cubicBezTo>
                <a:lnTo>
                  <a:pt x="3534410" y="1337731"/>
                </a:lnTo>
                <a:lnTo>
                  <a:pt x="3534410" y="1170091"/>
                </a:lnTo>
                <a:lnTo>
                  <a:pt x="3970020" y="1170091"/>
                </a:lnTo>
                <a:lnTo>
                  <a:pt x="3970020" y="346710"/>
                </a:lnTo>
                <a:lnTo>
                  <a:pt x="3534410" y="346710"/>
                </a:lnTo>
                <a:lnTo>
                  <a:pt x="3534410" y="346710"/>
                </a:lnTo>
                <a:close/>
                <a:moveTo>
                  <a:pt x="3940810" y="501650"/>
                </a:moveTo>
                <a:lnTo>
                  <a:pt x="3940810" y="1142151"/>
                </a:lnTo>
                <a:lnTo>
                  <a:pt x="3505200" y="1142151"/>
                </a:lnTo>
                <a:lnTo>
                  <a:pt x="3505200" y="1308521"/>
                </a:lnTo>
                <a:lnTo>
                  <a:pt x="2493010" y="1308521"/>
                </a:lnTo>
                <a:lnTo>
                  <a:pt x="2489200" y="1309791"/>
                </a:lnTo>
                <a:cubicBezTo>
                  <a:pt x="2331720" y="1427901"/>
                  <a:pt x="2161540" y="1487591"/>
                  <a:pt x="1985010" y="1487591"/>
                </a:cubicBezTo>
                <a:cubicBezTo>
                  <a:pt x="1808480" y="1487591"/>
                  <a:pt x="1638300" y="1427901"/>
                  <a:pt x="1480820" y="1309791"/>
                </a:cubicBezTo>
                <a:lnTo>
                  <a:pt x="1477010" y="1307251"/>
                </a:lnTo>
                <a:lnTo>
                  <a:pt x="464820" y="1307251"/>
                </a:lnTo>
                <a:lnTo>
                  <a:pt x="464820" y="1140881"/>
                </a:lnTo>
                <a:lnTo>
                  <a:pt x="29210" y="1140881"/>
                </a:lnTo>
                <a:lnTo>
                  <a:pt x="29210" y="375920"/>
                </a:lnTo>
                <a:lnTo>
                  <a:pt x="464820" y="375920"/>
                </a:lnTo>
                <a:lnTo>
                  <a:pt x="464820" y="209550"/>
                </a:lnTo>
                <a:lnTo>
                  <a:pt x="1477010" y="209550"/>
                </a:lnTo>
                <a:lnTo>
                  <a:pt x="1480820" y="207010"/>
                </a:lnTo>
                <a:cubicBezTo>
                  <a:pt x="1638300" y="88900"/>
                  <a:pt x="1808480" y="29210"/>
                  <a:pt x="1985010" y="29210"/>
                </a:cubicBezTo>
                <a:cubicBezTo>
                  <a:pt x="2161540" y="29210"/>
                  <a:pt x="2331720" y="88900"/>
                  <a:pt x="2489200" y="207010"/>
                </a:cubicBezTo>
                <a:lnTo>
                  <a:pt x="2493010" y="209550"/>
                </a:lnTo>
                <a:lnTo>
                  <a:pt x="3505200" y="209550"/>
                </a:lnTo>
                <a:lnTo>
                  <a:pt x="3505200" y="375920"/>
                </a:lnTo>
                <a:lnTo>
                  <a:pt x="3940810" y="375920"/>
                </a:lnTo>
                <a:lnTo>
                  <a:pt x="3940810" y="501650"/>
                </a:lnTo>
                <a:lnTo>
                  <a:pt x="3940810" y="501650"/>
                </a:lnTo>
                <a:close/>
              </a:path>
            </a:pathLst>
          </a:custGeom>
          <a:solidFill>
            <a:srgbClr val="0D907E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72" name="Google Shape;672;p23"/>
          <p:cNvSpPr/>
          <p:nvPr/>
        </p:nvSpPr>
        <p:spPr>
          <a:xfrm>
            <a:off x="2867869" y="387295"/>
            <a:ext cx="2071707" cy="719536"/>
          </a:xfrm>
          <a:custGeom>
            <a:rect b="b" l="l" r="r" t="t"/>
            <a:pathLst>
              <a:path extrusionOk="0" h="2484427" w="7153223">
                <a:moveTo>
                  <a:pt x="7150683" y="1784657"/>
                </a:moveTo>
                <a:lnTo>
                  <a:pt x="7150683" y="420370"/>
                </a:lnTo>
                <a:lnTo>
                  <a:pt x="7130363" y="421640"/>
                </a:lnTo>
                <a:cubicBezTo>
                  <a:pt x="7122744" y="421640"/>
                  <a:pt x="7115123" y="422910"/>
                  <a:pt x="7107503" y="422910"/>
                </a:cubicBezTo>
                <a:cubicBezTo>
                  <a:pt x="7077023" y="422910"/>
                  <a:pt x="7047813" y="419100"/>
                  <a:pt x="7018603" y="412750"/>
                </a:cubicBezTo>
                <a:lnTo>
                  <a:pt x="7018603" y="304800"/>
                </a:lnTo>
                <a:lnTo>
                  <a:pt x="7014794" y="303530"/>
                </a:lnTo>
                <a:cubicBezTo>
                  <a:pt x="6936053" y="275590"/>
                  <a:pt x="6875094" y="215900"/>
                  <a:pt x="6845883" y="137160"/>
                </a:cubicBezTo>
                <a:lnTo>
                  <a:pt x="6844613" y="133350"/>
                </a:lnTo>
                <a:lnTo>
                  <a:pt x="6736663" y="133350"/>
                </a:lnTo>
                <a:cubicBezTo>
                  <a:pt x="6729044" y="104140"/>
                  <a:pt x="6725233" y="72390"/>
                  <a:pt x="6725233" y="40640"/>
                </a:cubicBezTo>
                <a:lnTo>
                  <a:pt x="6725233" y="0"/>
                </a:lnTo>
                <a:lnTo>
                  <a:pt x="419100" y="0"/>
                </a:lnTo>
                <a:lnTo>
                  <a:pt x="419100" y="39370"/>
                </a:lnTo>
                <a:cubicBezTo>
                  <a:pt x="419100" y="71120"/>
                  <a:pt x="415290" y="102870"/>
                  <a:pt x="407670" y="132080"/>
                </a:cubicBezTo>
                <a:lnTo>
                  <a:pt x="299720" y="132080"/>
                </a:lnTo>
                <a:lnTo>
                  <a:pt x="298450" y="135890"/>
                </a:lnTo>
                <a:cubicBezTo>
                  <a:pt x="270510" y="212090"/>
                  <a:pt x="210820" y="271780"/>
                  <a:pt x="135890" y="299720"/>
                </a:cubicBezTo>
                <a:lnTo>
                  <a:pt x="132080" y="300990"/>
                </a:lnTo>
                <a:lnTo>
                  <a:pt x="132080" y="410210"/>
                </a:lnTo>
                <a:cubicBezTo>
                  <a:pt x="101600" y="417830"/>
                  <a:pt x="69850" y="421640"/>
                  <a:pt x="36830" y="421640"/>
                </a:cubicBezTo>
                <a:lnTo>
                  <a:pt x="20320" y="421640"/>
                </a:lnTo>
                <a:lnTo>
                  <a:pt x="0" y="420370"/>
                </a:lnTo>
                <a:lnTo>
                  <a:pt x="0" y="1784657"/>
                </a:lnTo>
                <a:lnTo>
                  <a:pt x="38100" y="1784657"/>
                </a:lnTo>
                <a:lnTo>
                  <a:pt x="38100" y="459740"/>
                </a:lnTo>
                <a:cubicBezTo>
                  <a:pt x="69850" y="459740"/>
                  <a:pt x="101600" y="455930"/>
                  <a:pt x="132080" y="448310"/>
                </a:cubicBezTo>
                <a:lnTo>
                  <a:pt x="132080" y="1783387"/>
                </a:lnTo>
                <a:lnTo>
                  <a:pt x="144780" y="1783387"/>
                </a:lnTo>
                <a:lnTo>
                  <a:pt x="144780" y="445770"/>
                </a:lnTo>
                <a:cubicBezTo>
                  <a:pt x="290830" y="407670"/>
                  <a:pt x="406400" y="290830"/>
                  <a:pt x="444500" y="144780"/>
                </a:cubicBezTo>
                <a:lnTo>
                  <a:pt x="6699833" y="144780"/>
                </a:lnTo>
                <a:cubicBezTo>
                  <a:pt x="6737933" y="293370"/>
                  <a:pt x="6857313" y="411480"/>
                  <a:pt x="7007173" y="448310"/>
                </a:cubicBezTo>
                <a:lnTo>
                  <a:pt x="7007173" y="2029767"/>
                </a:lnTo>
                <a:cubicBezTo>
                  <a:pt x="6854773" y="2067867"/>
                  <a:pt x="6735394" y="2188517"/>
                  <a:pt x="6698563" y="2340917"/>
                </a:cubicBezTo>
                <a:lnTo>
                  <a:pt x="756920" y="2340917"/>
                </a:lnTo>
                <a:lnTo>
                  <a:pt x="756920" y="2353617"/>
                </a:lnTo>
                <a:lnTo>
                  <a:pt x="6694753" y="2353617"/>
                </a:lnTo>
                <a:cubicBezTo>
                  <a:pt x="6689673" y="2381557"/>
                  <a:pt x="6685863" y="2409497"/>
                  <a:pt x="6685863" y="2438707"/>
                </a:cubicBezTo>
                <a:lnTo>
                  <a:pt x="6685863" y="2447597"/>
                </a:lnTo>
                <a:lnTo>
                  <a:pt x="458470" y="2447597"/>
                </a:lnTo>
                <a:lnTo>
                  <a:pt x="458470" y="2438707"/>
                </a:lnTo>
                <a:cubicBezTo>
                  <a:pt x="458470" y="2409497"/>
                  <a:pt x="455930" y="2381557"/>
                  <a:pt x="449580" y="2353617"/>
                </a:cubicBezTo>
                <a:lnTo>
                  <a:pt x="756920" y="2353617"/>
                </a:lnTo>
                <a:lnTo>
                  <a:pt x="756920" y="2340917"/>
                </a:lnTo>
                <a:lnTo>
                  <a:pt x="447040" y="2340917"/>
                </a:lnTo>
                <a:cubicBezTo>
                  <a:pt x="411480" y="2189786"/>
                  <a:pt x="294640" y="2070407"/>
                  <a:pt x="144780" y="2031036"/>
                </a:cubicBezTo>
                <a:lnTo>
                  <a:pt x="144780" y="1784657"/>
                </a:lnTo>
                <a:lnTo>
                  <a:pt x="132080" y="1784657"/>
                </a:lnTo>
                <a:lnTo>
                  <a:pt x="132080" y="2028497"/>
                </a:lnTo>
                <a:cubicBezTo>
                  <a:pt x="101600" y="2022147"/>
                  <a:pt x="71120" y="2017067"/>
                  <a:pt x="38100" y="2017067"/>
                </a:cubicBezTo>
                <a:lnTo>
                  <a:pt x="38100" y="1784657"/>
                </a:lnTo>
                <a:lnTo>
                  <a:pt x="0" y="1784657"/>
                </a:lnTo>
                <a:lnTo>
                  <a:pt x="0" y="2056437"/>
                </a:lnTo>
                <a:lnTo>
                  <a:pt x="22860" y="2055167"/>
                </a:lnTo>
                <a:lnTo>
                  <a:pt x="36830" y="2055167"/>
                </a:lnTo>
                <a:cubicBezTo>
                  <a:pt x="69850" y="2055167"/>
                  <a:pt x="101600" y="2058977"/>
                  <a:pt x="132080" y="2066597"/>
                </a:cubicBezTo>
                <a:lnTo>
                  <a:pt x="132080" y="2175817"/>
                </a:lnTo>
                <a:lnTo>
                  <a:pt x="135890" y="2177087"/>
                </a:lnTo>
                <a:cubicBezTo>
                  <a:pt x="214630" y="2206297"/>
                  <a:pt x="274320" y="2269797"/>
                  <a:pt x="302260" y="2348537"/>
                </a:cubicBezTo>
                <a:lnTo>
                  <a:pt x="303530" y="2352347"/>
                </a:lnTo>
                <a:lnTo>
                  <a:pt x="411480" y="2352347"/>
                </a:lnTo>
                <a:cubicBezTo>
                  <a:pt x="417830" y="2379017"/>
                  <a:pt x="421640" y="2408227"/>
                  <a:pt x="421640" y="2437437"/>
                </a:cubicBezTo>
                <a:cubicBezTo>
                  <a:pt x="421640" y="2445057"/>
                  <a:pt x="421640" y="2453947"/>
                  <a:pt x="420370" y="2464107"/>
                </a:cubicBezTo>
                <a:lnTo>
                  <a:pt x="419100" y="2484427"/>
                </a:lnTo>
                <a:lnTo>
                  <a:pt x="6729044" y="2484427"/>
                </a:lnTo>
                <a:lnTo>
                  <a:pt x="6727773" y="2464107"/>
                </a:lnTo>
                <a:cubicBezTo>
                  <a:pt x="6726503" y="2453947"/>
                  <a:pt x="6726503" y="2445057"/>
                  <a:pt x="6726503" y="2437437"/>
                </a:cubicBezTo>
                <a:cubicBezTo>
                  <a:pt x="6726503" y="2408227"/>
                  <a:pt x="6730313" y="2380287"/>
                  <a:pt x="6736663" y="2352347"/>
                </a:cubicBezTo>
                <a:lnTo>
                  <a:pt x="6844613" y="2352347"/>
                </a:lnTo>
                <a:lnTo>
                  <a:pt x="6845884" y="2348537"/>
                </a:lnTo>
                <a:cubicBezTo>
                  <a:pt x="6872553" y="2267257"/>
                  <a:pt x="6937323" y="2202487"/>
                  <a:pt x="7017334" y="2174547"/>
                </a:cubicBezTo>
                <a:lnTo>
                  <a:pt x="7021144" y="2173277"/>
                </a:lnTo>
                <a:lnTo>
                  <a:pt x="7021144" y="2065327"/>
                </a:lnTo>
                <a:cubicBezTo>
                  <a:pt x="7049084" y="2058977"/>
                  <a:pt x="7079563" y="2055167"/>
                  <a:pt x="7110044" y="2055167"/>
                </a:cubicBezTo>
                <a:cubicBezTo>
                  <a:pt x="7117663" y="2055167"/>
                  <a:pt x="7125284" y="2055167"/>
                  <a:pt x="7132903" y="2056437"/>
                </a:cubicBezTo>
                <a:lnTo>
                  <a:pt x="7153223" y="2057707"/>
                </a:lnTo>
                <a:lnTo>
                  <a:pt x="7150684" y="1784657"/>
                </a:lnTo>
                <a:close/>
                <a:moveTo>
                  <a:pt x="144780" y="406400"/>
                </a:moveTo>
                <a:lnTo>
                  <a:pt x="144780" y="309880"/>
                </a:lnTo>
                <a:cubicBezTo>
                  <a:pt x="219710" y="279400"/>
                  <a:pt x="279400" y="219710"/>
                  <a:pt x="309880" y="144780"/>
                </a:cubicBezTo>
                <a:lnTo>
                  <a:pt x="406400" y="144780"/>
                </a:lnTo>
                <a:cubicBezTo>
                  <a:pt x="369570" y="270510"/>
                  <a:pt x="270510" y="369570"/>
                  <a:pt x="144780" y="406400"/>
                </a:cubicBezTo>
                <a:close/>
                <a:moveTo>
                  <a:pt x="6457263" y="132080"/>
                </a:moveTo>
                <a:lnTo>
                  <a:pt x="448310" y="132080"/>
                </a:lnTo>
                <a:cubicBezTo>
                  <a:pt x="454660" y="101600"/>
                  <a:pt x="458470" y="71120"/>
                  <a:pt x="458470" y="39370"/>
                </a:cubicBezTo>
                <a:lnTo>
                  <a:pt x="458470" y="38100"/>
                </a:lnTo>
                <a:lnTo>
                  <a:pt x="6687133" y="38100"/>
                </a:lnTo>
                <a:lnTo>
                  <a:pt x="6687133" y="39370"/>
                </a:lnTo>
                <a:cubicBezTo>
                  <a:pt x="6687133" y="71120"/>
                  <a:pt x="6690944" y="102870"/>
                  <a:pt x="6697294" y="132080"/>
                </a:cubicBezTo>
                <a:lnTo>
                  <a:pt x="6457263" y="132080"/>
                </a:lnTo>
                <a:close/>
                <a:moveTo>
                  <a:pt x="312420" y="2340917"/>
                </a:moveTo>
                <a:cubicBezTo>
                  <a:pt x="284480" y="2260907"/>
                  <a:pt x="223520" y="2198677"/>
                  <a:pt x="144780" y="2166927"/>
                </a:cubicBezTo>
                <a:lnTo>
                  <a:pt x="144780" y="2070407"/>
                </a:lnTo>
                <a:cubicBezTo>
                  <a:pt x="273050" y="2108507"/>
                  <a:pt x="373380" y="2211377"/>
                  <a:pt x="407670" y="2340917"/>
                </a:cubicBezTo>
                <a:lnTo>
                  <a:pt x="312420" y="2340917"/>
                </a:lnTo>
                <a:close/>
                <a:moveTo>
                  <a:pt x="7005903" y="2164387"/>
                </a:moveTo>
                <a:cubicBezTo>
                  <a:pt x="6924623" y="2194867"/>
                  <a:pt x="6859853" y="2259637"/>
                  <a:pt x="6831913" y="2340917"/>
                </a:cubicBezTo>
                <a:lnTo>
                  <a:pt x="6736663" y="2340917"/>
                </a:lnTo>
                <a:cubicBezTo>
                  <a:pt x="6770953" y="2208837"/>
                  <a:pt x="6875094" y="2104697"/>
                  <a:pt x="7005903" y="2069137"/>
                </a:cubicBezTo>
                <a:lnTo>
                  <a:pt x="7005903" y="2164387"/>
                </a:lnTo>
                <a:close/>
                <a:moveTo>
                  <a:pt x="7005903" y="407670"/>
                </a:moveTo>
                <a:cubicBezTo>
                  <a:pt x="6877633" y="372110"/>
                  <a:pt x="6776033" y="271780"/>
                  <a:pt x="6739203" y="143510"/>
                </a:cubicBezTo>
                <a:lnTo>
                  <a:pt x="6835723" y="143510"/>
                </a:lnTo>
                <a:cubicBezTo>
                  <a:pt x="6866203" y="222250"/>
                  <a:pt x="6928433" y="283210"/>
                  <a:pt x="7007173" y="311150"/>
                </a:cubicBezTo>
                <a:lnTo>
                  <a:pt x="7007173" y="407670"/>
                </a:lnTo>
                <a:close/>
                <a:moveTo>
                  <a:pt x="7112583" y="1784657"/>
                </a:moveTo>
                <a:lnTo>
                  <a:pt x="7112583" y="2018337"/>
                </a:lnTo>
                <a:lnTo>
                  <a:pt x="7107503" y="2018337"/>
                </a:lnTo>
                <a:cubicBezTo>
                  <a:pt x="7077023" y="2018337"/>
                  <a:pt x="7047813" y="2022147"/>
                  <a:pt x="7018603" y="2027227"/>
                </a:cubicBezTo>
                <a:lnTo>
                  <a:pt x="7018603" y="450850"/>
                </a:lnTo>
                <a:cubicBezTo>
                  <a:pt x="7046544" y="457200"/>
                  <a:pt x="7077023" y="459740"/>
                  <a:pt x="7107503" y="459740"/>
                </a:cubicBezTo>
                <a:lnTo>
                  <a:pt x="7112583" y="459740"/>
                </a:lnTo>
                <a:lnTo>
                  <a:pt x="7112583" y="1784657"/>
                </a:lnTo>
                <a:close/>
              </a:path>
            </a:pathLst>
          </a:custGeom>
          <a:solidFill>
            <a:srgbClr val="0D907E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73" name="Google Shape;673;p23"/>
          <p:cNvSpPr/>
          <p:nvPr/>
        </p:nvSpPr>
        <p:spPr>
          <a:xfrm>
            <a:off x="2867869" y="7995567"/>
            <a:ext cx="2071707" cy="719536"/>
          </a:xfrm>
          <a:custGeom>
            <a:rect b="b" l="l" r="r" t="t"/>
            <a:pathLst>
              <a:path extrusionOk="0" h="2484427" w="7153223">
                <a:moveTo>
                  <a:pt x="7150683" y="1784657"/>
                </a:moveTo>
                <a:lnTo>
                  <a:pt x="7150683" y="420370"/>
                </a:lnTo>
                <a:lnTo>
                  <a:pt x="7130363" y="421640"/>
                </a:lnTo>
                <a:cubicBezTo>
                  <a:pt x="7122744" y="421640"/>
                  <a:pt x="7115123" y="422910"/>
                  <a:pt x="7107503" y="422910"/>
                </a:cubicBezTo>
                <a:cubicBezTo>
                  <a:pt x="7077023" y="422910"/>
                  <a:pt x="7047813" y="419100"/>
                  <a:pt x="7018603" y="412750"/>
                </a:cubicBezTo>
                <a:lnTo>
                  <a:pt x="7018603" y="304800"/>
                </a:lnTo>
                <a:lnTo>
                  <a:pt x="7014794" y="303530"/>
                </a:lnTo>
                <a:cubicBezTo>
                  <a:pt x="6936053" y="275590"/>
                  <a:pt x="6875094" y="215900"/>
                  <a:pt x="6845883" y="137160"/>
                </a:cubicBezTo>
                <a:lnTo>
                  <a:pt x="6844613" y="133350"/>
                </a:lnTo>
                <a:lnTo>
                  <a:pt x="6736663" y="133350"/>
                </a:lnTo>
                <a:cubicBezTo>
                  <a:pt x="6729044" y="104140"/>
                  <a:pt x="6725233" y="72390"/>
                  <a:pt x="6725233" y="40640"/>
                </a:cubicBezTo>
                <a:lnTo>
                  <a:pt x="6725233" y="0"/>
                </a:lnTo>
                <a:lnTo>
                  <a:pt x="419100" y="0"/>
                </a:lnTo>
                <a:lnTo>
                  <a:pt x="419100" y="39370"/>
                </a:lnTo>
                <a:cubicBezTo>
                  <a:pt x="419100" y="71120"/>
                  <a:pt x="415290" y="102870"/>
                  <a:pt x="407670" y="132080"/>
                </a:cubicBezTo>
                <a:lnTo>
                  <a:pt x="299720" y="132080"/>
                </a:lnTo>
                <a:lnTo>
                  <a:pt x="298450" y="135890"/>
                </a:lnTo>
                <a:cubicBezTo>
                  <a:pt x="270510" y="212090"/>
                  <a:pt x="210820" y="271780"/>
                  <a:pt x="135890" y="299720"/>
                </a:cubicBezTo>
                <a:lnTo>
                  <a:pt x="132080" y="300990"/>
                </a:lnTo>
                <a:lnTo>
                  <a:pt x="132080" y="410210"/>
                </a:lnTo>
                <a:cubicBezTo>
                  <a:pt x="101600" y="417830"/>
                  <a:pt x="69850" y="421640"/>
                  <a:pt x="36830" y="421640"/>
                </a:cubicBezTo>
                <a:lnTo>
                  <a:pt x="20320" y="421640"/>
                </a:lnTo>
                <a:lnTo>
                  <a:pt x="0" y="420370"/>
                </a:lnTo>
                <a:lnTo>
                  <a:pt x="0" y="1784657"/>
                </a:lnTo>
                <a:lnTo>
                  <a:pt x="38100" y="1784657"/>
                </a:lnTo>
                <a:lnTo>
                  <a:pt x="38100" y="459740"/>
                </a:lnTo>
                <a:cubicBezTo>
                  <a:pt x="69850" y="459740"/>
                  <a:pt x="101600" y="455930"/>
                  <a:pt x="132080" y="448310"/>
                </a:cubicBezTo>
                <a:lnTo>
                  <a:pt x="132080" y="1783387"/>
                </a:lnTo>
                <a:lnTo>
                  <a:pt x="144780" y="1783387"/>
                </a:lnTo>
                <a:lnTo>
                  <a:pt x="144780" y="445770"/>
                </a:lnTo>
                <a:cubicBezTo>
                  <a:pt x="290830" y="407670"/>
                  <a:pt x="406400" y="290830"/>
                  <a:pt x="444500" y="144780"/>
                </a:cubicBezTo>
                <a:lnTo>
                  <a:pt x="6699833" y="144780"/>
                </a:lnTo>
                <a:cubicBezTo>
                  <a:pt x="6737933" y="293370"/>
                  <a:pt x="6857313" y="411480"/>
                  <a:pt x="7007173" y="448310"/>
                </a:cubicBezTo>
                <a:lnTo>
                  <a:pt x="7007173" y="2029767"/>
                </a:lnTo>
                <a:cubicBezTo>
                  <a:pt x="6854773" y="2067867"/>
                  <a:pt x="6735394" y="2188517"/>
                  <a:pt x="6698563" y="2340917"/>
                </a:cubicBezTo>
                <a:lnTo>
                  <a:pt x="756920" y="2340917"/>
                </a:lnTo>
                <a:lnTo>
                  <a:pt x="756920" y="2353617"/>
                </a:lnTo>
                <a:lnTo>
                  <a:pt x="6694753" y="2353617"/>
                </a:lnTo>
                <a:cubicBezTo>
                  <a:pt x="6689673" y="2381557"/>
                  <a:pt x="6685863" y="2409497"/>
                  <a:pt x="6685863" y="2438707"/>
                </a:cubicBezTo>
                <a:lnTo>
                  <a:pt x="6685863" y="2447597"/>
                </a:lnTo>
                <a:lnTo>
                  <a:pt x="458470" y="2447597"/>
                </a:lnTo>
                <a:lnTo>
                  <a:pt x="458470" y="2438707"/>
                </a:lnTo>
                <a:cubicBezTo>
                  <a:pt x="458470" y="2409497"/>
                  <a:pt x="455930" y="2381557"/>
                  <a:pt x="449580" y="2353617"/>
                </a:cubicBezTo>
                <a:lnTo>
                  <a:pt x="756920" y="2353617"/>
                </a:lnTo>
                <a:lnTo>
                  <a:pt x="756920" y="2340917"/>
                </a:lnTo>
                <a:lnTo>
                  <a:pt x="447040" y="2340917"/>
                </a:lnTo>
                <a:cubicBezTo>
                  <a:pt x="411480" y="2189786"/>
                  <a:pt x="294640" y="2070407"/>
                  <a:pt x="144780" y="2031036"/>
                </a:cubicBezTo>
                <a:lnTo>
                  <a:pt x="144780" y="1784657"/>
                </a:lnTo>
                <a:lnTo>
                  <a:pt x="132080" y="1784657"/>
                </a:lnTo>
                <a:lnTo>
                  <a:pt x="132080" y="2028497"/>
                </a:lnTo>
                <a:cubicBezTo>
                  <a:pt x="101600" y="2022147"/>
                  <a:pt x="71120" y="2017067"/>
                  <a:pt x="38100" y="2017067"/>
                </a:cubicBezTo>
                <a:lnTo>
                  <a:pt x="38100" y="1784657"/>
                </a:lnTo>
                <a:lnTo>
                  <a:pt x="0" y="1784657"/>
                </a:lnTo>
                <a:lnTo>
                  <a:pt x="0" y="2056437"/>
                </a:lnTo>
                <a:lnTo>
                  <a:pt x="22860" y="2055167"/>
                </a:lnTo>
                <a:lnTo>
                  <a:pt x="36830" y="2055167"/>
                </a:lnTo>
                <a:cubicBezTo>
                  <a:pt x="69850" y="2055167"/>
                  <a:pt x="101600" y="2058977"/>
                  <a:pt x="132080" y="2066597"/>
                </a:cubicBezTo>
                <a:lnTo>
                  <a:pt x="132080" y="2175817"/>
                </a:lnTo>
                <a:lnTo>
                  <a:pt x="135890" y="2177087"/>
                </a:lnTo>
                <a:cubicBezTo>
                  <a:pt x="214630" y="2206297"/>
                  <a:pt x="274320" y="2269797"/>
                  <a:pt x="302260" y="2348537"/>
                </a:cubicBezTo>
                <a:lnTo>
                  <a:pt x="303530" y="2352347"/>
                </a:lnTo>
                <a:lnTo>
                  <a:pt x="411480" y="2352347"/>
                </a:lnTo>
                <a:cubicBezTo>
                  <a:pt x="417830" y="2379017"/>
                  <a:pt x="421640" y="2408227"/>
                  <a:pt x="421640" y="2437437"/>
                </a:cubicBezTo>
                <a:cubicBezTo>
                  <a:pt x="421640" y="2445057"/>
                  <a:pt x="421640" y="2453947"/>
                  <a:pt x="420370" y="2464107"/>
                </a:cubicBezTo>
                <a:lnTo>
                  <a:pt x="419100" y="2484427"/>
                </a:lnTo>
                <a:lnTo>
                  <a:pt x="6729044" y="2484427"/>
                </a:lnTo>
                <a:lnTo>
                  <a:pt x="6727773" y="2464107"/>
                </a:lnTo>
                <a:cubicBezTo>
                  <a:pt x="6726503" y="2453947"/>
                  <a:pt x="6726503" y="2445057"/>
                  <a:pt x="6726503" y="2437437"/>
                </a:cubicBezTo>
                <a:cubicBezTo>
                  <a:pt x="6726503" y="2408227"/>
                  <a:pt x="6730313" y="2380287"/>
                  <a:pt x="6736663" y="2352347"/>
                </a:cubicBezTo>
                <a:lnTo>
                  <a:pt x="6844613" y="2352347"/>
                </a:lnTo>
                <a:lnTo>
                  <a:pt x="6845884" y="2348537"/>
                </a:lnTo>
                <a:cubicBezTo>
                  <a:pt x="6872553" y="2267257"/>
                  <a:pt x="6937323" y="2202487"/>
                  <a:pt x="7017334" y="2174547"/>
                </a:cubicBezTo>
                <a:lnTo>
                  <a:pt x="7021144" y="2173277"/>
                </a:lnTo>
                <a:lnTo>
                  <a:pt x="7021144" y="2065327"/>
                </a:lnTo>
                <a:cubicBezTo>
                  <a:pt x="7049084" y="2058977"/>
                  <a:pt x="7079563" y="2055167"/>
                  <a:pt x="7110044" y="2055167"/>
                </a:cubicBezTo>
                <a:cubicBezTo>
                  <a:pt x="7117663" y="2055167"/>
                  <a:pt x="7125284" y="2055167"/>
                  <a:pt x="7132903" y="2056437"/>
                </a:cubicBezTo>
                <a:lnTo>
                  <a:pt x="7153223" y="2057707"/>
                </a:lnTo>
                <a:lnTo>
                  <a:pt x="7150684" y="1784657"/>
                </a:lnTo>
                <a:close/>
                <a:moveTo>
                  <a:pt x="144780" y="406400"/>
                </a:moveTo>
                <a:lnTo>
                  <a:pt x="144780" y="309880"/>
                </a:lnTo>
                <a:cubicBezTo>
                  <a:pt x="219710" y="279400"/>
                  <a:pt x="279400" y="219710"/>
                  <a:pt x="309880" y="144780"/>
                </a:cubicBezTo>
                <a:lnTo>
                  <a:pt x="406400" y="144780"/>
                </a:lnTo>
                <a:cubicBezTo>
                  <a:pt x="369570" y="270510"/>
                  <a:pt x="270510" y="369570"/>
                  <a:pt x="144780" y="406400"/>
                </a:cubicBezTo>
                <a:close/>
                <a:moveTo>
                  <a:pt x="6457263" y="132080"/>
                </a:moveTo>
                <a:lnTo>
                  <a:pt x="448310" y="132080"/>
                </a:lnTo>
                <a:cubicBezTo>
                  <a:pt x="454660" y="101600"/>
                  <a:pt x="458470" y="71120"/>
                  <a:pt x="458470" y="39370"/>
                </a:cubicBezTo>
                <a:lnTo>
                  <a:pt x="458470" y="38100"/>
                </a:lnTo>
                <a:lnTo>
                  <a:pt x="6687133" y="38100"/>
                </a:lnTo>
                <a:lnTo>
                  <a:pt x="6687133" y="39370"/>
                </a:lnTo>
                <a:cubicBezTo>
                  <a:pt x="6687133" y="71120"/>
                  <a:pt x="6690944" y="102870"/>
                  <a:pt x="6697294" y="132080"/>
                </a:cubicBezTo>
                <a:lnTo>
                  <a:pt x="6457263" y="132080"/>
                </a:lnTo>
                <a:close/>
                <a:moveTo>
                  <a:pt x="312420" y="2340917"/>
                </a:moveTo>
                <a:cubicBezTo>
                  <a:pt x="284480" y="2260907"/>
                  <a:pt x="223520" y="2198677"/>
                  <a:pt x="144780" y="2166927"/>
                </a:cubicBezTo>
                <a:lnTo>
                  <a:pt x="144780" y="2070407"/>
                </a:lnTo>
                <a:cubicBezTo>
                  <a:pt x="273050" y="2108507"/>
                  <a:pt x="373380" y="2211377"/>
                  <a:pt x="407670" y="2340917"/>
                </a:cubicBezTo>
                <a:lnTo>
                  <a:pt x="312420" y="2340917"/>
                </a:lnTo>
                <a:close/>
                <a:moveTo>
                  <a:pt x="7005903" y="2164387"/>
                </a:moveTo>
                <a:cubicBezTo>
                  <a:pt x="6924623" y="2194867"/>
                  <a:pt x="6859853" y="2259637"/>
                  <a:pt x="6831913" y="2340917"/>
                </a:cubicBezTo>
                <a:lnTo>
                  <a:pt x="6736663" y="2340917"/>
                </a:lnTo>
                <a:cubicBezTo>
                  <a:pt x="6770953" y="2208837"/>
                  <a:pt x="6875094" y="2104697"/>
                  <a:pt x="7005903" y="2069137"/>
                </a:cubicBezTo>
                <a:lnTo>
                  <a:pt x="7005903" y="2164387"/>
                </a:lnTo>
                <a:close/>
                <a:moveTo>
                  <a:pt x="7005903" y="407670"/>
                </a:moveTo>
                <a:cubicBezTo>
                  <a:pt x="6877633" y="372110"/>
                  <a:pt x="6776033" y="271780"/>
                  <a:pt x="6739203" y="143510"/>
                </a:cubicBezTo>
                <a:lnTo>
                  <a:pt x="6835723" y="143510"/>
                </a:lnTo>
                <a:cubicBezTo>
                  <a:pt x="6866203" y="222250"/>
                  <a:pt x="6928433" y="283210"/>
                  <a:pt x="7007173" y="311150"/>
                </a:cubicBezTo>
                <a:lnTo>
                  <a:pt x="7007173" y="407670"/>
                </a:lnTo>
                <a:close/>
                <a:moveTo>
                  <a:pt x="7112583" y="1784657"/>
                </a:moveTo>
                <a:lnTo>
                  <a:pt x="7112583" y="2018337"/>
                </a:lnTo>
                <a:lnTo>
                  <a:pt x="7107503" y="2018337"/>
                </a:lnTo>
                <a:cubicBezTo>
                  <a:pt x="7077023" y="2018337"/>
                  <a:pt x="7047813" y="2022147"/>
                  <a:pt x="7018603" y="2027227"/>
                </a:cubicBezTo>
                <a:lnTo>
                  <a:pt x="7018603" y="450850"/>
                </a:lnTo>
                <a:cubicBezTo>
                  <a:pt x="7046544" y="457200"/>
                  <a:pt x="7077023" y="459740"/>
                  <a:pt x="7107503" y="459740"/>
                </a:cubicBezTo>
                <a:lnTo>
                  <a:pt x="7112583" y="459740"/>
                </a:lnTo>
                <a:lnTo>
                  <a:pt x="7112583" y="1784657"/>
                </a:lnTo>
                <a:close/>
              </a:path>
            </a:pathLst>
          </a:custGeom>
          <a:solidFill>
            <a:srgbClr val="0D907E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74" name="Google Shape;674;p23"/>
          <p:cNvSpPr/>
          <p:nvPr/>
        </p:nvSpPr>
        <p:spPr>
          <a:xfrm>
            <a:off x="442276" y="6057634"/>
            <a:ext cx="2071707" cy="719536"/>
          </a:xfrm>
          <a:custGeom>
            <a:rect b="b" l="l" r="r" t="t"/>
            <a:pathLst>
              <a:path extrusionOk="0" h="2484427" w="7153223">
                <a:moveTo>
                  <a:pt x="7150683" y="1784657"/>
                </a:moveTo>
                <a:lnTo>
                  <a:pt x="7150683" y="420370"/>
                </a:lnTo>
                <a:lnTo>
                  <a:pt x="7130363" y="421640"/>
                </a:lnTo>
                <a:cubicBezTo>
                  <a:pt x="7122744" y="421640"/>
                  <a:pt x="7115123" y="422910"/>
                  <a:pt x="7107503" y="422910"/>
                </a:cubicBezTo>
                <a:cubicBezTo>
                  <a:pt x="7077023" y="422910"/>
                  <a:pt x="7047813" y="419100"/>
                  <a:pt x="7018603" y="412750"/>
                </a:cubicBezTo>
                <a:lnTo>
                  <a:pt x="7018603" y="304800"/>
                </a:lnTo>
                <a:lnTo>
                  <a:pt x="7014794" y="303530"/>
                </a:lnTo>
                <a:cubicBezTo>
                  <a:pt x="6936053" y="275590"/>
                  <a:pt x="6875094" y="215900"/>
                  <a:pt x="6845883" y="137160"/>
                </a:cubicBezTo>
                <a:lnTo>
                  <a:pt x="6844613" y="133350"/>
                </a:lnTo>
                <a:lnTo>
                  <a:pt x="6736663" y="133350"/>
                </a:lnTo>
                <a:cubicBezTo>
                  <a:pt x="6729044" y="104140"/>
                  <a:pt x="6725233" y="72390"/>
                  <a:pt x="6725233" y="40640"/>
                </a:cubicBezTo>
                <a:lnTo>
                  <a:pt x="6725233" y="0"/>
                </a:lnTo>
                <a:lnTo>
                  <a:pt x="419100" y="0"/>
                </a:lnTo>
                <a:lnTo>
                  <a:pt x="419100" y="39370"/>
                </a:lnTo>
                <a:cubicBezTo>
                  <a:pt x="419100" y="71120"/>
                  <a:pt x="415290" y="102870"/>
                  <a:pt x="407670" y="132080"/>
                </a:cubicBezTo>
                <a:lnTo>
                  <a:pt x="299720" y="132080"/>
                </a:lnTo>
                <a:lnTo>
                  <a:pt x="298450" y="135890"/>
                </a:lnTo>
                <a:cubicBezTo>
                  <a:pt x="270510" y="212090"/>
                  <a:pt x="210820" y="271780"/>
                  <a:pt x="135890" y="299720"/>
                </a:cubicBezTo>
                <a:lnTo>
                  <a:pt x="132080" y="300990"/>
                </a:lnTo>
                <a:lnTo>
                  <a:pt x="132080" y="410210"/>
                </a:lnTo>
                <a:cubicBezTo>
                  <a:pt x="101600" y="417830"/>
                  <a:pt x="69850" y="421640"/>
                  <a:pt x="36830" y="421640"/>
                </a:cubicBezTo>
                <a:lnTo>
                  <a:pt x="20320" y="421640"/>
                </a:lnTo>
                <a:lnTo>
                  <a:pt x="0" y="420370"/>
                </a:lnTo>
                <a:lnTo>
                  <a:pt x="0" y="1784657"/>
                </a:lnTo>
                <a:lnTo>
                  <a:pt x="38100" y="1784657"/>
                </a:lnTo>
                <a:lnTo>
                  <a:pt x="38100" y="459740"/>
                </a:lnTo>
                <a:cubicBezTo>
                  <a:pt x="69850" y="459740"/>
                  <a:pt x="101600" y="455930"/>
                  <a:pt x="132080" y="448310"/>
                </a:cubicBezTo>
                <a:lnTo>
                  <a:pt x="132080" y="1783387"/>
                </a:lnTo>
                <a:lnTo>
                  <a:pt x="144780" y="1783387"/>
                </a:lnTo>
                <a:lnTo>
                  <a:pt x="144780" y="445770"/>
                </a:lnTo>
                <a:cubicBezTo>
                  <a:pt x="290830" y="407670"/>
                  <a:pt x="406400" y="290830"/>
                  <a:pt x="444500" y="144780"/>
                </a:cubicBezTo>
                <a:lnTo>
                  <a:pt x="6699833" y="144780"/>
                </a:lnTo>
                <a:cubicBezTo>
                  <a:pt x="6737933" y="293370"/>
                  <a:pt x="6857313" y="411480"/>
                  <a:pt x="7007173" y="448310"/>
                </a:cubicBezTo>
                <a:lnTo>
                  <a:pt x="7007173" y="2029767"/>
                </a:lnTo>
                <a:cubicBezTo>
                  <a:pt x="6854773" y="2067867"/>
                  <a:pt x="6735394" y="2188517"/>
                  <a:pt x="6698563" y="2340917"/>
                </a:cubicBezTo>
                <a:lnTo>
                  <a:pt x="756920" y="2340917"/>
                </a:lnTo>
                <a:lnTo>
                  <a:pt x="756920" y="2353617"/>
                </a:lnTo>
                <a:lnTo>
                  <a:pt x="6694753" y="2353617"/>
                </a:lnTo>
                <a:cubicBezTo>
                  <a:pt x="6689673" y="2381557"/>
                  <a:pt x="6685863" y="2409497"/>
                  <a:pt x="6685863" y="2438707"/>
                </a:cubicBezTo>
                <a:lnTo>
                  <a:pt x="6685863" y="2447597"/>
                </a:lnTo>
                <a:lnTo>
                  <a:pt x="458470" y="2447597"/>
                </a:lnTo>
                <a:lnTo>
                  <a:pt x="458470" y="2438707"/>
                </a:lnTo>
                <a:cubicBezTo>
                  <a:pt x="458470" y="2409497"/>
                  <a:pt x="455930" y="2381557"/>
                  <a:pt x="449580" y="2353617"/>
                </a:cubicBezTo>
                <a:lnTo>
                  <a:pt x="756920" y="2353617"/>
                </a:lnTo>
                <a:lnTo>
                  <a:pt x="756920" y="2340917"/>
                </a:lnTo>
                <a:lnTo>
                  <a:pt x="447040" y="2340917"/>
                </a:lnTo>
                <a:cubicBezTo>
                  <a:pt x="411480" y="2189786"/>
                  <a:pt x="294640" y="2070407"/>
                  <a:pt x="144780" y="2031036"/>
                </a:cubicBezTo>
                <a:lnTo>
                  <a:pt x="144780" y="1784657"/>
                </a:lnTo>
                <a:lnTo>
                  <a:pt x="132080" y="1784657"/>
                </a:lnTo>
                <a:lnTo>
                  <a:pt x="132080" y="2028497"/>
                </a:lnTo>
                <a:cubicBezTo>
                  <a:pt x="101600" y="2022147"/>
                  <a:pt x="71120" y="2017067"/>
                  <a:pt x="38100" y="2017067"/>
                </a:cubicBezTo>
                <a:lnTo>
                  <a:pt x="38100" y="1784657"/>
                </a:lnTo>
                <a:lnTo>
                  <a:pt x="0" y="1784657"/>
                </a:lnTo>
                <a:lnTo>
                  <a:pt x="0" y="2056437"/>
                </a:lnTo>
                <a:lnTo>
                  <a:pt x="22860" y="2055167"/>
                </a:lnTo>
                <a:lnTo>
                  <a:pt x="36830" y="2055167"/>
                </a:lnTo>
                <a:cubicBezTo>
                  <a:pt x="69850" y="2055167"/>
                  <a:pt x="101600" y="2058977"/>
                  <a:pt x="132080" y="2066597"/>
                </a:cubicBezTo>
                <a:lnTo>
                  <a:pt x="132080" y="2175817"/>
                </a:lnTo>
                <a:lnTo>
                  <a:pt x="135890" y="2177087"/>
                </a:lnTo>
                <a:cubicBezTo>
                  <a:pt x="214630" y="2206297"/>
                  <a:pt x="274320" y="2269797"/>
                  <a:pt x="302260" y="2348537"/>
                </a:cubicBezTo>
                <a:lnTo>
                  <a:pt x="303530" y="2352347"/>
                </a:lnTo>
                <a:lnTo>
                  <a:pt x="411480" y="2352347"/>
                </a:lnTo>
                <a:cubicBezTo>
                  <a:pt x="417830" y="2379017"/>
                  <a:pt x="421640" y="2408227"/>
                  <a:pt x="421640" y="2437437"/>
                </a:cubicBezTo>
                <a:cubicBezTo>
                  <a:pt x="421640" y="2445057"/>
                  <a:pt x="421640" y="2453947"/>
                  <a:pt x="420370" y="2464107"/>
                </a:cubicBezTo>
                <a:lnTo>
                  <a:pt x="419100" y="2484427"/>
                </a:lnTo>
                <a:lnTo>
                  <a:pt x="6729044" y="2484427"/>
                </a:lnTo>
                <a:lnTo>
                  <a:pt x="6727773" y="2464107"/>
                </a:lnTo>
                <a:cubicBezTo>
                  <a:pt x="6726503" y="2453947"/>
                  <a:pt x="6726503" y="2445057"/>
                  <a:pt x="6726503" y="2437437"/>
                </a:cubicBezTo>
                <a:cubicBezTo>
                  <a:pt x="6726503" y="2408227"/>
                  <a:pt x="6730313" y="2380287"/>
                  <a:pt x="6736663" y="2352347"/>
                </a:cubicBezTo>
                <a:lnTo>
                  <a:pt x="6844613" y="2352347"/>
                </a:lnTo>
                <a:lnTo>
                  <a:pt x="6845884" y="2348537"/>
                </a:lnTo>
                <a:cubicBezTo>
                  <a:pt x="6872553" y="2267257"/>
                  <a:pt x="6937323" y="2202487"/>
                  <a:pt x="7017334" y="2174547"/>
                </a:cubicBezTo>
                <a:lnTo>
                  <a:pt x="7021144" y="2173277"/>
                </a:lnTo>
                <a:lnTo>
                  <a:pt x="7021144" y="2065327"/>
                </a:lnTo>
                <a:cubicBezTo>
                  <a:pt x="7049084" y="2058977"/>
                  <a:pt x="7079563" y="2055167"/>
                  <a:pt x="7110044" y="2055167"/>
                </a:cubicBezTo>
                <a:cubicBezTo>
                  <a:pt x="7117663" y="2055167"/>
                  <a:pt x="7125284" y="2055167"/>
                  <a:pt x="7132903" y="2056437"/>
                </a:cubicBezTo>
                <a:lnTo>
                  <a:pt x="7153223" y="2057707"/>
                </a:lnTo>
                <a:lnTo>
                  <a:pt x="7150684" y="1784657"/>
                </a:lnTo>
                <a:close/>
                <a:moveTo>
                  <a:pt x="144780" y="406400"/>
                </a:moveTo>
                <a:lnTo>
                  <a:pt x="144780" y="309880"/>
                </a:lnTo>
                <a:cubicBezTo>
                  <a:pt x="219710" y="279400"/>
                  <a:pt x="279400" y="219710"/>
                  <a:pt x="309880" y="144780"/>
                </a:cubicBezTo>
                <a:lnTo>
                  <a:pt x="406400" y="144780"/>
                </a:lnTo>
                <a:cubicBezTo>
                  <a:pt x="369570" y="270510"/>
                  <a:pt x="270510" y="369570"/>
                  <a:pt x="144780" y="406400"/>
                </a:cubicBezTo>
                <a:close/>
                <a:moveTo>
                  <a:pt x="6457263" y="132080"/>
                </a:moveTo>
                <a:lnTo>
                  <a:pt x="448310" y="132080"/>
                </a:lnTo>
                <a:cubicBezTo>
                  <a:pt x="454660" y="101600"/>
                  <a:pt x="458470" y="71120"/>
                  <a:pt x="458470" y="39370"/>
                </a:cubicBezTo>
                <a:lnTo>
                  <a:pt x="458470" y="38100"/>
                </a:lnTo>
                <a:lnTo>
                  <a:pt x="6687133" y="38100"/>
                </a:lnTo>
                <a:lnTo>
                  <a:pt x="6687133" y="39370"/>
                </a:lnTo>
                <a:cubicBezTo>
                  <a:pt x="6687133" y="71120"/>
                  <a:pt x="6690944" y="102870"/>
                  <a:pt x="6697294" y="132080"/>
                </a:cubicBezTo>
                <a:lnTo>
                  <a:pt x="6457263" y="132080"/>
                </a:lnTo>
                <a:close/>
                <a:moveTo>
                  <a:pt x="312420" y="2340917"/>
                </a:moveTo>
                <a:cubicBezTo>
                  <a:pt x="284480" y="2260907"/>
                  <a:pt x="223520" y="2198677"/>
                  <a:pt x="144780" y="2166927"/>
                </a:cubicBezTo>
                <a:lnTo>
                  <a:pt x="144780" y="2070407"/>
                </a:lnTo>
                <a:cubicBezTo>
                  <a:pt x="273050" y="2108507"/>
                  <a:pt x="373380" y="2211377"/>
                  <a:pt x="407670" y="2340917"/>
                </a:cubicBezTo>
                <a:lnTo>
                  <a:pt x="312420" y="2340917"/>
                </a:lnTo>
                <a:close/>
                <a:moveTo>
                  <a:pt x="7005903" y="2164387"/>
                </a:moveTo>
                <a:cubicBezTo>
                  <a:pt x="6924623" y="2194867"/>
                  <a:pt x="6859853" y="2259637"/>
                  <a:pt x="6831913" y="2340917"/>
                </a:cubicBezTo>
                <a:lnTo>
                  <a:pt x="6736663" y="2340917"/>
                </a:lnTo>
                <a:cubicBezTo>
                  <a:pt x="6770953" y="2208837"/>
                  <a:pt x="6875094" y="2104697"/>
                  <a:pt x="7005903" y="2069137"/>
                </a:cubicBezTo>
                <a:lnTo>
                  <a:pt x="7005903" y="2164387"/>
                </a:lnTo>
                <a:close/>
                <a:moveTo>
                  <a:pt x="7005903" y="407670"/>
                </a:moveTo>
                <a:cubicBezTo>
                  <a:pt x="6877633" y="372110"/>
                  <a:pt x="6776033" y="271780"/>
                  <a:pt x="6739203" y="143510"/>
                </a:cubicBezTo>
                <a:lnTo>
                  <a:pt x="6835723" y="143510"/>
                </a:lnTo>
                <a:cubicBezTo>
                  <a:pt x="6866203" y="222250"/>
                  <a:pt x="6928433" y="283210"/>
                  <a:pt x="7007173" y="311150"/>
                </a:cubicBezTo>
                <a:lnTo>
                  <a:pt x="7007173" y="407670"/>
                </a:lnTo>
                <a:close/>
                <a:moveTo>
                  <a:pt x="7112583" y="1784657"/>
                </a:moveTo>
                <a:lnTo>
                  <a:pt x="7112583" y="2018337"/>
                </a:lnTo>
                <a:lnTo>
                  <a:pt x="7107503" y="2018337"/>
                </a:lnTo>
                <a:cubicBezTo>
                  <a:pt x="7077023" y="2018337"/>
                  <a:pt x="7047813" y="2022147"/>
                  <a:pt x="7018603" y="2027227"/>
                </a:cubicBezTo>
                <a:lnTo>
                  <a:pt x="7018603" y="450850"/>
                </a:lnTo>
                <a:cubicBezTo>
                  <a:pt x="7046544" y="457200"/>
                  <a:pt x="7077023" y="459740"/>
                  <a:pt x="7107503" y="459740"/>
                </a:cubicBezTo>
                <a:lnTo>
                  <a:pt x="7112583" y="459740"/>
                </a:lnTo>
                <a:lnTo>
                  <a:pt x="7112583" y="1784657"/>
                </a:lnTo>
                <a:close/>
              </a:path>
            </a:pathLst>
          </a:custGeom>
          <a:solidFill>
            <a:srgbClr val="0D907E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75" name="Google Shape;675;p23"/>
          <p:cNvSpPr/>
          <p:nvPr/>
        </p:nvSpPr>
        <p:spPr>
          <a:xfrm>
            <a:off x="5298390" y="6129635"/>
            <a:ext cx="2071707" cy="719536"/>
          </a:xfrm>
          <a:custGeom>
            <a:rect b="b" l="l" r="r" t="t"/>
            <a:pathLst>
              <a:path extrusionOk="0" h="2484427" w="7153223">
                <a:moveTo>
                  <a:pt x="7150683" y="1784657"/>
                </a:moveTo>
                <a:lnTo>
                  <a:pt x="7150683" y="420370"/>
                </a:lnTo>
                <a:lnTo>
                  <a:pt x="7130363" y="421640"/>
                </a:lnTo>
                <a:cubicBezTo>
                  <a:pt x="7122744" y="421640"/>
                  <a:pt x="7115123" y="422910"/>
                  <a:pt x="7107503" y="422910"/>
                </a:cubicBezTo>
                <a:cubicBezTo>
                  <a:pt x="7077023" y="422910"/>
                  <a:pt x="7047813" y="419100"/>
                  <a:pt x="7018603" y="412750"/>
                </a:cubicBezTo>
                <a:lnTo>
                  <a:pt x="7018603" y="304800"/>
                </a:lnTo>
                <a:lnTo>
                  <a:pt x="7014794" y="303530"/>
                </a:lnTo>
                <a:cubicBezTo>
                  <a:pt x="6936053" y="275590"/>
                  <a:pt x="6875094" y="215900"/>
                  <a:pt x="6845883" y="137160"/>
                </a:cubicBezTo>
                <a:lnTo>
                  <a:pt x="6844613" y="133350"/>
                </a:lnTo>
                <a:lnTo>
                  <a:pt x="6736663" y="133350"/>
                </a:lnTo>
                <a:cubicBezTo>
                  <a:pt x="6729044" y="104140"/>
                  <a:pt x="6725233" y="72390"/>
                  <a:pt x="6725233" y="40640"/>
                </a:cubicBezTo>
                <a:lnTo>
                  <a:pt x="6725233" y="0"/>
                </a:lnTo>
                <a:lnTo>
                  <a:pt x="419100" y="0"/>
                </a:lnTo>
                <a:lnTo>
                  <a:pt x="419100" y="39370"/>
                </a:lnTo>
                <a:cubicBezTo>
                  <a:pt x="419100" y="71120"/>
                  <a:pt x="415290" y="102870"/>
                  <a:pt x="407670" y="132080"/>
                </a:cubicBezTo>
                <a:lnTo>
                  <a:pt x="299720" y="132080"/>
                </a:lnTo>
                <a:lnTo>
                  <a:pt x="298450" y="135890"/>
                </a:lnTo>
                <a:cubicBezTo>
                  <a:pt x="270510" y="212090"/>
                  <a:pt x="210820" y="271780"/>
                  <a:pt x="135890" y="299720"/>
                </a:cubicBezTo>
                <a:lnTo>
                  <a:pt x="132080" y="300990"/>
                </a:lnTo>
                <a:lnTo>
                  <a:pt x="132080" y="410210"/>
                </a:lnTo>
                <a:cubicBezTo>
                  <a:pt x="101600" y="417830"/>
                  <a:pt x="69850" y="421640"/>
                  <a:pt x="36830" y="421640"/>
                </a:cubicBezTo>
                <a:lnTo>
                  <a:pt x="20320" y="421640"/>
                </a:lnTo>
                <a:lnTo>
                  <a:pt x="0" y="420370"/>
                </a:lnTo>
                <a:lnTo>
                  <a:pt x="0" y="1784657"/>
                </a:lnTo>
                <a:lnTo>
                  <a:pt x="38100" y="1784657"/>
                </a:lnTo>
                <a:lnTo>
                  <a:pt x="38100" y="459740"/>
                </a:lnTo>
                <a:cubicBezTo>
                  <a:pt x="69850" y="459740"/>
                  <a:pt x="101600" y="455930"/>
                  <a:pt x="132080" y="448310"/>
                </a:cubicBezTo>
                <a:lnTo>
                  <a:pt x="132080" y="1783387"/>
                </a:lnTo>
                <a:lnTo>
                  <a:pt x="144780" y="1783387"/>
                </a:lnTo>
                <a:lnTo>
                  <a:pt x="144780" y="445770"/>
                </a:lnTo>
                <a:cubicBezTo>
                  <a:pt x="290830" y="407670"/>
                  <a:pt x="406400" y="290830"/>
                  <a:pt x="444500" y="144780"/>
                </a:cubicBezTo>
                <a:lnTo>
                  <a:pt x="6699833" y="144780"/>
                </a:lnTo>
                <a:cubicBezTo>
                  <a:pt x="6737933" y="293370"/>
                  <a:pt x="6857313" y="411480"/>
                  <a:pt x="7007173" y="448310"/>
                </a:cubicBezTo>
                <a:lnTo>
                  <a:pt x="7007173" y="2029767"/>
                </a:lnTo>
                <a:cubicBezTo>
                  <a:pt x="6854773" y="2067867"/>
                  <a:pt x="6735394" y="2188517"/>
                  <a:pt x="6698563" y="2340917"/>
                </a:cubicBezTo>
                <a:lnTo>
                  <a:pt x="756920" y="2340917"/>
                </a:lnTo>
                <a:lnTo>
                  <a:pt x="756920" y="2353617"/>
                </a:lnTo>
                <a:lnTo>
                  <a:pt x="6694753" y="2353617"/>
                </a:lnTo>
                <a:cubicBezTo>
                  <a:pt x="6689673" y="2381557"/>
                  <a:pt x="6685863" y="2409497"/>
                  <a:pt x="6685863" y="2438707"/>
                </a:cubicBezTo>
                <a:lnTo>
                  <a:pt x="6685863" y="2447597"/>
                </a:lnTo>
                <a:lnTo>
                  <a:pt x="458470" y="2447597"/>
                </a:lnTo>
                <a:lnTo>
                  <a:pt x="458470" y="2438707"/>
                </a:lnTo>
                <a:cubicBezTo>
                  <a:pt x="458470" y="2409497"/>
                  <a:pt x="455930" y="2381557"/>
                  <a:pt x="449580" y="2353617"/>
                </a:cubicBezTo>
                <a:lnTo>
                  <a:pt x="756920" y="2353617"/>
                </a:lnTo>
                <a:lnTo>
                  <a:pt x="756920" y="2340917"/>
                </a:lnTo>
                <a:lnTo>
                  <a:pt x="447040" y="2340917"/>
                </a:lnTo>
                <a:cubicBezTo>
                  <a:pt x="411480" y="2189786"/>
                  <a:pt x="294640" y="2070407"/>
                  <a:pt x="144780" y="2031036"/>
                </a:cubicBezTo>
                <a:lnTo>
                  <a:pt x="144780" y="1784657"/>
                </a:lnTo>
                <a:lnTo>
                  <a:pt x="132080" y="1784657"/>
                </a:lnTo>
                <a:lnTo>
                  <a:pt x="132080" y="2028497"/>
                </a:lnTo>
                <a:cubicBezTo>
                  <a:pt x="101600" y="2022147"/>
                  <a:pt x="71120" y="2017067"/>
                  <a:pt x="38100" y="2017067"/>
                </a:cubicBezTo>
                <a:lnTo>
                  <a:pt x="38100" y="1784657"/>
                </a:lnTo>
                <a:lnTo>
                  <a:pt x="0" y="1784657"/>
                </a:lnTo>
                <a:lnTo>
                  <a:pt x="0" y="2056437"/>
                </a:lnTo>
                <a:lnTo>
                  <a:pt x="22860" y="2055167"/>
                </a:lnTo>
                <a:lnTo>
                  <a:pt x="36830" y="2055167"/>
                </a:lnTo>
                <a:cubicBezTo>
                  <a:pt x="69850" y="2055167"/>
                  <a:pt x="101600" y="2058977"/>
                  <a:pt x="132080" y="2066597"/>
                </a:cubicBezTo>
                <a:lnTo>
                  <a:pt x="132080" y="2175817"/>
                </a:lnTo>
                <a:lnTo>
                  <a:pt x="135890" y="2177087"/>
                </a:lnTo>
                <a:cubicBezTo>
                  <a:pt x="214630" y="2206297"/>
                  <a:pt x="274320" y="2269797"/>
                  <a:pt x="302260" y="2348537"/>
                </a:cubicBezTo>
                <a:lnTo>
                  <a:pt x="303530" y="2352347"/>
                </a:lnTo>
                <a:lnTo>
                  <a:pt x="411480" y="2352347"/>
                </a:lnTo>
                <a:cubicBezTo>
                  <a:pt x="417830" y="2379017"/>
                  <a:pt x="421640" y="2408227"/>
                  <a:pt x="421640" y="2437437"/>
                </a:cubicBezTo>
                <a:cubicBezTo>
                  <a:pt x="421640" y="2445057"/>
                  <a:pt x="421640" y="2453947"/>
                  <a:pt x="420370" y="2464107"/>
                </a:cubicBezTo>
                <a:lnTo>
                  <a:pt x="419100" y="2484427"/>
                </a:lnTo>
                <a:lnTo>
                  <a:pt x="6729044" y="2484427"/>
                </a:lnTo>
                <a:lnTo>
                  <a:pt x="6727773" y="2464107"/>
                </a:lnTo>
                <a:cubicBezTo>
                  <a:pt x="6726503" y="2453947"/>
                  <a:pt x="6726503" y="2445057"/>
                  <a:pt x="6726503" y="2437437"/>
                </a:cubicBezTo>
                <a:cubicBezTo>
                  <a:pt x="6726503" y="2408227"/>
                  <a:pt x="6730313" y="2380287"/>
                  <a:pt x="6736663" y="2352347"/>
                </a:cubicBezTo>
                <a:lnTo>
                  <a:pt x="6844613" y="2352347"/>
                </a:lnTo>
                <a:lnTo>
                  <a:pt x="6845884" y="2348537"/>
                </a:lnTo>
                <a:cubicBezTo>
                  <a:pt x="6872553" y="2267257"/>
                  <a:pt x="6937323" y="2202487"/>
                  <a:pt x="7017334" y="2174547"/>
                </a:cubicBezTo>
                <a:lnTo>
                  <a:pt x="7021144" y="2173277"/>
                </a:lnTo>
                <a:lnTo>
                  <a:pt x="7021144" y="2065327"/>
                </a:lnTo>
                <a:cubicBezTo>
                  <a:pt x="7049084" y="2058977"/>
                  <a:pt x="7079563" y="2055167"/>
                  <a:pt x="7110044" y="2055167"/>
                </a:cubicBezTo>
                <a:cubicBezTo>
                  <a:pt x="7117663" y="2055167"/>
                  <a:pt x="7125284" y="2055167"/>
                  <a:pt x="7132903" y="2056437"/>
                </a:cubicBezTo>
                <a:lnTo>
                  <a:pt x="7153223" y="2057707"/>
                </a:lnTo>
                <a:lnTo>
                  <a:pt x="7150684" y="1784657"/>
                </a:lnTo>
                <a:close/>
                <a:moveTo>
                  <a:pt x="144780" y="406400"/>
                </a:moveTo>
                <a:lnTo>
                  <a:pt x="144780" y="309880"/>
                </a:lnTo>
                <a:cubicBezTo>
                  <a:pt x="219710" y="279400"/>
                  <a:pt x="279400" y="219710"/>
                  <a:pt x="309880" y="144780"/>
                </a:cubicBezTo>
                <a:lnTo>
                  <a:pt x="406400" y="144780"/>
                </a:lnTo>
                <a:cubicBezTo>
                  <a:pt x="369570" y="270510"/>
                  <a:pt x="270510" y="369570"/>
                  <a:pt x="144780" y="406400"/>
                </a:cubicBezTo>
                <a:close/>
                <a:moveTo>
                  <a:pt x="6457263" y="132080"/>
                </a:moveTo>
                <a:lnTo>
                  <a:pt x="448310" y="132080"/>
                </a:lnTo>
                <a:cubicBezTo>
                  <a:pt x="454660" y="101600"/>
                  <a:pt x="458470" y="71120"/>
                  <a:pt x="458470" y="39370"/>
                </a:cubicBezTo>
                <a:lnTo>
                  <a:pt x="458470" y="38100"/>
                </a:lnTo>
                <a:lnTo>
                  <a:pt x="6687133" y="38100"/>
                </a:lnTo>
                <a:lnTo>
                  <a:pt x="6687133" y="39370"/>
                </a:lnTo>
                <a:cubicBezTo>
                  <a:pt x="6687133" y="71120"/>
                  <a:pt x="6690944" y="102870"/>
                  <a:pt x="6697294" y="132080"/>
                </a:cubicBezTo>
                <a:lnTo>
                  <a:pt x="6457263" y="132080"/>
                </a:lnTo>
                <a:close/>
                <a:moveTo>
                  <a:pt x="312420" y="2340917"/>
                </a:moveTo>
                <a:cubicBezTo>
                  <a:pt x="284480" y="2260907"/>
                  <a:pt x="223520" y="2198677"/>
                  <a:pt x="144780" y="2166927"/>
                </a:cubicBezTo>
                <a:lnTo>
                  <a:pt x="144780" y="2070407"/>
                </a:lnTo>
                <a:cubicBezTo>
                  <a:pt x="273050" y="2108507"/>
                  <a:pt x="373380" y="2211377"/>
                  <a:pt x="407670" y="2340917"/>
                </a:cubicBezTo>
                <a:lnTo>
                  <a:pt x="312420" y="2340917"/>
                </a:lnTo>
                <a:close/>
                <a:moveTo>
                  <a:pt x="7005903" y="2164387"/>
                </a:moveTo>
                <a:cubicBezTo>
                  <a:pt x="6924623" y="2194867"/>
                  <a:pt x="6859853" y="2259637"/>
                  <a:pt x="6831913" y="2340917"/>
                </a:cubicBezTo>
                <a:lnTo>
                  <a:pt x="6736663" y="2340917"/>
                </a:lnTo>
                <a:cubicBezTo>
                  <a:pt x="6770953" y="2208837"/>
                  <a:pt x="6875094" y="2104697"/>
                  <a:pt x="7005903" y="2069137"/>
                </a:cubicBezTo>
                <a:lnTo>
                  <a:pt x="7005903" y="2164387"/>
                </a:lnTo>
                <a:close/>
                <a:moveTo>
                  <a:pt x="7005903" y="407670"/>
                </a:moveTo>
                <a:cubicBezTo>
                  <a:pt x="6877633" y="372110"/>
                  <a:pt x="6776033" y="271780"/>
                  <a:pt x="6739203" y="143510"/>
                </a:cubicBezTo>
                <a:lnTo>
                  <a:pt x="6835723" y="143510"/>
                </a:lnTo>
                <a:cubicBezTo>
                  <a:pt x="6866203" y="222250"/>
                  <a:pt x="6928433" y="283210"/>
                  <a:pt x="7007173" y="311150"/>
                </a:cubicBezTo>
                <a:lnTo>
                  <a:pt x="7007173" y="407670"/>
                </a:lnTo>
                <a:close/>
                <a:moveTo>
                  <a:pt x="7112583" y="1784657"/>
                </a:moveTo>
                <a:lnTo>
                  <a:pt x="7112583" y="2018337"/>
                </a:lnTo>
                <a:lnTo>
                  <a:pt x="7107503" y="2018337"/>
                </a:lnTo>
                <a:cubicBezTo>
                  <a:pt x="7077023" y="2018337"/>
                  <a:pt x="7047813" y="2022147"/>
                  <a:pt x="7018603" y="2027227"/>
                </a:cubicBezTo>
                <a:lnTo>
                  <a:pt x="7018603" y="450850"/>
                </a:lnTo>
                <a:cubicBezTo>
                  <a:pt x="7046544" y="457200"/>
                  <a:pt x="7077023" y="459740"/>
                  <a:pt x="7107503" y="459740"/>
                </a:cubicBezTo>
                <a:lnTo>
                  <a:pt x="7112583" y="459740"/>
                </a:lnTo>
                <a:lnTo>
                  <a:pt x="7112583" y="1784657"/>
                </a:lnTo>
                <a:close/>
              </a:path>
            </a:pathLst>
          </a:custGeom>
          <a:solidFill>
            <a:srgbClr val="0D907E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76" name="Google Shape;676;p23"/>
          <p:cNvSpPr/>
          <p:nvPr/>
        </p:nvSpPr>
        <p:spPr>
          <a:xfrm>
            <a:off x="442276" y="3208861"/>
            <a:ext cx="2071707" cy="719536"/>
          </a:xfrm>
          <a:custGeom>
            <a:rect b="b" l="l" r="r" t="t"/>
            <a:pathLst>
              <a:path extrusionOk="0" h="2484427" w="7153223">
                <a:moveTo>
                  <a:pt x="7150683" y="1784657"/>
                </a:moveTo>
                <a:lnTo>
                  <a:pt x="7150683" y="420370"/>
                </a:lnTo>
                <a:lnTo>
                  <a:pt x="7130363" y="421640"/>
                </a:lnTo>
                <a:cubicBezTo>
                  <a:pt x="7122744" y="421640"/>
                  <a:pt x="7115123" y="422910"/>
                  <a:pt x="7107503" y="422910"/>
                </a:cubicBezTo>
                <a:cubicBezTo>
                  <a:pt x="7077023" y="422910"/>
                  <a:pt x="7047813" y="419100"/>
                  <a:pt x="7018603" y="412750"/>
                </a:cubicBezTo>
                <a:lnTo>
                  <a:pt x="7018603" y="304800"/>
                </a:lnTo>
                <a:lnTo>
                  <a:pt x="7014794" y="303530"/>
                </a:lnTo>
                <a:cubicBezTo>
                  <a:pt x="6936053" y="275590"/>
                  <a:pt x="6875094" y="215900"/>
                  <a:pt x="6845883" y="137160"/>
                </a:cubicBezTo>
                <a:lnTo>
                  <a:pt x="6844613" y="133350"/>
                </a:lnTo>
                <a:lnTo>
                  <a:pt x="6736663" y="133350"/>
                </a:lnTo>
                <a:cubicBezTo>
                  <a:pt x="6729044" y="104140"/>
                  <a:pt x="6725233" y="72390"/>
                  <a:pt x="6725233" y="40640"/>
                </a:cubicBezTo>
                <a:lnTo>
                  <a:pt x="6725233" y="0"/>
                </a:lnTo>
                <a:lnTo>
                  <a:pt x="419100" y="0"/>
                </a:lnTo>
                <a:lnTo>
                  <a:pt x="419100" y="39370"/>
                </a:lnTo>
                <a:cubicBezTo>
                  <a:pt x="419100" y="71120"/>
                  <a:pt x="415290" y="102870"/>
                  <a:pt x="407670" y="132080"/>
                </a:cubicBezTo>
                <a:lnTo>
                  <a:pt x="299720" y="132080"/>
                </a:lnTo>
                <a:lnTo>
                  <a:pt x="298450" y="135890"/>
                </a:lnTo>
                <a:cubicBezTo>
                  <a:pt x="270510" y="212090"/>
                  <a:pt x="210820" y="271780"/>
                  <a:pt x="135890" y="299720"/>
                </a:cubicBezTo>
                <a:lnTo>
                  <a:pt x="132080" y="300990"/>
                </a:lnTo>
                <a:lnTo>
                  <a:pt x="132080" y="410210"/>
                </a:lnTo>
                <a:cubicBezTo>
                  <a:pt x="101600" y="417830"/>
                  <a:pt x="69850" y="421640"/>
                  <a:pt x="36830" y="421640"/>
                </a:cubicBezTo>
                <a:lnTo>
                  <a:pt x="20320" y="421640"/>
                </a:lnTo>
                <a:lnTo>
                  <a:pt x="0" y="420370"/>
                </a:lnTo>
                <a:lnTo>
                  <a:pt x="0" y="1784657"/>
                </a:lnTo>
                <a:lnTo>
                  <a:pt x="38100" y="1784657"/>
                </a:lnTo>
                <a:lnTo>
                  <a:pt x="38100" y="459740"/>
                </a:lnTo>
                <a:cubicBezTo>
                  <a:pt x="69850" y="459740"/>
                  <a:pt x="101600" y="455930"/>
                  <a:pt x="132080" y="448310"/>
                </a:cubicBezTo>
                <a:lnTo>
                  <a:pt x="132080" y="1783387"/>
                </a:lnTo>
                <a:lnTo>
                  <a:pt x="144780" y="1783387"/>
                </a:lnTo>
                <a:lnTo>
                  <a:pt x="144780" y="445770"/>
                </a:lnTo>
                <a:cubicBezTo>
                  <a:pt x="290830" y="407670"/>
                  <a:pt x="406400" y="290830"/>
                  <a:pt x="444500" y="144780"/>
                </a:cubicBezTo>
                <a:lnTo>
                  <a:pt x="6699833" y="144780"/>
                </a:lnTo>
                <a:cubicBezTo>
                  <a:pt x="6737933" y="293370"/>
                  <a:pt x="6857313" y="411480"/>
                  <a:pt x="7007173" y="448310"/>
                </a:cubicBezTo>
                <a:lnTo>
                  <a:pt x="7007173" y="2029767"/>
                </a:lnTo>
                <a:cubicBezTo>
                  <a:pt x="6854773" y="2067867"/>
                  <a:pt x="6735394" y="2188517"/>
                  <a:pt x="6698563" y="2340917"/>
                </a:cubicBezTo>
                <a:lnTo>
                  <a:pt x="756920" y="2340917"/>
                </a:lnTo>
                <a:lnTo>
                  <a:pt x="756920" y="2353617"/>
                </a:lnTo>
                <a:lnTo>
                  <a:pt x="6694753" y="2353617"/>
                </a:lnTo>
                <a:cubicBezTo>
                  <a:pt x="6689673" y="2381557"/>
                  <a:pt x="6685863" y="2409497"/>
                  <a:pt x="6685863" y="2438707"/>
                </a:cubicBezTo>
                <a:lnTo>
                  <a:pt x="6685863" y="2447597"/>
                </a:lnTo>
                <a:lnTo>
                  <a:pt x="458470" y="2447597"/>
                </a:lnTo>
                <a:lnTo>
                  <a:pt x="458470" y="2438707"/>
                </a:lnTo>
                <a:cubicBezTo>
                  <a:pt x="458470" y="2409497"/>
                  <a:pt x="455930" y="2381557"/>
                  <a:pt x="449580" y="2353617"/>
                </a:cubicBezTo>
                <a:lnTo>
                  <a:pt x="756920" y="2353617"/>
                </a:lnTo>
                <a:lnTo>
                  <a:pt x="756920" y="2340917"/>
                </a:lnTo>
                <a:lnTo>
                  <a:pt x="447040" y="2340917"/>
                </a:lnTo>
                <a:cubicBezTo>
                  <a:pt x="411480" y="2189786"/>
                  <a:pt x="294640" y="2070407"/>
                  <a:pt x="144780" y="2031036"/>
                </a:cubicBezTo>
                <a:lnTo>
                  <a:pt x="144780" y="1784657"/>
                </a:lnTo>
                <a:lnTo>
                  <a:pt x="132080" y="1784657"/>
                </a:lnTo>
                <a:lnTo>
                  <a:pt x="132080" y="2028497"/>
                </a:lnTo>
                <a:cubicBezTo>
                  <a:pt x="101600" y="2022147"/>
                  <a:pt x="71120" y="2017067"/>
                  <a:pt x="38100" y="2017067"/>
                </a:cubicBezTo>
                <a:lnTo>
                  <a:pt x="38100" y="1784657"/>
                </a:lnTo>
                <a:lnTo>
                  <a:pt x="0" y="1784657"/>
                </a:lnTo>
                <a:lnTo>
                  <a:pt x="0" y="2056437"/>
                </a:lnTo>
                <a:lnTo>
                  <a:pt x="22860" y="2055167"/>
                </a:lnTo>
                <a:lnTo>
                  <a:pt x="36830" y="2055167"/>
                </a:lnTo>
                <a:cubicBezTo>
                  <a:pt x="69850" y="2055167"/>
                  <a:pt x="101600" y="2058977"/>
                  <a:pt x="132080" y="2066597"/>
                </a:cubicBezTo>
                <a:lnTo>
                  <a:pt x="132080" y="2175817"/>
                </a:lnTo>
                <a:lnTo>
                  <a:pt x="135890" y="2177087"/>
                </a:lnTo>
                <a:cubicBezTo>
                  <a:pt x="214630" y="2206297"/>
                  <a:pt x="274320" y="2269797"/>
                  <a:pt x="302260" y="2348537"/>
                </a:cubicBezTo>
                <a:lnTo>
                  <a:pt x="303530" y="2352347"/>
                </a:lnTo>
                <a:lnTo>
                  <a:pt x="411480" y="2352347"/>
                </a:lnTo>
                <a:cubicBezTo>
                  <a:pt x="417830" y="2379017"/>
                  <a:pt x="421640" y="2408227"/>
                  <a:pt x="421640" y="2437437"/>
                </a:cubicBezTo>
                <a:cubicBezTo>
                  <a:pt x="421640" y="2445057"/>
                  <a:pt x="421640" y="2453947"/>
                  <a:pt x="420370" y="2464107"/>
                </a:cubicBezTo>
                <a:lnTo>
                  <a:pt x="419100" y="2484427"/>
                </a:lnTo>
                <a:lnTo>
                  <a:pt x="6729044" y="2484427"/>
                </a:lnTo>
                <a:lnTo>
                  <a:pt x="6727773" y="2464107"/>
                </a:lnTo>
                <a:cubicBezTo>
                  <a:pt x="6726503" y="2453947"/>
                  <a:pt x="6726503" y="2445057"/>
                  <a:pt x="6726503" y="2437437"/>
                </a:cubicBezTo>
                <a:cubicBezTo>
                  <a:pt x="6726503" y="2408227"/>
                  <a:pt x="6730313" y="2380287"/>
                  <a:pt x="6736663" y="2352347"/>
                </a:cubicBezTo>
                <a:lnTo>
                  <a:pt x="6844613" y="2352347"/>
                </a:lnTo>
                <a:lnTo>
                  <a:pt x="6845884" y="2348537"/>
                </a:lnTo>
                <a:cubicBezTo>
                  <a:pt x="6872553" y="2267257"/>
                  <a:pt x="6937323" y="2202487"/>
                  <a:pt x="7017334" y="2174547"/>
                </a:cubicBezTo>
                <a:lnTo>
                  <a:pt x="7021144" y="2173277"/>
                </a:lnTo>
                <a:lnTo>
                  <a:pt x="7021144" y="2065327"/>
                </a:lnTo>
                <a:cubicBezTo>
                  <a:pt x="7049084" y="2058977"/>
                  <a:pt x="7079563" y="2055167"/>
                  <a:pt x="7110044" y="2055167"/>
                </a:cubicBezTo>
                <a:cubicBezTo>
                  <a:pt x="7117663" y="2055167"/>
                  <a:pt x="7125284" y="2055167"/>
                  <a:pt x="7132903" y="2056437"/>
                </a:cubicBezTo>
                <a:lnTo>
                  <a:pt x="7153223" y="2057707"/>
                </a:lnTo>
                <a:lnTo>
                  <a:pt x="7150684" y="1784657"/>
                </a:lnTo>
                <a:close/>
                <a:moveTo>
                  <a:pt x="144780" y="406400"/>
                </a:moveTo>
                <a:lnTo>
                  <a:pt x="144780" y="309880"/>
                </a:lnTo>
                <a:cubicBezTo>
                  <a:pt x="219710" y="279400"/>
                  <a:pt x="279400" y="219710"/>
                  <a:pt x="309880" y="144780"/>
                </a:cubicBezTo>
                <a:lnTo>
                  <a:pt x="406400" y="144780"/>
                </a:lnTo>
                <a:cubicBezTo>
                  <a:pt x="369570" y="270510"/>
                  <a:pt x="270510" y="369570"/>
                  <a:pt x="144780" y="406400"/>
                </a:cubicBezTo>
                <a:close/>
                <a:moveTo>
                  <a:pt x="6457263" y="132080"/>
                </a:moveTo>
                <a:lnTo>
                  <a:pt x="448310" y="132080"/>
                </a:lnTo>
                <a:cubicBezTo>
                  <a:pt x="454660" y="101600"/>
                  <a:pt x="458470" y="71120"/>
                  <a:pt x="458470" y="39370"/>
                </a:cubicBezTo>
                <a:lnTo>
                  <a:pt x="458470" y="38100"/>
                </a:lnTo>
                <a:lnTo>
                  <a:pt x="6687133" y="38100"/>
                </a:lnTo>
                <a:lnTo>
                  <a:pt x="6687133" y="39370"/>
                </a:lnTo>
                <a:cubicBezTo>
                  <a:pt x="6687133" y="71120"/>
                  <a:pt x="6690944" y="102870"/>
                  <a:pt x="6697294" y="132080"/>
                </a:cubicBezTo>
                <a:lnTo>
                  <a:pt x="6457263" y="132080"/>
                </a:lnTo>
                <a:close/>
                <a:moveTo>
                  <a:pt x="312420" y="2340917"/>
                </a:moveTo>
                <a:cubicBezTo>
                  <a:pt x="284480" y="2260907"/>
                  <a:pt x="223520" y="2198677"/>
                  <a:pt x="144780" y="2166927"/>
                </a:cubicBezTo>
                <a:lnTo>
                  <a:pt x="144780" y="2070407"/>
                </a:lnTo>
                <a:cubicBezTo>
                  <a:pt x="273050" y="2108507"/>
                  <a:pt x="373380" y="2211377"/>
                  <a:pt x="407670" y="2340917"/>
                </a:cubicBezTo>
                <a:lnTo>
                  <a:pt x="312420" y="2340917"/>
                </a:lnTo>
                <a:close/>
                <a:moveTo>
                  <a:pt x="7005903" y="2164387"/>
                </a:moveTo>
                <a:cubicBezTo>
                  <a:pt x="6924623" y="2194867"/>
                  <a:pt x="6859853" y="2259637"/>
                  <a:pt x="6831913" y="2340917"/>
                </a:cubicBezTo>
                <a:lnTo>
                  <a:pt x="6736663" y="2340917"/>
                </a:lnTo>
                <a:cubicBezTo>
                  <a:pt x="6770953" y="2208837"/>
                  <a:pt x="6875094" y="2104697"/>
                  <a:pt x="7005903" y="2069137"/>
                </a:cubicBezTo>
                <a:lnTo>
                  <a:pt x="7005903" y="2164387"/>
                </a:lnTo>
                <a:close/>
                <a:moveTo>
                  <a:pt x="7005903" y="407670"/>
                </a:moveTo>
                <a:cubicBezTo>
                  <a:pt x="6877633" y="372110"/>
                  <a:pt x="6776033" y="271780"/>
                  <a:pt x="6739203" y="143510"/>
                </a:cubicBezTo>
                <a:lnTo>
                  <a:pt x="6835723" y="143510"/>
                </a:lnTo>
                <a:cubicBezTo>
                  <a:pt x="6866203" y="222250"/>
                  <a:pt x="6928433" y="283210"/>
                  <a:pt x="7007173" y="311150"/>
                </a:cubicBezTo>
                <a:lnTo>
                  <a:pt x="7007173" y="407670"/>
                </a:lnTo>
                <a:close/>
                <a:moveTo>
                  <a:pt x="7112583" y="1784657"/>
                </a:moveTo>
                <a:lnTo>
                  <a:pt x="7112583" y="2018337"/>
                </a:lnTo>
                <a:lnTo>
                  <a:pt x="7107503" y="2018337"/>
                </a:lnTo>
                <a:cubicBezTo>
                  <a:pt x="7077023" y="2018337"/>
                  <a:pt x="7047813" y="2022147"/>
                  <a:pt x="7018603" y="2027227"/>
                </a:cubicBezTo>
                <a:lnTo>
                  <a:pt x="7018603" y="450850"/>
                </a:lnTo>
                <a:cubicBezTo>
                  <a:pt x="7046544" y="457200"/>
                  <a:pt x="7077023" y="459740"/>
                  <a:pt x="7107503" y="459740"/>
                </a:cubicBezTo>
                <a:lnTo>
                  <a:pt x="7112583" y="459740"/>
                </a:lnTo>
                <a:lnTo>
                  <a:pt x="7112583" y="1784657"/>
                </a:lnTo>
                <a:close/>
              </a:path>
            </a:pathLst>
          </a:custGeom>
          <a:solidFill>
            <a:srgbClr val="0D907E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77" name="Google Shape;677;p23"/>
          <p:cNvSpPr/>
          <p:nvPr/>
        </p:nvSpPr>
        <p:spPr>
          <a:xfrm>
            <a:off x="5298390" y="3280862"/>
            <a:ext cx="2071707" cy="719536"/>
          </a:xfrm>
          <a:custGeom>
            <a:rect b="b" l="l" r="r" t="t"/>
            <a:pathLst>
              <a:path extrusionOk="0" h="2484427" w="7153223">
                <a:moveTo>
                  <a:pt x="7150683" y="1784657"/>
                </a:moveTo>
                <a:lnTo>
                  <a:pt x="7150683" y="420370"/>
                </a:lnTo>
                <a:lnTo>
                  <a:pt x="7130363" y="421640"/>
                </a:lnTo>
                <a:cubicBezTo>
                  <a:pt x="7122744" y="421640"/>
                  <a:pt x="7115123" y="422910"/>
                  <a:pt x="7107503" y="422910"/>
                </a:cubicBezTo>
                <a:cubicBezTo>
                  <a:pt x="7077023" y="422910"/>
                  <a:pt x="7047813" y="419100"/>
                  <a:pt x="7018603" y="412750"/>
                </a:cubicBezTo>
                <a:lnTo>
                  <a:pt x="7018603" y="304800"/>
                </a:lnTo>
                <a:lnTo>
                  <a:pt x="7014794" y="303530"/>
                </a:lnTo>
                <a:cubicBezTo>
                  <a:pt x="6936053" y="275590"/>
                  <a:pt x="6875094" y="215900"/>
                  <a:pt x="6845883" y="137160"/>
                </a:cubicBezTo>
                <a:lnTo>
                  <a:pt x="6844613" y="133350"/>
                </a:lnTo>
                <a:lnTo>
                  <a:pt x="6736663" y="133350"/>
                </a:lnTo>
                <a:cubicBezTo>
                  <a:pt x="6729044" y="104140"/>
                  <a:pt x="6725233" y="72390"/>
                  <a:pt x="6725233" y="40640"/>
                </a:cubicBezTo>
                <a:lnTo>
                  <a:pt x="6725233" y="0"/>
                </a:lnTo>
                <a:lnTo>
                  <a:pt x="419100" y="0"/>
                </a:lnTo>
                <a:lnTo>
                  <a:pt x="419100" y="39370"/>
                </a:lnTo>
                <a:cubicBezTo>
                  <a:pt x="419100" y="71120"/>
                  <a:pt x="415290" y="102870"/>
                  <a:pt x="407670" y="132080"/>
                </a:cubicBezTo>
                <a:lnTo>
                  <a:pt x="299720" y="132080"/>
                </a:lnTo>
                <a:lnTo>
                  <a:pt x="298450" y="135890"/>
                </a:lnTo>
                <a:cubicBezTo>
                  <a:pt x="270510" y="212090"/>
                  <a:pt x="210820" y="271780"/>
                  <a:pt x="135890" y="299720"/>
                </a:cubicBezTo>
                <a:lnTo>
                  <a:pt x="132080" y="300990"/>
                </a:lnTo>
                <a:lnTo>
                  <a:pt x="132080" y="410210"/>
                </a:lnTo>
                <a:cubicBezTo>
                  <a:pt x="101600" y="417830"/>
                  <a:pt x="69850" y="421640"/>
                  <a:pt x="36830" y="421640"/>
                </a:cubicBezTo>
                <a:lnTo>
                  <a:pt x="20320" y="421640"/>
                </a:lnTo>
                <a:lnTo>
                  <a:pt x="0" y="420370"/>
                </a:lnTo>
                <a:lnTo>
                  <a:pt x="0" y="1784657"/>
                </a:lnTo>
                <a:lnTo>
                  <a:pt x="38100" y="1784657"/>
                </a:lnTo>
                <a:lnTo>
                  <a:pt x="38100" y="459740"/>
                </a:lnTo>
                <a:cubicBezTo>
                  <a:pt x="69850" y="459740"/>
                  <a:pt x="101600" y="455930"/>
                  <a:pt x="132080" y="448310"/>
                </a:cubicBezTo>
                <a:lnTo>
                  <a:pt x="132080" y="1783387"/>
                </a:lnTo>
                <a:lnTo>
                  <a:pt x="144780" y="1783387"/>
                </a:lnTo>
                <a:lnTo>
                  <a:pt x="144780" y="445770"/>
                </a:lnTo>
                <a:cubicBezTo>
                  <a:pt x="290830" y="407670"/>
                  <a:pt x="406400" y="290830"/>
                  <a:pt x="444500" y="144780"/>
                </a:cubicBezTo>
                <a:lnTo>
                  <a:pt x="6699833" y="144780"/>
                </a:lnTo>
                <a:cubicBezTo>
                  <a:pt x="6737933" y="293370"/>
                  <a:pt x="6857313" y="411480"/>
                  <a:pt x="7007173" y="448310"/>
                </a:cubicBezTo>
                <a:lnTo>
                  <a:pt x="7007173" y="2029767"/>
                </a:lnTo>
                <a:cubicBezTo>
                  <a:pt x="6854773" y="2067867"/>
                  <a:pt x="6735394" y="2188517"/>
                  <a:pt x="6698563" y="2340917"/>
                </a:cubicBezTo>
                <a:lnTo>
                  <a:pt x="756920" y="2340917"/>
                </a:lnTo>
                <a:lnTo>
                  <a:pt x="756920" y="2353617"/>
                </a:lnTo>
                <a:lnTo>
                  <a:pt x="6694753" y="2353617"/>
                </a:lnTo>
                <a:cubicBezTo>
                  <a:pt x="6689673" y="2381557"/>
                  <a:pt x="6685863" y="2409497"/>
                  <a:pt x="6685863" y="2438707"/>
                </a:cubicBezTo>
                <a:lnTo>
                  <a:pt x="6685863" y="2447597"/>
                </a:lnTo>
                <a:lnTo>
                  <a:pt x="458470" y="2447597"/>
                </a:lnTo>
                <a:lnTo>
                  <a:pt x="458470" y="2438707"/>
                </a:lnTo>
                <a:cubicBezTo>
                  <a:pt x="458470" y="2409497"/>
                  <a:pt x="455930" y="2381557"/>
                  <a:pt x="449580" y="2353617"/>
                </a:cubicBezTo>
                <a:lnTo>
                  <a:pt x="756920" y="2353617"/>
                </a:lnTo>
                <a:lnTo>
                  <a:pt x="756920" y="2340917"/>
                </a:lnTo>
                <a:lnTo>
                  <a:pt x="447040" y="2340917"/>
                </a:lnTo>
                <a:cubicBezTo>
                  <a:pt x="411480" y="2189786"/>
                  <a:pt x="294640" y="2070407"/>
                  <a:pt x="144780" y="2031036"/>
                </a:cubicBezTo>
                <a:lnTo>
                  <a:pt x="144780" y="1784657"/>
                </a:lnTo>
                <a:lnTo>
                  <a:pt x="132080" y="1784657"/>
                </a:lnTo>
                <a:lnTo>
                  <a:pt x="132080" y="2028497"/>
                </a:lnTo>
                <a:cubicBezTo>
                  <a:pt x="101600" y="2022147"/>
                  <a:pt x="71120" y="2017067"/>
                  <a:pt x="38100" y="2017067"/>
                </a:cubicBezTo>
                <a:lnTo>
                  <a:pt x="38100" y="1784657"/>
                </a:lnTo>
                <a:lnTo>
                  <a:pt x="0" y="1784657"/>
                </a:lnTo>
                <a:lnTo>
                  <a:pt x="0" y="2056437"/>
                </a:lnTo>
                <a:lnTo>
                  <a:pt x="22860" y="2055167"/>
                </a:lnTo>
                <a:lnTo>
                  <a:pt x="36830" y="2055167"/>
                </a:lnTo>
                <a:cubicBezTo>
                  <a:pt x="69850" y="2055167"/>
                  <a:pt x="101600" y="2058977"/>
                  <a:pt x="132080" y="2066597"/>
                </a:cubicBezTo>
                <a:lnTo>
                  <a:pt x="132080" y="2175817"/>
                </a:lnTo>
                <a:lnTo>
                  <a:pt x="135890" y="2177087"/>
                </a:lnTo>
                <a:cubicBezTo>
                  <a:pt x="214630" y="2206297"/>
                  <a:pt x="274320" y="2269797"/>
                  <a:pt x="302260" y="2348537"/>
                </a:cubicBezTo>
                <a:lnTo>
                  <a:pt x="303530" y="2352347"/>
                </a:lnTo>
                <a:lnTo>
                  <a:pt x="411480" y="2352347"/>
                </a:lnTo>
                <a:cubicBezTo>
                  <a:pt x="417830" y="2379017"/>
                  <a:pt x="421640" y="2408227"/>
                  <a:pt x="421640" y="2437437"/>
                </a:cubicBezTo>
                <a:cubicBezTo>
                  <a:pt x="421640" y="2445057"/>
                  <a:pt x="421640" y="2453947"/>
                  <a:pt x="420370" y="2464107"/>
                </a:cubicBezTo>
                <a:lnTo>
                  <a:pt x="419100" y="2484427"/>
                </a:lnTo>
                <a:lnTo>
                  <a:pt x="6729044" y="2484427"/>
                </a:lnTo>
                <a:lnTo>
                  <a:pt x="6727773" y="2464107"/>
                </a:lnTo>
                <a:cubicBezTo>
                  <a:pt x="6726503" y="2453947"/>
                  <a:pt x="6726503" y="2445057"/>
                  <a:pt x="6726503" y="2437437"/>
                </a:cubicBezTo>
                <a:cubicBezTo>
                  <a:pt x="6726503" y="2408227"/>
                  <a:pt x="6730313" y="2380287"/>
                  <a:pt x="6736663" y="2352347"/>
                </a:cubicBezTo>
                <a:lnTo>
                  <a:pt x="6844613" y="2352347"/>
                </a:lnTo>
                <a:lnTo>
                  <a:pt x="6845884" y="2348537"/>
                </a:lnTo>
                <a:cubicBezTo>
                  <a:pt x="6872553" y="2267257"/>
                  <a:pt x="6937323" y="2202487"/>
                  <a:pt x="7017334" y="2174547"/>
                </a:cubicBezTo>
                <a:lnTo>
                  <a:pt x="7021144" y="2173277"/>
                </a:lnTo>
                <a:lnTo>
                  <a:pt x="7021144" y="2065327"/>
                </a:lnTo>
                <a:cubicBezTo>
                  <a:pt x="7049084" y="2058977"/>
                  <a:pt x="7079563" y="2055167"/>
                  <a:pt x="7110044" y="2055167"/>
                </a:cubicBezTo>
                <a:cubicBezTo>
                  <a:pt x="7117663" y="2055167"/>
                  <a:pt x="7125284" y="2055167"/>
                  <a:pt x="7132903" y="2056437"/>
                </a:cubicBezTo>
                <a:lnTo>
                  <a:pt x="7153223" y="2057707"/>
                </a:lnTo>
                <a:lnTo>
                  <a:pt x="7150684" y="1784657"/>
                </a:lnTo>
                <a:close/>
                <a:moveTo>
                  <a:pt x="144780" y="406400"/>
                </a:moveTo>
                <a:lnTo>
                  <a:pt x="144780" y="309880"/>
                </a:lnTo>
                <a:cubicBezTo>
                  <a:pt x="219710" y="279400"/>
                  <a:pt x="279400" y="219710"/>
                  <a:pt x="309880" y="144780"/>
                </a:cubicBezTo>
                <a:lnTo>
                  <a:pt x="406400" y="144780"/>
                </a:lnTo>
                <a:cubicBezTo>
                  <a:pt x="369570" y="270510"/>
                  <a:pt x="270510" y="369570"/>
                  <a:pt x="144780" y="406400"/>
                </a:cubicBezTo>
                <a:close/>
                <a:moveTo>
                  <a:pt x="6457263" y="132080"/>
                </a:moveTo>
                <a:lnTo>
                  <a:pt x="448310" y="132080"/>
                </a:lnTo>
                <a:cubicBezTo>
                  <a:pt x="454660" y="101600"/>
                  <a:pt x="458470" y="71120"/>
                  <a:pt x="458470" y="39370"/>
                </a:cubicBezTo>
                <a:lnTo>
                  <a:pt x="458470" y="38100"/>
                </a:lnTo>
                <a:lnTo>
                  <a:pt x="6687133" y="38100"/>
                </a:lnTo>
                <a:lnTo>
                  <a:pt x="6687133" y="39370"/>
                </a:lnTo>
                <a:cubicBezTo>
                  <a:pt x="6687133" y="71120"/>
                  <a:pt x="6690944" y="102870"/>
                  <a:pt x="6697294" y="132080"/>
                </a:cubicBezTo>
                <a:lnTo>
                  <a:pt x="6457263" y="132080"/>
                </a:lnTo>
                <a:close/>
                <a:moveTo>
                  <a:pt x="312420" y="2340917"/>
                </a:moveTo>
                <a:cubicBezTo>
                  <a:pt x="284480" y="2260907"/>
                  <a:pt x="223520" y="2198677"/>
                  <a:pt x="144780" y="2166927"/>
                </a:cubicBezTo>
                <a:lnTo>
                  <a:pt x="144780" y="2070407"/>
                </a:lnTo>
                <a:cubicBezTo>
                  <a:pt x="273050" y="2108507"/>
                  <a:pt x="373380" y="2211377"/>
                  <a:pt x="407670" y="2340917"/>
                </a:cubicBezTo>
                <a:lnTo>
                  <a:pt x="312420" y="2340917"/>
                </a:lnTo>
                <a:close/>
                <a:moveTo>
                  <a:pt x="7005903" y="2164387"/>
                </a:moveTo>
                <a:cubicBezTo>
                  <a:pt x="6924623" y="2194867"/>
                  <a:pt x="6859853" y="2259637"/>
                  <a:pt x="6831913" y="2340917"/>
                </a:cubicBezTo>
                <a:lnTo>
                  <a:pt x="6736663" y="2340917"/>
                </a:lnTo>
                <a:cubicBezTo>
                  <a:pt x="6770953" y="2208837"/>
                  <a:pt x="6875094" y="2104697"/>
                  <a:pt x="7005903" y="2069137"/>
                </a:cubicBezTo>
                <a:lnTo>
                  <a:pt x="7005903" y="2164387"/>
                </a:lnTo>
                <a:close/>
                <a:moveTo>
                  <a:pt x="7005903" y="407670"/>
                </a:moveTo>
                <a:cubicBezTo>
                  <a:pt x="6877633" y="372110"/>
                  <a:pt x="6776033" y="271780"/>
                  <a:pt x="6739203" y="143510"/>
                </a:cubicBezTo>
                <a:lnTo>
                  <a:pt x="6835723" y="143510"/>
                </a:lnTo>
                <a:cubicBezTo>
                  <a:pt x="6866203" y="222250"/>
                  <a:pt x="6928433" y="283210"/>
                  <a:pt x="7007173" y="311150"/>
                </a:cubicBezTo>
                <a:lnTo>
                  <a:pt x="7007173" y="407670"/>
                </a:lnTo>
                <a:close/>
                <a:moveTo>
                  <a:pt x="7112583" y="1784657"/>
                </a:moveTo>
                <a:lnTo>
                  <a:pt x="7112583" y="2018337"/>
                </a:lnTo>
                <a:lnTo>
                  <a:pt x="7107503" y="2018337"/>
                </a:lnTo>
                <a:cubicBezTo>
                  <a:pt x="7077023" y="2018337"/>
                  <a:pt x="7047813" y="2022147"/>
                  <a:pt x="7018603" y="2027227"/>
                </a:cubicBezTo>
                <a:lnTo>
                  <a:pt x="7018603" y="450850"/>
                </a:lnTo>
                <a:cubicBezTo>
                  <a:pt x="7046544" y="457200"/>
                  <a:pt x="7077023" y="459740"/>
                  <a:pt x="7107503" y="459740"/>
                </a:cubicBezTo>
                <a:lnTo>
                  <a:pt x="7112583" y="459740"/>
                </a:lnTo>
                <a:lnTo>
                  <a:pt x="7112583" y="1784657"/>
                </a:lnTo>
                <a:close/>
              </a:path>
            </a:pathLst>
          </a:custGeom>
          <a:solidFill>
            <a:srgbClr val="0D907E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78" name="Google Shape;678;p23"/>
          <p:cNvSpPr/>
          <p:nvPr/>
        </p:nvSpPr>
        <p:spPr>
          <a:xfrm>
            <a:off x="442276" y="1266478"/>
            <a:ext cx="2071494" cy="798309"/>
          </a:xfrm>
          <a:custGeom>
            <a:rect b="b" l="l" r="r" t="t"/>
            <a:pathLst>
              <a:path extrusionOk="0" h="1936828" w="5025787">
                <a:moveTo>
                  <a:pt x="60960" y="482600"/>
                </a:moveTo>
                <a:cubicBezTo>
                  <a:pt x="289560" y="476250"/>
                  <a:pt x="474980" y="290830"/>
                  <a:pt x="481330" y="60960"/>
                </a:cubicBezTo>
                <a:lnTo>
                  <a:pt x="884559" y="60960"/>
                </a:lnTo>
                <a:lnTo>
                  <a:pt x="884559" y="0"/>
                </a:lnTo>
                <a:lnTo>
                  <a:pt x="417830" y="0"/>
                </a:lnTo>
                <a:lnTo>
                  <a:pt x="419100" y="31750"/>
                </a:lnTo>
                <a:lnTo>
                  <a:pt x="419100" y="49530"/>
                </a:lnTo>
                <a:cubicBezTo>
                  <a:pt x="419100" y="254000"/>
                  <a:pt x="252730" y="421640"/>
                  <a:pt x="46990" y="421640"/>
                </a:cubicBezTo>
                <a:lnTo>
                  <a:pt x="30480" y="421640"/>
                </a:lnTo>
                <a:lnTo>
                  <a:pt x="0" y="420370"/>
                </a:lnTo>
                <a:lnTo>
                  <a:pt x="0" y="706236"/>
                </a:lnTo>
                <a:lnTo>
                  <a:pt x="60960" y="706236"/>
                </a:lnTo>
                <a:lnTo>
                  <a:pt x="60960" y="482600"/>
                </a:lnTo>
                <a:close/>
                <a:moveTo>
                  <a:pt x="196850" y="599440"/>
                </a:moveTo>
                <a:cubicBezTo>
                  <a:pt x="392430" y="546100"/>
                  <a:pt x="546100" y="393700"/>
                  <a:pt x="598170" y="196850"/>
                </a:cubicBezTo>
                <a:lnTo>
                  <a:pt x="884559" y="196850"/>
                </a:lnTo>
                <a:lnTo>
                  <a:pt x="884559" y="181610"/>
                </a:lnTo>
                <a:lnTo>
                  <a:pt x="585470" y="181610"/>
                </a:lnTo>
                <a:lnTo>
                  <a:pt x="584200" y="187960"/>
                </a:lnTo>
                <a:cubicBezTo>
                  <a:pt x="534670" y="383540"/>
                  <a:pt x="382270" y="535940"/>
                  <a:pt x="186690" y="586740"/>
                </a:cubicBezTo>
                <a:lnTo>
                  <a:pt x="180340" y="588010"/>
                </a:lnTo>
                <a:lnTo>
                  <a:pt x="180340" y="706236"/>
                </a:lnTo>
                <a:lnTo>
                  <a:pt x="195580" y="706236"/>
                </a:lnTo>
                <a:lnTo>
                  <a:pt x="196850" y="599440"/>
                </a:lnTo>
                <a:close/>
                <a:moveTo>
                  <a:pt x="0" y="706236"/>
                </a:moveTo>
                <a:lnTo>
                  <a:pt x="60960" y="706236"/>
                </a:lnTo>
                <a:lnTo>
                  <a:pt x="60960" y="1170369"/>
                </a:lnTo>
                <a:lnTo>
                  <a:pt x="0" y="1170369"/>
                </a:lnTo>
                <a:lnTo>
                  <a:pt x="0" y="706236"/>
                </a:lnTo>
                <a:close/>
                <a:moveTo>
                  <a:pt x="181610" y="706236"/>
                </a:moveTo>
                <a:lnTo>
                  <a:pt x="196850" y="706236"/>
                </a:lnTo>
                <a:lnTo>
                  <a:pt x="196850" y="1170369"/>
                </a:lnTo>
                <a:lnTo>
                  <a:pt x="181610" y="1170369"/>
                </a:lnTo>
                <a:lnTo>
                  <a:pt x="181610" y="706236"/>
                </a:lnTo>
                <a:close/>
                <a:moveTo>
                  <a:pt x="884559" y="1875868"/>
                </a:moveTo>
                <a:lnTo>
                  <a:pt x="4152874" y="1875868"/>
                </a:lnTo>
                <a:lnTo>
                  <a:pt x="4152874" y="1936828"/>
                </a:lnTo>
                <a:lnTo>
                  <a:pt x="884559" y="1936828"/>
                </a:lnTo>
                <a:lnTo>
                  <a:pt x="884559" y="1875868"/>
                </a:lnTo>
                <a:close/>
                <a:moveTo>
                  <a:pt x="884559" y="1739978"/>
                </a:moveTo>
                <a:lnTo>
                  <a:pt x="4152874" y="1739978"/>
                </a:lnTo>
                <a:lnTo>
                  <a:pt x="4152874" y="1755218"/>
                </a:lnTo>
                <a:lnTo>
                  <a:pt x="884559" y="1755218"/>
                </a:lnTo>
                <a:lnTo>
                  <a:pt x="884559" y="1739978"/>
                </a:lnTo>
                <a:close/>
                <a:moveTo>
                  <a:pt x="481330" y="1875868"/>
                </a:moveTo>
                <a:cubicBezTo>
                  <a:pt x="480060" y="1642188"/>
                  <a:pt x="293370" y="1452958"/>
                  <a:pt x="60960" y="1445338"/>
                </a:cubicBezTo>
                <a:lnTo>
                  <a:pt x="60960" y="1170246"/>
                </a:lnTo>
                <a:lnTo>
                  <a:pt x="0" y="1170246"/>
                </a:lnTo>
                <a:lnTo>
                  <a:pt x="0" y="1507568"/>
                </a:lnTo>
                <a:lnTo>
                  <a:pt x="35560" y="1506298"/>
                </a:lnTo>
                <a:lnTo>
                  <a:pt x="49530" y="1506298"/>
                </a:lnTo>
                <a:cubicBezTo>
                  <a:pt x="254000" y="1506298"/>
                  <a:pt x="421640" y="1672668"/>
                  <a:pt x="421640" y="1878408"/>
                </a:cubicBezTo>
                <a:cubicBezTo>
                  <a:pt x="421640" y="1886028"/>
                  <a:pt x="421640" y="1893648"/>
                  <a:pt x="420370" y="1903808"/>
                </a:cubicBezTo>
                <a:lnTo>
                  <a:pt x="417830" y="1936828"/>
                </a:lnTo>
                <a:lnTo>
                  <a:pt x="886314" y="1936828"/>
                </a:lnTo>
                <a:lnTo>
                  <a:pt x="886314" y="1875868"/>
                </a:lnTo>
                <a:lnTo>
                  <a:pt x="481330" y="1875868"/>
                </a:lnTo>
                <a:close/>
                <a:moveTo>
                  <a:pt x="600710" y="1739978"/>
                </a:moveTo>
                <a:cubicBezTo>
                  <a:pt x="549910" y="1540588"/>
                  <a:pt x="397510" y="1383108"/>
                  <a:pt x="198120" y="1329768"/>
                </a:cubicBezTo>
                <a:lnTo>
                  <a:pt x="198120" y="1170369"/>
                </a:lnTo>
                <a:lnTo>
                  <a:pt x="182880" y="1170369"/>
                </a:lnTo>
                <a:lnTo>
                  <a:pt x="182880" y="1342468"/>
                </a:lnTo>
                <a:lnTo>
                  <a:pt x="189230" y="1343738"/>
                </a:lnTo>
                <a:cubicBezTo>
                  <a:pt x="387350" y="1395808"/>
                  <a:pt x="541020" y="1550748"/>
                  <a:pt x="588010" y="1750138"/>
                </a:cubicBezTo>
                <a:lnTo>
                  <a:pt x="589280" y="1756488"/>
                </a:lnTo>
                <a:lnTo>
                  <a:pt x="886314" y="1756488"/>
                </a:lnTo>
                <a:lnTo>
                  <a:pt x="886314" y="1741248"/>
                </a:lnTo>
                <a:lnTo>
                  <a:pt x="600710" y="1739978"/>
                </a:lnTo>
                <a:close/>
                <a:moveTo>
                  <a:pt x="4963557" y="1445338"/>
                </a:moveTo>
                <a:cubicBezTo>
                  <a:pt x="4728607" y="1449148"/>
                  <a:pt x="4538107" y="1639648"/>
                  <a:pt x="4536837" y="1875868"/>
                </a:cubicBezTo>
                <a:lnTo>
                  <a:pt x="4151119" y="1875868"/>
                </a:lnTo>
                <a:lnTo>
                  <a:pt x="4151119" y="1936828"/>
                </a:lnTo>
                <a:lnTo>
                  <a:pt x="4601607" y="1936828"/>
                </a:lnTo>
                <a:lnTo>
                  <a:pt x="4599067" y="1903808"/>
                </a:lnTo>
                <a:cubicBezTo>
                  <a:pt x="4597797" y="1893648"/>
                  <a:pt x="4597797" y="1884758"/>
                  <a:pt x="4597797" y="1878408"/>
                </a:cubicBezTo>
                <a:cubicBezTo>
                  <a:pt x="4597797" y="1673938"/>
                  <a:pt x="4764167" y="1506298"/>
                  <a:pt x="4969907" y="1506298"/>
                </a:cubicBezTo>
                <a:cubicBezTo>
                  <a:pt x="4977527" y="1506298"/>
                  <a:pt x="4985147" y="1506298"/>
                  <a:pt x="4992767" y="1507568"/>
                </a:cubicBezTo>
                <a:lnTo>
                  <a:pt x="5025787" y="1510108"/>
                </a:lnTo>
                <a:lnTo>
                  <a:pt x="5025787" y="1170369"/>
                </a:lnTo>
                <a:lnTo>
                  <a:pt x="4964827" y="1170369"/>
                </a:lnTo>
                <a:lnTo>
                  <a:pt x="4963557" y="1445338"/>
                </a:lnTo>
                <a:close/>
                <a:moveTo>
                  <a:pt x="4827667" y="1327228"/>
                </a:moveTo>
                <a:cubicBezTo>
                  <a:pt x="4628277" y="1379298"/>
                  <a:pt x="4468257" y="1539318"/>
                  <a:pt x="4418727" y="1738708"/>
                </a:cubicBezTo>
                <a:lnTo>
                  <a:pt x="4152875" y="1738708"/>
                </a:lnTo>
                <a:lnTo>
                  <a:pt x="4152875" y="1753948"/>
                </a:lnTo>
                <a:lnTo>
                  <a:pt x="4431427" y="1753948"/>
                </a:lnTo>
                <a:lnTo>
                  <a:pt x="4432697" y="1747598"/>
                </a:lnTo>
                <a:cubicBezTo>
                  <a:pt x="4480957" y="1548208"/>
                  <a:pt x="4639707" y="1388188"/>
                  <a:pt x="4837827" y="1339928"/>
                </a:cubicBezTo>
                <a:lnTo>
                  <a:pt x="4844177" y="1338658"/>
                </a:lnTo>
                <a:lnTo>
                  <a:pt x="4844177" y="1170124"/>
                </a:lnTo>
                <a:lnTo>
                  <a:pt x="4828937" y="1170124"/>
                </a:lnTo>
                <a:lnTo>
                  <a:pt x="4827667" y="1327228"/>
                </a:lnTo>
                <a:close/>
                <a:moveTo>
                  <a:pt x="4963557" y="706236"/>
                </a:moveTo>
                <a:lnTo>
                  <a:pt x="5024517" y="706236"/>
                </a:lnTo>
                <a:lnTo>
                  <a:pt x="5024517" y="1170369"/>
                </a:lnTo>
                <a:lnTo>
                  <a:pt x="4963557" y="1170369"/>
                </a:lnTo>
                <a:lnTo>
                  <a:pt x="4963557" y="706236"/>
                </a:lnTo>
                <a:close/>
                <a:moveTo>
                  <a:pt x="4827667" y="706236"/>
                </a:moveTo>
                <a:lnTo>
                  <a:pt x="4842907" y="706236"/>
                </a:lnTo>
                <a:lnTo>
                  <a:pt x="4842907" y="1170369"/>
                </a:lnTo>
                <a:lnTo>
                  <a:pt x="4827667" y="1170369"/>
                </a:lnTo>
                <a:lnTo>
                  <a:pt x="4827667" y="706236"/>
                </a:lnTo>
                <a:close/>
                <a:moveTo>
                  <a:pt x="4536837" y="60960"/>
                </a:moveTo>
                <a:cubicBezTo>
                  <a:pt x="4543187" y="292100"/>
                  <a:pt x="4731147" y="480060"/>
                  <a:pt x="4963557" y="482600"/>
                </a:cubicBezTo>
                <a:lnTo>
                  <a:pt x="4963557" y="706113"/>
                </a:lnTo>
                <a:lnTo>
                  <a:pt x="5024517" y="706113"/>
                </a:lnTo>
                <a:lnTo>
                  <a:pt x="5024517" y="419100"/>
                </a:lnTo>
                <a:lnTo>
                  <a:pt x="4991497" y="421640"/>
                </a:lnTo>
                <a:cubicBezTo>
                  <a:pt x="4983877" y="421640"/>
                  <a:pt x="4976257" y="422910"/>
                  <a:pt x="4968637" y="422910"/>
                </a:cubicBezTo>
                <a:cubicBezTo>
                  <a:pt x="4764167" y="422910"/>
                  <a:pt x="4596527" y="256540"/>
                  <a:pt x="4596527" y="50800"/>
                </a:cubicBezTo>
                <a:lnTo>
                  <a:pt x="4596527" y="33020"/>
                </a:lnTo>
                <a:lnTo>
                  <a:pt x="4597797" y="1270"/>
                </a:lnTo>
                <a:lnTo>
                  <a:pt x="4147609" y="1270"/>
                </a:lnTo>
                <a:lnTo>
                  <a:pt x="4147609" y="62230"/>
                </a:lnTo>
                <a:lnTo>
                  <a:pt x="4536837" y="60960"/>
                </a:lnTo>
                <a:close/>
                <a:moveTo>
                  <a:pt x="4419997" y="196850"/>
                </a:moveTo>
                <a:cubicBezTo>
                  <a:pt x="4473337" y="394970"/>
                  <a:pt x="4628277" y="549910"/>
                  <a:pt x="4827667" y="600710"/>
                </a:cubicBezTo>
                <a:lnTo>
                  <a:pt x="4827667" y="706113"/>
                </a:lnTo>
                <a:lnTo>
                  <a:pt x="4842907" y="706113"/>
                </a:lnTo>
                <a:lnTo>
                  <a:pt x="4842907" y="589280"/>
                </a:lnTo>
                <a:lnTo>
                  <a:pt x="4836557" y="588010"/>
                </a:lnTo>
                <a:cubicBezTo>
                  <a:pt x="4638437" y="539750"/>
                  <a:pt x="4483497" y="386080"/>
                  <a:pt x="4432697" y="187960"/>
                </a:cubicBezTo>
                <a:lnTo>
                  <a:pt x="4431427" y="181610"/>
                </a:lnTo>
                <a:lnTo>
                  <a:pt x="4151119" y="181610"/>
                </a:lnTo>
                <a:lnTo>
                  <a:pt x="4151119" y="196850"/>
                </a:lnTo>
                <a:lnTo>
                  <a:pt x="4419997" y="196850"/>
                </a:lnTo>
                <a:close/>
                <a:moveTo>
                  <a:pt x="884559" y="0"/>
                </a:moveTo>
                <a:lnTo>
                  <a:pt x="4152874" y="0"/>
                </a:lnTo>
                <a:lnTo>
                  <a:pt x="4152874" y="60960"/>
                </a:lnTo>
                <a:lnTo>
                  <a:pt x="884559" y="60960"/>
                </a:lnTo>
                <a:lnTo>
                  <a:pt x="884559" y="0"/>
                </a:lnTo>
                <a:close/>
                <a:moveTo>
                  <a:pt x="884559" y="181610"/>
                </a:moveTo>
                <a:lnTo>
                  <a:pt x="4152874" y="181610"/>
                </a:lnTo>
                <a:lnTo>
                  <a:pt x="4152874" y="196850"/>
                </a:lnTo>
                <a:lnTo>
                  <a:pt x="884559" y="196850"/>
                </a:lnTo>
                <a:lnTo>
                  <a:pt x="884559" y="181610"/>
                </a:lnTo>
                <a:close/>
              </a:path>
            </a:pathLst>
          </a:custGeom>
          <a:solidFill>
            <a:srgbClr val="0D907E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79" name="Google Shape;679;p23"/>
          <p:cNvSpPr/>
          <p:nvPr/>
        </p:nvSpPr>
        <p:spPr>
          <a:xfrm>
            <a:off x="5298390" y="1338479"/>
            <a:ext cx="2071494" cy="798309"/>
          </a:xfrm>
          <a:custGeom>
            <a:rect b="b" l="l" r="r" t="t"/>
            <a:pathLst>
              <a:path extrusionOk="0" h="1936828" w="5025787">
                <a:moveTo>
                  <a:pt x="60960" y="482600"/>
                </a:moveTo>
                <a:cubicBezTo>
                  <a:pt x="289560" y="476250"/>
                  <a:pt x="474980" y="290830"/>
                  <a:pt x="481330" y="60960"/>
                </a:cubicBezTo>
                <a:lnTo>
                  <a:pt x="884559" y="60960"/>
                </a:lnTo>
                <a:lnTo>
                  <a:pt x="884559" y="0"/>
                </a:lnTo>
                <a:lnTo>
                  <a:pt x="417830" y="0"/>
                </a:lnTo>
                <a:lnTo>
                  <a:pt x="419100" y="31750"/>
                </a:lnTo>
                <a:lnTo>
                  <a:pt x="419100" y="49530"/>
                </a:lnTo>
                <a:cubicBezTo>
                  <a:pt x="419100" y="254000"/>
                  <a:pt x="252730" y="421640"/>
                  <a:pt x="46990" y="421640"/>
                </a:cubicBezTo>
                <a:lnTo>
                  <a:pt x="30480" y="421640"/>
                </a:lnTo>
                <a:lnTo>
                  <a:pt x="0" y="420370"/>
                </a:lnTo>
                <a:lnTo>
                  <a:pt x="0" y="706236"/>
                </a:lnTo>
                <a:lnTo>
                  <a:pt x="60960" y="706236"/>
                </a:lnTo>
                <a:lnTo>
                  <a:pt x="60960" y="482600"/>
                </a:lnTo>
                <a:close/>
                <a:moveTo>
                  <a:pt x="196850" y="599440"/>
                </a:moveTo>
                <a:cubicBezTo>
                  <a:pt x="392430" y="546100"/>
                  <a:pt x="546100" y="393700"/>
                  <a:pt x="598170" y="196850"/>
                </a:cubicBezTo>
                <a:lnTo>
                  <a:pt x="884559" y="196850"/>
                </a:lnTo>
                <a:lnTo>
                  <a:pt x="884559" y="181610"/>
                </a:lnTo>
                <a:lnTo>
                  <a:pt x="585470" y="181610"/>
                </a:lnTo>
                <a:lnTo>
                  <a:pt x="584200" y="187960"/>
                </a:lnTo>
                <a:cubicBezTo>
                  <a:pt x="534670" y="383540"/>
                  <a:pt x="382270" y="535940"/>
                  <a:pt x="186690" y="586740"/>
                </a:cubicBezTo>
                <a:lnTo>
                  <a:pt x="180340" y="588010"/>
                </a:lnTo>
                <a:lnTo>
                  <a:pt x="180340" y="706236"/>
                </a:lnTo>
                <a:lnTo>
                  <a:pt x="195580" y="706236"/>
                </a:lnTo>
                <a:lnTo>
                  <a:pt x="196850" y="599440"/>
                </a:lnTo>
                <a:close/>
                <a:moveTo>
                  <a:pt x="0" y="706236"/>
                </a:moveTo>
                <a:lnTo>
                  <a:pt x="60960" y="706236"/>
                </a:lnTo>
                <a:lnTo>
                  <a:pt x="60960" y="1170369"/>
                </a:lnTo>
                <a:lnTo>
                  <a:pt x="0" y="1170369"/>
                </a:lnTo>
                <a:lnTo>
                  <a:pt x="0" y="706236"/>
                </a:lnTo>
                <a:close/>
                <a:moveTo>
                  <a:pt x="181610" y="706236"/>
                </a:moveTo>
                <a:lnTo>
                  <a:pt x="196850" y="706236"/>
                </a:lnTo>
                <a:lnTo>
                  <a:pt x="196850" y="1170369"/>
                </a:lnTo>
                <a:lnTo>
                  <a:pt x="181610" y="1170369"/>
                </a:lnTo>
                <a:lnTo>
                  <a:pt x="181610" y="706236"/>
                </a:lnTo>
                <a:close/>
                <a:moveTo>
                  <a:pt x="884559" y="1875868"/>
                </a:moveTo>
                <a:lnTo>
                  <a:pt x="4152874" y="1875868"/>
                </a:lnTo>
                <a:lnTo>
                  <a:pt x="4152874" y="1936828"/>
                </a:lnTo>
                <a:lnTo>
                  <a:pt x="884559" y="1936828"/>
                </a:lnTo>
                <a:lnTo>
                  <a:pt x="884559" y="1875868"/>
                </a:lnTo>
                <a:close/>
                <a:moveTo>
                  <a:pt x="884559" y="1739978"/>
                </a:moveTo>
                <a:lnTo>
                  <a:pt x="4152874" y="1739978"/>
                </a:lnTo>
                <a:lnTo>
                  <a:pt x="4152874" y="1755218"/>
                </a:lnTo>
                <a:lnTo>
                  <a:pt x="884559" y="1755218"/>
                </a:lnTo>
                <a:lnTo>
                  <a:pt x="884559" y="1739978"/>
                </a:lnTo>
                <a:close/>
                <a:moveTo>
                  <a:pt x="481330" y="1875868"/>
                </a:moveTo>
                <a:cubicBezTo>
                  <a:pt x="480060" y="1642188"/>
                  <a:pt x="293370" y="1452958"/>
                  <a:pt x="60960" y="1445338"/>
                </a:cubicBezTo>
                <a:lnTo>
                  <a:pt x="60960" y="1170246"/>
                </a:lnTo>
                <a:lnTo>
                  <a:pt x="0" y="1170246"/>
                </a:lnTo>
                <a:lnTo>
                  <a:pt x="0" y="1507568"/>
                </a:lnTo>
                <a:lnTo>
                  <a:pt x="35560" y="1506298"/>
                </a:lnTo>
                <a:lnTo>
                  <a:pt x="49530" y="1506298"/>
                </a:lnTo>
                <a:cubicBezTo>
                  <a:pt x="254000" y="1506298"/>
                  <a:pt x="421640" y="1672668"/>
                  <a:pt x="421640" y="1878408"/>
                </a:cubicBezTo>
                <a:cubicBezTo>
                  <a:pt x="421640" y="1886028"/>
                  <a:pt x="421640" y="1893648"/>
                  <a:pt x="420370" y="1903808"/>
                </a:cubicBezTo>
                <a:lnTo>
                  <a:pt x="417830" y="1936828"/>
                </a:lnTo>
                <a:lnTo>
                  <a:pt x="886314" y="1936828"/>
                </a:lnTo>
                <a:lnTo>
                  <a:pt x="886314" y="1875868"/>
                </a:lnTo>
                <a:lnTo>
                  <a:pt x="481330" y="1875868"/>
                </a:lnTo>
                <a:close/>
                <a:moveTo>
                  <a:pt x="600710" y="1739978"/>
                </a:moveTo>
                <a:cubicBezTo>
                  <a:pt x="549910" y="1540588"/>
                  <a:pt x="397510" y="1383108"/>
                  <a:pt x="198120" y="1329768"/>
                </a:cubicBezTo>
                <a:lnTo>
                  <a:pt x="198120" y="1170369"/>
                </a:lnTo>
                <a:lnTo>
                  <a:pt x="182880" y="1170369"/>
                </a:lnTo>
                <a:lnTo>
                  <a:pt x="182880" y="1342468"/>
                </a:lnTo>
                <a:lnTo>
                  <a:pt x="189230" y="1343738"/>
                </a:lnTo>
                <a:cubicBezTo>
                  <a:pt x="387350" y="1395808"/>
                  <a:pt x="541020" y="1550748"/>
                  <a:pt x="588010" y="1750138"/>
                </a:cubicBezTo>
                <a:lnTo>
                  <a:pt x="589280" y="1756488"/>
                </a:lnTo>
                <a:lnTo>
                  <a:pt x="886314" y="1756488"/>
                </a:lnTo>
                <a:lnTo>
                  <a:pt x="886314" y="1741248"/>
                </a:lnTo>
                <a:lnTo>
                  <a:pt x="600710" y="1739978"/>
                </a:lnTo>
                <a:close/>
                <a:moveTo>
                  <a:pt x="4963557" y="1445338"/>
                </a:moveTo>
                <a:cubicBezTo>
                  <a:pt x="4728607" y="1449148"/>
                  <a:pt x="4538107" y="1639648"/>
                  <a:pt x="4536837" y="1875868"/>
                </a:cubicBezTo>
                <a:lnTo>
                  <a:pt x="4151119" y="1875868"/>
                </a:lnTo>
                <a:lnTo>
                  <a:pt x="4151119" y="1936828"/>
                </a:lnTo>
                <a:lnTo>
                  <a:pt x="4601607" y="1936828"/>
                </a:lnTo>
                <a:lnTo>
                  <a:pt x="4599067" y="1903808"/>
                </a:lnTo>
                <a:cubicBezTo>
                  <a:pt x="4597797" y="1893648"/>
                  <a:pt x="4597797" y="1884758"/>
                  <a:pt x="4597797" y="1878408"/>
                </a:cubicBezTo>
                <a:cubicBezTo>
                  <a:pt x="4597797" y="1673938"/>
                  <a:pt x="4764167" y="1506298"/>
                  <a:pt x="4969907" y="1506298"/>
                </a:cubicBezTo>
                <a:cubicBezTo>
                  <a:pt x="4977527" y="1506298"/>
                  <a:pt x="4985147" y="1506298"/>
                  <a:pt x="4992767" y="1507568"/>
                </a:cubicBezTo>
                <a:lnTo>
                  <a:pt x="5025787" y="1510108"/>
                </a:lnTo>
                <a:lnTo>
                  <a:pt x="5025787" y="1170369"/>
                </a:lnTo>
                <a:lnTo>
                  <a:pt x="4964827" y="1170369"/>
                </a:lnTo>
                <a:lnTo>
                  <a:pt x="4963557" y="1445338"/>
                </a:lnTo>
                <a:close/>
                <a:moveTo>
                  <a:pt x="4827667" y="1327228"/>
                </a:moveTo>
                <a:cubicBezTo>
                  <a:pt x="4628277" y="1379298"/>
                  <a:pt x="4468257" y="1539318"/>
                  <a:pt x="4418727" y="1738708"/>
                </a:cubicBezTo>
                <a:lnTo>
                  <a:pt x="4152875" y="1738708"/>
                </a:lnTo>
                <a:lnTo>
                  <a:pt x="4152875" y="1753948"/>
                </a:lnTo>
                <a:lnTo>
                  <a:pt x="4431427" y="1753948"/>
                </a:lnTo>
                <a:lnTo>
                  <a:pt x="4432697" y="1747598"/>
                </a:lnTo>
                <a:cubicBezTo>
                  <a:pt x="4480957" y="1548208"/>
                  <a:pt x="4639707" y="1388188"/>
                  <a:pt x="4837827" y="1339928"/>
                </a:cubicBezTo>
                <a:lnTo>
                  <a:pt x="4844177" y="1338658"/>
                </a:lnTo>
                <a:lnTo>
                  <a:pt x="4844177" y="1170124"/>
                </a:lnTo>
                <a:lnTo>
                  <a:pt x="4828937" y="1170124"/>
                </a:lnTo>
                <a:lnTo>
                  <a:pt x="4827667" y="1327228"/>
                </a:lnTo>
                <a:close/>
                <a:moveTo>
                  <a:pt x="4963557" y="706236"/>
                </a:moveTo>
                <a:lnTo>
                  <a:pt x="5024517" y="706236"/>
                </a:lnTo>
                <a:lnTo>
                  <a:pt x="5024517" y="1170369"/>
                </a:lnTo>
                <a:lnTo>
                  <a:pt x="4963557" y="1170369"/>
                </a:lnTo>
                <a:lnTo>
                  <a:pt x="4963557" y="706236"/>
                </a:lnTo>
                <a:close/>
                <a:moveTo>
                  <a:pt x="4827667" y="706236"/>
                </a:moveTo>
                <a:lnTo>
                  <a:pt x="4842907" y="706236"/>
                </a:lnTo>
                <a:lnTo>
                  <a:pt x="4842907" y="1170369"/>
                </a:lnTo>
                <a:lnTo>
                  <a:pt x="4827667" y="1170369"/>
                </a:lnTo>
                <a:lnTo>
                  <a:pt x="4827667" y="706236"/>
                </a:lnTo>
                <a:close/>
                <a:moveTo>
                  <a:pt x="4536837" y="60960"/>
                </a:moveTo>
                <a:cubicBezTo>
                  <a:pt x="4543187" y="292100"/>
                  <a:pt x="4731147" y="480060"/>
                  <a:pt x="4963557" y="482600"/>
                </a:cubicBezTo>
                <a:lnTo>
                  <a:pt x="4963557" y="706113"/>
                </a:lnTo>
                <a:lnTo>
                  <a:pt x="5024517" y="706113"/>
                </a:lnTo>
                <a:lnTo>
                  <a:pt x="5024517" y="419100"/>
                </a:lnTo>
                <a:lnTo>
                  <a:pt x="4991497" y="421640"/>
                </a:lnTo>
                <a:cubicBezTo>
                  <a:pt x="4983877" y="421640"/>
                  <a:pt x="4976257" y="422910"/>
                  <a:pt x="4968637" y="422910"/>
                </a:cubicBezTo>
                <a:cubicBezTo>
                  <a:pt x="4764167" y="422910"/>
                  <a:pt x="4596527" y="256540"/>
                  <a:pt x="4596527" y="50800"/>
                </a:cubicBezTo>
                <a:lnTo>
                  <a:pt x="4596527" y="33020"/>
                </a:lnTo>
                <a:lnTo>
                  <a:pt x="4597797" y="1270"/>
                </a:lnTo>
                <a:lnTo>
                  <a:pt x="4147609" y="1270"/>
                </a:lnTo>
                <a:lnTo>
                  <a:pt x="4147609" y="62230"/>
                </a:lnTo>
                <a:lnTo>
                  <a:pt x="4536837" y="60960"/>
                </a:lnTo>
                <a:close/>
                <a:moveTo>
                  <a:pt x="4419997" y="196850"/>
                </a:moveTo>
                <a:cubicBezTo>
                  <a:pt x="4473337" y="394970"/>
                  <a:pt x="4628277" y="549910"/>
                  <a:pt x="4827667" y="600710"/>
                </a:cubicBezTo>
                <a:lnTo>
                  <a:pt x="4827667" y="706113"/>
                </a:lnTo>
                <a:lnTo>
                  <a:pt x="4842907" y="706113"/>
                </a:lnTo>
                <a:lnTo>
                  <a:pt x="4842907" y="589280"/>
                </a:lnTo>
                <a:lnTo>
                  <a:pt x="4836557" y="588010"/>
                </a:lnTo>
                <a:cubicBezTo>
                  <a:pt x="4638437" y="539750"/>
                  <a:pt x="4483497" y="386080"/>
                  <a:pt x="4432697" y="187960"/>
                </a:cubicBezTo>
                <a:lnTo>
                  <a:pt x="4431427" y="181610"/>
                </a:lnTo>
                <a:lnTo>
                  <a:pt x="4151119" y="181610"/>
                </a:lnTo>
                <a:lnTo>
                  <a:pt x="4151119" y="196850"/>
                </a:lnTo>
                <a:lnTo>
                  <a:pt x="4419997" y="196850"/>
                </a:lnTo>
                <a:close/>
                <a:moveTo>
                  <a:pt x="884559" y="0"/>
                </a:moveTo>
                <a:lnTo>
                  <a:pt x="4152874" y="0"/>
                </a:lnTo>
                <a:lnTo>
                  <a:pt x="4152874" y="60960"/>
                </a:lnTo>
                <a:lnTo>
                  <a:pt x="884559" y="60960"/>
                </a:lnTo>
                <a:lnTo>
                  <a:pt x="884559" y="0"/>
                </a:lnTo>
                <a:close/>
                <a:moveTo>
                  <a:pt x="884559" y="181610"/>
                </a:moveTo>
                <a:lnTo>
                  <a:pt x="4152874" y="181610"/>
                </a:lnTo>
                <a:lnTo>
                  <a:pt x="4152874" y="196850"/>
                </a:lnTo>
                <a:lnTo>
                  <a:pt x="884559" y="196850"/>
                </a:lnTo>
                <a:lnTo>
                  <a:pt x="884559" y="181610"/>
                </a:lnTo>
                <a:close/>
              </a:path>
            </a:pathLst>
          </a:custGeom>
          <a:solidFill>
            <a:srgbClr val="0D907E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80" name="Google Shape;680;p23"/>
          <p:cNvSpPr/>
          <p:nvPr/>
        </p:nvSpPr>
        <p:spPr>
          <a:xfrm>
            <a:off x="442276" y="6936817"/>
            <a:ext cx="2071494" cy="798309"/>
          </a:xfrm>
          <a:custGeom>
            <a:rect b="b" l="l" r="r" t="t"/>
            <a:pathLst>
              <a:path extrusionOk="0" h="1936828" w="5025787">
                <a:moveTo>
                  <a:pt x="60960" y="482600"/>
                </a:moveTo>
                <a:cubicBezTo>
                  <a:pt x="289560" y="476250"/>
                  <a:pt x="474980" y="290830"/>
                  <a:pt x="481330" y="60960"/>
                </a:cubicBezTo>
                <a:lnTo>
                  <a:pt x="884559" y="60960"/>
                </a:lnTo>
                <a:lnTo>
                  <a:pt x="884559" y="0"/>
                </a:lnTo>
                <a:lnTo>
                  <a:pt x="417830" y="0"/>
                </a:lnTo>
                <a:lnTo>
                  <a:pt x="419100" y="31750"/>
                </a:lnTo>
                <a:lnTo>
                  <a:pt x="419100" y="49530"/>
                </a:lnTo>
                <a:cubicBezTo>
                  <a:pt x="419100" y="254000"/>
                  <a:pt x="252730" y="421640"/>
                  <a:pt x="46990" y="421640"/>
                </a:cubicBezTo>
                <a:lnTo>
                  <a:pt x="30480" y="421640"/>
                </a:lnTo>
                <a:lnTo>
                  <a:pt x="0" y="420370"/>
                </a:lnTo>
                <a:lnTo>
                  <a:pt x="0" y="706236"/>
                </a:lnTo>
                <a:lnTo>
                  <a:pt x="60960" y="706236"/>
                </a:lnTo>
                <a:lnTo>
                  <a:pt x="60960" y="482600"/>
                </a:lnTo>
                <a:close/>
                <a:moveTo>
                  <a:pt x="196850" y="599440"/>
                </a:moveTo>
                <a:cubicBezTo>
                  <a:pt x="392430" y="546100"/>
                  <a:pt x="546100" y="393700"/>
                  <a:pt x="598170" y="196850"/>
                </a:cubicBezTo>
                <a:lnTo>
                  <a:pt x="884559" y="196850"/>
                </a:lnTo>
                <a:lnTo>
                  <a:pt x="884559" y="181610"/>
                </a:lnTo>
                <a:lnTo>
                  <a:pt x="585470" y="181610"/>
                </a:lnTo>
                <a:lnTo>
                  <a:pt x="584200" y="187960"/>
                </a:lnTo>
                <a:cubicBezTo>
                  <a:pt x="534670" y="383540"/>
                  <a:pt x="382270" y="535940"/>
                  <a:pt x="186690" y="586740"/>
                </a:cubicBezTo>
                <a:lnTo>
                  <a:pt x="180340" y="588010"/>
                </a:lnTo>
                <a:lnTo>
                  <a:pt x="180340" y="706236"/>
                </a:lnTo>
                <a:lnTo>
                  <a:pt x="195580" y="706236"/>
                </a:lnTo>
                <a:lnTo>
                  <a:pt x="196850" y="599440"/>
                </a:lnTo>
                <a:close/>
                <a:moveTo>
                  <a:pt x="0" y="706236"/>
                </a:moveTo>
                <a:lnTo>
                  <a:pt x="60960" y="706236"/>
                </a:lnTo>
                <a:lnTo>
                  <a:pt x="60960" y="1170369"/>
                </a:lnTo>
                <a:lnTo>
                  <a:pt x="0" y="1170369"/>
                </a:lnTo>
                <a:lnTo>
                  <a:pt x="0" y="706236"/>
                </a:lnTo>
                <a:close/>
                <a:moveTo>
                  <a:pt x="181610" y="706236"/>
                </a:moveTo>
                <a:lnTo>
                  <a:pt x="196850" y="706236"/>
                </a:lnTo>
                <a:lnTo>
                  <a:pt x="196850" y="1170369"/>
                </a:lnTo>
                <a:lnTo>
                  <a:pt x="181610" y="1170369"/>
                </a:lnTo>
                <a:lnTo>
                  <a:pt x="181610" y="706236"/>
                </a:lnTo>
                <a:close/>
                <a:moveTo>
                  <a:pt x="884559" y="1875868"/>
                </a:moveTo>
                <a:lnTo>
                  <a:pt x="4152874" y="1875868"/>
                </a:lnTo>
                <a:lnTo>
                  <a:pt x="4152874" y="1936828"/>
                </a:lnTo>
                <a:lnTo>
                  <a:pt x="884559" y="1936828"/>
                </a:lnTo>
                <a:lnTo>
                  <a:pt x="884559" y="1875868"/>
                </a:lnTo>
                <a:close/>
                <a:moveTo>
                  <a:pt x="884559" y="1739978"/>
                </a:moveTo>
                <a:lnTo>
                  <a:pt x="4152874" y="1739978"/>
                </a:lnTo>
                <a:lnTo>
                  <a:pt x="4152874" y="1755218"/>
                </a:lnTo>
                <a:lnTo>
                  <a:pt x="884559" y="1755218"/>
                </a:lnTo>
                <a:lnTo>
                  <a:pt x="884559" y="1739978"/>
                </a:lnTo>
                <a:close/>
                <a:moveTo>
                  <a:pt x="481330" y="1875868"/>
                </a:moveTo>
                <a:cubicBezTo>
                  <a:pt x="480060" y="1642188"/>
                  <a:pt x="293370" y="1452958"/>
                  <a:pt x="60960" y="1445338"/>
                </a:cubicBezTo>
                <a:lnTo>
                  <a:pt x="60960" y="1170246"/>
                </a:lnTo>
                <a:lnTo>
                  <a:pt x="0" y="1170246"/>
                </a:lnTo>
                <a:lnTo>
                  <a:pt x="0" y="1507568"/>
                </a:lnTo>
                <a:lnTo>
                  <a:pt x="35560" y="1506298"/>
                </a:lnTo>
                <a:lnTo>
                  <a:pt x="49530" y="1506298"/>
                </a:lnTo>
                <a:cubicBezTo>
                  <a:pt x="254000" y="1506298"/>
                  <a:pt x="421640" y="1672668"/>
                  <a:pt x="421640" y="1878408"/>
                </a:cubicBezTo>
                <a:cubicBezTo>
                  <a:pt x="421640" y="1886028"/>
                  <a:pt x="421640" y="1893648"/>
                  <a:pt x="420370" y="1903808"/>
                </a:cubicBezTo>
                <a:lnTo>
                  <a:pt x="417830" y="1936828"/>
                </a:lnTo>
                <a:lnTo>
                  <a:pt x="886314" y="1936828"/>
                </a:lnTo>
                <a:lnTo>
                  <a:pt x="886314" y="1875868"/>
                </a:lnTo>
                <a:lnTo>
                  <a:pt x="481330" y="1875868"/>
                </a:lnTo>
                <a:close/>
                <a:moveTo>
                  <a:pt x="600710" y="1739978"/>
                </a:moveTo>
                <a:cubicBezTo>
                  <a:pt x="549910" y="1540588"/>
                  <a:pt x="397510" y="1383108"/>
                  <a:pt x="198120" y="1329768"/>
                </a:cubicBezTo>
                <a:lnTo>
                  <a:pt x="198120" y="1170369"/>
                </a:lnTo>
                <a:lnTo>
                  <a:pt x="182880" y="1170369"/>
                </a:lnTo>
                <a:lnTo>
                  <a:pt x="182880" y="1342468"/>
                </a:lnTo>
                <a:lnTo>
                  <a:pt x="189230" y="1343738"/>
                </a:lnTo>
                <a:cubicBezTo>
                  <a:pt x="387350" y="1395808"/>
                  <a:pt x="541020" y="1550748"/>
                  <a:pt x="588010" y="1750138"/>
                </a:cubicBezTo>
                <a:lnTo>
                  <a:pt x="589280" y="1756488"/>
                </a:lnTo>
                <a:lnTo>
                  <a:pt x="886314" y="1756488"/>
                </a:lnTo>
                <a:lnTo>
                  <a:pt x="886314" y="1741248"/>
                </a:lnTo>
                <a:lnTo>
                  <a:pt x="600710" y="1739978"/>
                </a:lnTo>
                <a:close/>
                <a:moveTo>
                  <a:pt x="4963557" y="1445338"/>
                </a:moveTo>
                <a:cubicBezTo>
                  <a:pt x="4728607" y="1449148"/>
                  <a:pt x="4538107" y="1639648"/>
                  <a:pt x="4536837" y="1875868"/>
                </a:cubicBezTo>
                <a:lnTo>
                  <a:pt x="4151119" y="1875868"/>
                </a:lnTo>
                <a:lnTo>
                  <a:pt x="4151119" y="1936828"/>
                </a:lnTo>
                <a:lnTo>
                  <a:pt x="4601607" y="1936828"/>
                </a:lnTo>
                <a:lnTo>
                  <a:pt x="4599067" y="1903808"/>
                </a:lnTo>
                <a:cubicBezTo>
                  <a:pt x="4597797" y="1893648"/>
                  <a:pt x="4597797" y="1884758"/>
                  <a:pt x="4597797" y="1878408"/>
                </a:cubicBezTo>
                <a:cubicBezTo>
                  <a:pt x="4597797" y="1673938"/>
                  <a:pt x="4764167" y="1506298"/>
                  <a:pt x="4969907" y="1506298"/>
                </a:cubicBezTo>
                <a:cubicBezTo>
                  <a:pt x="4977527" y="1506298"/>
                  <a:pt x="4985147" y="1506298"/>
                  <a:pt x="4992767" y="1507568"/>
                </a:cubicBezTo>
                <a:lnTo>
                  <a:pt x="5025787" y="1510108"/>
                </a:lnTo>
                <a:lnTo>
                  <a:pt x="5025787" y="1170369"/>
                </a:lnTo>
                <a:lnTo>
                  <a:pt x="4964827" y="1170369"/>
                </a:lnTo>
                <a:lnTo>
                  <a:pt x="4963557" y="1445338"/>
                </a:lnTo>
                <a:close/>
                <a:moveTo>
                  <a:pt x="4827667" y="1327228"/>
                </a:moveTo>
                <a:cubicBezTo>
                  <a:pt x="4628277" y="1379298"/>
                  <a:pt x="4468257" y="1539318"/>
                  <a:pt x="4418727" y="1738708"/>
                </a:cubicBezTo>
                <a:lnTo>
                  <a:pt x="4152875" y="1738708"/>
                </a:lnTo>
                <a:lnTo>
                  <a:pt x="4152875" y="1753948"/>
                </a:lnTo>
                <a:lnTo>
                  <a:pt x="4431427" y="1753948"/>
                </a:lnTo>
                <a:lnTo>
                  <a:pt x="4432697" y="1747598"/>
                </a:lnTo>
                <a:cubicBezTo>
                  <a:pt x="4480957" y="1548208"/>
                  <a:pt x="4639707" y="1388188"/>
                  <a:pt x="4837827" y="1339928"/>
                </a:cubicBezTo>
                <a:lnTo>
                  <a:pt x="4844177" y="1338658"/>
                </a:lnTo>
                <a:lnTo>
                  <a:pt x="4844177" y="1170124"/>
                </a:lnTo>
                <a:lnTo>
                  <a:pt x="4828937" y="1170124"/>
                </a:lnTo>
                <a:lnTo>
                  <a:pt x="4827667" y="1327228"/>
                </a:lnTo>
                <a:close/>
                <a:moveTo>
                  <a:pt x="4963557" y="706236"/>
                </a:moveTo>
                <a:lnTo>
                  <a:pt x="5024517" y="706236"/>
                </a:lnTo>
                <a:lnTo>
                  <a:pt x="5024517" y="1170369"/>
                </a:lnTo>
                <a:lnTo>
                  <a:pt x="4963557" y="1170369"/>
                </a:lnTo>
                <a:lnTo>
                  <a:pt x="4963557" y="706236"/>
                </a:lnTo>
                <a:close/>
                <a:moveTo>
                  <a:pt x="4827667" y="706236"/>
                </a:moveTo>
                <a:lnTo>
                  <a:pt x="4842907" y="706236"/>
                </a:lnTo>
                <a:lnTo>
                  <a:pt x="4842907" y="1170369"/>
                </a:lnTo>
                <a:lnTo>
                  <a:pt x="4827667" y="1170369"/>
                </a:lnTo>
                <a:lnTo>
                  <a:pt x="4827667" y="706236"/>
                </a:lnTo>
                <a:close/>
                <a:moveTo>
                  <a:pt x="4536837" y="60960"/>
                </a:moveTo>
                <a:cubicBezTo>
                  <a:pt x="4543187" y="292100"/>
                  <a:pt x="4731147" y="480060"/>
                  <a:pt x="4963557" y="482600"/>
                </a:cubicBezTo>
                <a:lnTo>
                  <a:pt x="4963557" y="706113"/>
                </a:lnTo>
                <a:lnTo>
                  <a:pt x="5024517" y="706113"/>
                </a:lnTo>
                <a:lnTo>
                  <a:pt x="5024517" y="419100"/>
                </a:lnTo>
                <a:lnTo>
                  <a:pt x="4991497" y="421640"/>
                </a:lnTo>
                <a:cubicBezTo>
                  <a:pt x="4983877" y="421640"/>
                  <a:pt x="4976257" y="422910"/>
                  <a:pt x="4968637" y="422910"/>
                </a:cubicBezTo>
                <a:cubicBezTo>
                  <a:pt x="4764167" y="422910"/>
                  <a:pt x="4596527" y="256540"/>
                  <a:pt x="4596527" y="50800"/>
                </a:cubicBezTo>
                <a:lnTo>
                  <a:pt x="4596527" y="33020"/>
                </a:lnTo>
                <a:lnTo>
                  <a:pt x="4597797" y="1270"/>
                </a:lnTo>
                <a:lnTo>
                  <a:pt x="4147609" y="1270"/>
                </a:lnTo>
                <a:lnTo>
                  <a:pt x="4147609" y="62230"/>
                </a:lnTo>
                <a:lnTo>
                  <a:pt x="4536837" y="60960"/>
                </a:lnTo>
                <a:close/>
                <a:moveTo>
                  <a:pt x="4419997" y="196850"/>
                </a:moveTo>
                <a:cubicBezTo>
                  <a:pt x="4473337" y="394970"/>
                  <a:pt x="4628277" y="549910"/>
                  <a:pt x="4827667" y="600710"/>
                </a:cubicBezTo>
                <a:lnTo>
                  <a:pt x="4827667" y="706113"/>
                </a:lnTo>
                <a:lnTo>
                  <a:pt x="4842907" y="706113"/>
                </a:lnTo>
                <a:lnTo>
                  <a:pt x="4842907" y="589280"/>
                </a:lnTo>
                <a:lnTo>
                  <a:pt x="4836557" y="588010"/>
                </a:lnTo>
                <a:cubicBezTo>
                  <a:pt x="4638437" y="539750"/>
                  <a:pt x="4483497" y="386080"/>
                  <a:pt x="4432697" y="187960"/>
                </a:cubicBezTo>
                <a:lnTo>
                  <a:pt x="4431427" y="181610"/>
                </a:lnTo>
                <a:lnTo>
                  <a:pt x="4151119" y="181610"/>
                </a:lnTo>
                <a:lnTo>
                  <a:pt x="4151119" y="196850"/>
                </a:lnTo>
                <a:lnTo>
                  <a:pt x="4419997" y="196850"/>
                </a:lnTo>
                <a:close/>
                <a:moveTo>
                  <a:pt x="884559" y="0"/>
                </a:moveTo>
                <a:lnTo>
                  <a:pt x="4152874" y="0"/>
                </a:lnTo>
                <a:lnTo>
                  <a:pt x="4152874" y="60960"/>
                </a:lnTo>
                <a:lnTo>
                  <a:pt x="884559" y="60960"/>
                </a:lnTo>
                <a:lnTo>
                  <a:pt x="884559" y="0"/>
                </a:lnTo>
                <a:close/>
                <a:moveTo>
                  <a:pt x="884559" y="181610"/>
                </a:moveTo>
                <a:lnTo>
                  <a:pt x="4152874" y="181610"/>
                </a:lnTo>
                <a:lnTo>
                  <a:pt x="4152874" y="196850"/>
                </a:lnTo>
                <a:lnTo>
                  <a:pt x="884559" y="196850"/>
                </a:lnTo>
                <a:lnTo>
                  <a:pt x="884559" y="181610"/>
                </a:lnTo>
                <a:close/>
              </a:path>
            </a:pathLst>
          </a:custGeom>
          <a:solidFill>
            <a:srgbClr val="0D907E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81" name="Google Shape;681;p23"/>
          <p:cNvSpPr/>
          <p:nvPr/>
        </p:nvSpPr>
        <p:spPr>
          <a:xfrm>
            <a:off x="5298390" y="7008818"/>
            <a:ext cx="2071494" cy="798309"/>
          </a:xfrm>
          <a:custGeom>
            <a:rect b="b" l="l" r="r" t="t"/>
            <a:pathLst>
              <a:path extrusionOk="0" h="1936828" w="5025787">
                <a:moveTo>
                  <a:pt x="60960" y="482600"/>
                </a:moveTo>
                <a:cubicBezTo>
                  <a:pt x="289560" y="476250"/>
                  <a:pt x="474980" y="290830"/>
                  <a:pt x="481330" y="60960"/>
                </a:cubicBezTo>
                <a:lnTo>
                  <a:pt x="884559" y="60960"/>
                </a:lnTo>
                <a:lnTo>
                  <a:pt x="884559" y="0"/>
                </a:lnTo>
                <a:lnTo>
                  <a:pt x="417830" y="0"/>
                </a:lnTo>
                <a:lnTo>
                  <a:pt x="419100" y="31750"/>
                </a:lnTo>
                <a:lnTo>
                  <a:pt x="419100" y="49530"/>
                </a:lnTo>
                <a:cubicBezTo>
                  <a:pt x="419100" y="254000"/>
                  <a:pt x="252730" y="421640"/>
                  <a:pt x="46990" y="421640"/>
                </a:cubicBezTo>
                <a:lnTo>
                  <a:pt x="30480" y="421640"/>
                </a:lnTo>
                <a:lnTo>
                  <a:pt x="0" y="420370"/>
                </a:lnTo>
                <a:lnTo>
                  <a:pt x="0" y="706236"/>
                </a:lnTo>
                <a:lnTo>
                  <a:pt x="60960" y="706236"/>
                </a:lnTo>
                <a:lnTo>
                  <a:pt x="60960" y="482600"/>
                </a:lnTo>
                <a:close/>
                <a:moveTo>
                  <a:pt x="196850" y="599440"/>
                </a:moveTo>
                <a:cubicBezTo>
                  <a:pt x="392430" y="546100"/>
                  <a:pt x="546100" y="393700"/>
                  <a:pt x="598170" y="196850"/>
                </a:cubicBezTo>
                <a:lnTo>
                  <a:pt x="884559" y="196850"/>
                </a:lnTo>
                <a:lnTo>
                  <a:pt x="884559" y="181610"/>
                </a:lnTo>
                <a:lnTo>
                  <a:pt x="585470" y="181610"/>
                </a:lnTo>
                <a:lnTo>
                  <a:pt x="584200" y="187960"/>
                </a:lnTo>
                <a:cubicBezTo>
                  <a:pt x="534670" y="383540"/>
                  <a:pt x="382270" y="535940"/>
                  <a:pt x="186690" y="586740"/>
                </a:cubicBezTo>
                <a:lnTo>
                  <a:pt x="180340" y="588010"/>
                </a:lnTo>
                <a:lnTo>
                  <a:pt x="180340" y="706236"/>
                </a:lnTo>
                <a:lnTo>
                  <a:pt x="195580" y="706236"/>
                </a:lnTo>
                <a:lnTo>
                  <a:pt x="196850" y="599440"/>
                </a:lnTo>
                <a:close/>
                <a:moveTo>
                  <a:pt x="0" y="706236"/>
                </a:moveTo>
                <a:lnTo>
                  <a:pt x="60960" y="706236"/>
                </a:lnTo>
                <a:lnTo>
                  <a:pt x="60960" y="1170369"/>
                </a:lnTo>
                <a:lnTo>
                  <a:pt x="0" y="1170369"/>
                </a:lnTo>
                <a:lnTo>
                  <a:pt x="0" y="706236"/>
                </a:lnTo>
                <a:close/>
                <a:moveTo>
                  <a:pt x="181610" y="706236"/>
                </a:moveTo>
                <a:lnTo>
                  <a:pt x="196850" y="706236"/>
                </a:lnTo>
                <a:lnTo>
                  <a:pt x="196850" y="1170369"/>
                </a:lnTo>
                <a:lnTo>
                  <a:pt x="181610" y="1170369"/>
                </a:lnTo>
                <a:lnTo>
                  <a:pt x="181610" y="706236"/>
                </a:lnTo>
                <a:close/>
                <a:moveTo>
                  <a:pt x="884559" y="1875868"/>
                </a:moveTo>
                <a:lnTo>
                  <a:pt x="4152874" y="1875868"/>
                </a:lnTo>
                <a:lnTo>
                  <a:pt x="4152874" y="1936828"/>
                </a:lnTo>
                <a:lnTo>
                  <a:pt x="884559" y="1936828"/>
                </a:lnTo>
                <a:lnTo>
                  <a:pt x="884559" y="1875868"/>
                </a:lnTo>
                <a:close/>
                <a:moveTo>
                  <a:pt x="884559" y="1739978"/>
                </a:moveTo>
                <a:lnTo>
                  <a:pt x="4152874" y="1739978"/>
                </a:lnTo>
                <a:lnTo>
                  <a:pt x="4152874" y="1755218"/>
                </a:lnTo>
                <a:lnTo>
                  <a:pt x="884559" y="1755218"/>
                </a:lnTo>
                <a:lnTo>
                  <a:pt x="884559" y="1739978"/>
                </a:lnTo>
                <a:close/>
                <a:moveTo>
                  <a:pt x="481330" y="1875868"/>
                </a:moveTo>
                <a:cubicBezTo>
                  <a:pt x="480060" y="1642188"/>
                  <a:pt x="293370" y="1452958"/>
                  <a:pt x="60960" y="1445338"/>
                </a:cubicBezTo>
                <a:lnTo>
                  <a:pt x="60960" y="1170246"/>
                </a:lnTo>
                <a:lnTo>
                  <a:pt x="0" y="1170246"/>
                </a:lnTo>
                <a:lnTo>
                  <a:pt x="0" y="1507568"/>
                </a:lnTo>
                <a:lnTo>
                  <a:pt x="35560" y="1506298"/>
                </a:lnTo>
                <a:lnTo>
                  <a:pt x="49530" y="1506298"/>
                </a:lnTo>
                <a:cubicBezTo>
                  <a:pt x="254000" y="1506298"/>
                  <a:pt x="421640" y="1672668"/>
                  <a:pt x="421640" y="1878408"/>
                </a:cubicBezTo>
                <a:cubicBezTo>
                  <a:pt x="421640" y="1886028"/>
                  <a:pt x="421640" y="1893648"/>
                  <a:pt x="420370" y="1903808"/>
                </a:cubicBezTo>
                <a:lnTo>
                  <a:pt x="417830" y="1936828"/>
                </a:lnTo>
                <a:lnTo>
                  <a:pt x="886314" y="1936828"/>
                </a:lnTo>
                <a:lnTo>
                  <a:pt x="886314" y="1875868"/>
                </a:lnTo>
                <a:lnTo>
                  <a:pt x="481330" y="1875868"/>
                </a:lnTo>
                <a:close/>
                <a:moveTo>
                  <a:pt x="600710" y="1739978"/>
                </a:moveTo>
                <a:cubicBezTo>
                  <a:pt x="549910" y="1540588"/>
                  <a:pt x="397510" y="1383108"/>
                  <a:pt x="198120" y="1329768"/>
                </a:cubicBezTo>
                <a:lnTo>
                  <a:pt x="198120" y="1170369"/>
                </a:lnTo>
                <a:lnTo>
                  <a:pt x="182880" y="1170369"/>
                </a:lnTo>
                <a:lnTo>
                  <a:pt x="182880" y="1342468"/>
                </a:lnTo>
                <a:lnTo>
                  <a:pt x="189230" y="1343738"/>
                </a:lnTo>
                <a:cubicBezTo>
                  <a:pt x="387350" y="1395808"/>
                  <a:pt x="541020" y="1550748"/>
                  <a:pt x="588010" y="1750138"/>
                </a:cubicBezTo>
                <a:lnTo>
                  <a:pt x="589280" y="1756488"/>
                </a:lnTo>
                <a:lnTo>
                  <a:pt x="886314" y="1756488"/>
                </a:lnTo>
                <a:lnTo>
                  <a:pt x="886314" y="1741248"/>
                </a:lnTo>
                <a:lnTo>
                  <a:pt x="600710" y="1739978"/>
                </a:lnTo>
                <a:close/>
                <a:moveTo>
                  <a:pt x="4963557" y="1445338"/>
                </a:moveTo>
                <a:cubicBezTo>
                  <a:pt x="4728607" y="1449148"/>
                  <a:pt x="4538107" y="1639648"/>
                  <a:pt x="4536837" y="1875868"/>
                </a:cubicBezTo>
                <a:lnTo>
                  <a:pt x="4151119" y="1875868"/>
                </a:lnTo>
                <a:lnTo>
                  <a:pt x="4151119" y="1936828"/>
                </a:lnTo>
                <a:lnTo>
                  <a:pt x="4601607" y="1936828"/>
                </a:lnTo>
                <a:lnTo>
                  <a:pt x="4599067" y="1903808"/>
                </a:lnTo>
                <a:cubicBezTo>
                  <a:pt x="4597797" y="1893648"/>
                  <a:pt x="4597797" y="1884758"/>
                  <a:pt x="4597797" y="1878408"/>
                </a:cubicBezTo>
                <a:cubicBezTo>
                  <a:pt x="4597797" y="1673938"/>
                  <a:pt x="4764167" y="1506298"/>
                  <a:pt x="4969907" y="1506298"/>
                </a:cubicBezTo>
                <a:cubicBezTo>
                  <a:pt x="4977527" y="1506298"/>
                  <a:pt x="4985147" y="1506298"/>
                  <a:pt x="4992767" y="1507568"/>
                </a:cubicBezTo>
                <a:lnTo>
                  <a:pt x="5025787" y="1510108"/>
                </a:lnTo>
                <a:lnTo>
                  <a:pt x="5025787" y="1170369"/>
                </a:lnTo>
                <a:lnTo>
                  <a:pt x="4964827" y="1170369"/>
                </a:lnTo>
                <a:lnTo>
                  <a:pt x="4963557" y="1445338"/>
                </a:lnTo>
                <a:close/>
                <a:moveTo>
                  <a:pt x="4827667" y="1327228"/>
                </a:moveTo>
                <a:cubicBezTo>
                  <a:pt x="4628277" y="1379298"/>
                  <a:pt x="4468257" y="1539318"/>
                  <a:pt x="4418727" y="1738708"/>
                </a:cubicBezTo>
                <a:lnTo>
                  <a:pt x="4152875" y="1738708"/>
                </a:lnTo>
                <a:lnTo>
                  <a:pt x="4152875" y="1753948"/>
                </a:lnTo>
                <a:lnTo>
                  <a:pt x="4431427" y="1753948"/>
                </a:lnTo>
                <a:lnTo>
                  <a:pt x="4432697" y="1747598"/>
                </a:lnTo>
                <a:cubicBezTo>
                  <a:pt x="4480957" y="1548208"/>
                  <a:pt x="4639707" y="1388188"/>
                  <a:pt x="4837827" y="1339928"/>
                </a:cubicBezTo>
                <a:lnTo>
                  <a:pt x="4844177" y="1338658"/>
                </a:lnTo>
                <a:lnTo>
                  <a:pt x="4844177" y="1170124"/>
                </a:lnTo>
                <a:lnTo>
                  <a:pt x="4828937" y="1170124"/>
                </a:lnTo>
                <a:lnTo>
                  <a:pt x="4827667" y="1327228"/>
                </a:lnTo>
                <a:close/>
                <a:moveTo>
                  <a:pt x="4963557" y="706236"/>
                </a:moveTo>
                <a:lnTo>
                  <a:pt x="5024517" y="706236"/>
                </a:lnTo>
                <a:lnTo>
                  <a:pt x="5024517" y="1170369"/>
                </a:lnTo>
                <a:lnTo>
                  <a:pt x="4963557" y="1170369"/>
                </a:lnTo>
                <a:lnTo>
                  <a:pt x="4963557" y="706236"/>
                </a:lnTo>
                <a:close/>
                <a:moveTo>
                  <a:pt x="4827667" y="706236"/>
                </a:moveTo>
                <a:lnTo>
                  <a:pt x="4842907" y="706236"/>
                </a:lnTo>
                <a:lnTo>
                  <a:pt x="4842907" y="1170369"/>
                </a:lnTo>
                <a:lnTo>
                  <a:pt x="4827667" y="1170369"/>
                </a:lnTo>
                <a:lnTo>
                  <a:pt x="4827667" y="706236"/>
                </a:lnTo>
                <a:close/>
                <a:moveTo>
                  <a:pt x="4536837" y="60960"/>
                </a:moveTo>
                <a:cubicBezTo>
                  <a:pt x="4543187" y="292100"/>
                  <a:pt x="4731147" y="480060"/>
                  <a:pt x="4963557" y="482600"/>
                </a:cubicBezTo>
                <a:lnTo>
                  <a:pt x="4963557" y="706113"/>
                </a:lnTo>
                <a:lnTo>
                  <a:pt x="5024517" y="706113"/>
                </a:lnTo>
                <a:lnTo>
                  <a:pt x="5024517" y="419100"/>
                </a:lnTo>
                <a:lnTo>
                  <a:pt x="4991497" y="421640"/>
                </a:lnTo>
                <a:cubicBezTo>
                  <a:pt x="4983877" y="421640"/>
                  <a:pt x="4976257" y="422910"/>
                  <a:pt x="4968637" y="422910"/>
                </a:cubicBezTo>
                <a:cubicBezTo>
                  <a:pt x="4764167" y="422910"/>
                  <a:pt x="4596527" y="256540"/>
                  <a:pt x="4596527" y="50800"/>
                </a:cubicBezTo>
                <a:lnTo>
                  <a:pt x="4596527" y="33020"/>
                </a:lnTo>
                <a:lnTo>
                  <a:pt x="4597797" y="1270"/>
                </a:lnTo>
                <a:lnTo>
                  <a:pt x="4147609" y="1270"/>
                </a:lnTo>
                <a:lnTo>
                  <a:pt x="4147609" y="62230"/>
                </a:lnTo>
                <a:lnTo>
                  <a:pt x="4536837" y="60960"/>
                </a:lnTo>
                <a:close/>
                <a:moveTo>
                  <a:pt x="4419997" y="196850"/>
                </a:moveTo>
                <a:cubicBezTo>
                  <a:pt x="4473337" y="394970"/>
                  <a:pt x="4628277" y="549910"/>
                  <a:pt x="4827667" y="600710"/>
                </a:cubicBezTo>
                <a:lnTo>
                  <a:pt x="4827667" y="706113"/>
                </a:lnTo>
                <a:lnTo>
                  <a:pt x="4842907" y="706113"/>
                </a:lnTo>
                <a:lnTo>
                  <a:pt x="4842907" y="589280"/>
                </a:lnTo>
                <a:lnTo>
                  <a:pt x="4836557" y="588010"/>
                </a:lnTo>
                <a:cubicBezTo>
                  <a:pt x="4638437" y="539750"/>
                  <a:pt x="4483497" y="386080"/>
                  <a:pt x="4432697" y="187960"/>
                </a:cubicBezTo>
                <a:lnTo>
                  <a:pt x="4431427" y="181610"/>
                </a:lnTo>
                <a:lnTo>
                  <a:pt x="4151119" y="181610"/>
                </a:lnTo>
                <a:lnTo>
                  <a:pt x="4151119" y="196850"/>
                </a:lnTo>
                <a:lnTo>
                  <a:pt x="4419997" y="196850"/>
                </a:lnTo>
                <a:close/>
                <a:moveTo>
                  <a:pt x="884559" y="0"/>
                </a:moveTo>
                <a:lnTo>
                  <a:pt x="4152874" y="0"/>
                </a:lnTo>
                <a:lnTo>
                  <a:pt x="4152874" y="60960"/>
                </a:lnTo>
                <a:lnTo>
                  <a:pt x="884559" y="60960"/>
                </a:lnTo>
                <a:lnTo>
                  <a:pt x="884559" y="0"/>
                </a:lnTo>
                <a:close/>
                <a:moveTo>
                  <a:pt x="884559" y="181610"/>
                </a:moveTo>
                <a:lnTo>
                  <a:pt x="4152874" y="181610"/>
                </a:lnTo>
                <a:lnTo>
                  <a:pt x="4152874" y="196850"/>
                </a:lnTo>
                <a:lnTo>
                  <a:pt x="884559" y="196850"/>
                </a:lnTo>
                <a:lnTo>
                  <a:pt x="884559" y="181610"/>
                </a:lnTo>
                <a:close/>
              </a:path>
            </a:pathLst>
          </a:custGeom>
          <a:solidFill>
            <a:srgbClr val="0D907E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82" name="Google Shape;682;p23"/>
          <p:cNvSpPr/>
          <p:nvPr/>
        </p:nvSpPr>
        <p:spPr>
          <a:xfrm>
            <a:off x="2867869" y="4152229"/>
            <a:ext cx="2071494" cy="798309"/>
          </a:xfrm>
          <a:custGeom>
            <a:rect b="b" l="l" r="r" t="t"/>
            <a:pathLst>
              <a:path extrusionOk="0" h="1936828" w="5025787">
                <a:moveTo>
                  <a:pt x="60960" y="482600"/>
                </a:moveTo>
                <a:cubicBezTo>
                  <a:pt x="289560" y="476250"/>
                  <a:pt x="474980" y="290830"/>
                  <a:pt x="481330" y="60960"/>
                </a:cubicBezTo>
                <a:lnTo>
                  <a:pt x="884559" y="60960"/>
                </a:lnTo>
                <a:lnTo>
                  <a:pt x="884559" y="0"/>
                </a:lnTo>
                <a:lnTo>
                  <a:pt x="417830" y="0"/>
                </a:lnTo>
                <a:lnTo>
                  <a:pt x="419100" y="31750"/>
                </a:lnTo>
                <a:lnTo>
                  <a:pt x="419100" y="49530"/>
                </a:lnTo>
                <a:cubicBezTo>
                  <a:pt x="419100" y="254000"/>
                  <a:pt x="252730" y="421640"/>
                  <a:pt x="46990" y="421640"/>
                </a:cubicBezTo>
                <a:lnTo>
                  <a:pt x="30480" y="421640"/>
                </a:lnTo>
                <a:lnTo>
                  <a:pt x="0" y="420370"/>
                </a:lnTo>
                <a:lnTo>
                  <a:pt x="0" y="706236"/>
                </a:lnTo>
                <a:lnTo>
                  <a:pt x="60960" y="706236"/>
                </a:lnTo>
                <a:lnTo>
                  <a:pt x="60960" y="482600"/>
                </a:lnTo>
                <a:close/>
                <a:moveTo>
                  <a:pt x="196850" y="599440"/>
                </a:moveTo>
                <a:cubicBezTo>
                  <a:pt x="392430" y="546100"/>
                  <a:pt x="546100" y="393700"/>
                  <a:pt x="598170" y="196850"/>
                </a:cubicBezTo>
                <a:lnTo>
                  <a:pt x="884559" y="196850"/>
                </a:lnTo>
                <a:lnTo>
                  <a:pt x="884559" y="181610"/>
                </a:lnTo>
                <a:lnTo>
                  <a:pt x="585470" y="181610"/>
                </a:lnTo>
                <a:lnTo>
                  <a:pt x="584200" y="187960"/>
                </a:lnTo>
                <a:cubicBezTo>
                  <a:pt x="534670" y="383540"/>
                  <a:pt x="382270" y="535940"/>
                  <a:pt x="186690" y="586740"/>
                </a:cubicBezTo>
                <a:lnTo>
                  <a:pt x="180340" y="588010"/>
                </a:lnTo>
                <a:lnTo>
                  <a:pt x="180340" y="706236"/>
                </a:lnTo>
                <a:lnTo>
                  <a:pt x="195580" y="706236"/>
                </a:lnTo>
                <a:lnTo>
                  <a:pt x="196850" y="599440"/>
                </a:lnTo>
                <a:close/>
                <a:moveTo>
                  <a:pt x="0" y="706236"/>
                </a:moveTo>
                <a:lnTo>
                  <a:pt x="60960" y="706236"/>
                </a:lnTo>
                <a:lnTo>
                  <a:pt x="60960" y="1170369"/>
                </a:lnTo>
                <a:lnTo>
                  <a:pt x="0" y="1170369"/>
                </a:lnTo>
                <a:lnTo>
                  <a:pt x="0" y="706236"/>
                </a:lnTo>
                <a:close/>
                <a:moveTo>
                  <a:pt x="181610" y="706236"/>
                </a:moveTo>
                <a:lnTo>
                  <a:pt x="196850" y="706236"/>
                </a:lnTo>
                <a:lnTo>
                  <a:pt x="196850" y="1170369"/>
                </a:lnTo>
                <a:lnTo>
                  <a:pt x="181610" y="1170369"/>
                </a:lnTo>
                <a:lnTo>
                  <a:pt x="181610" y="706236"/>
                </a:lnTo>
                <a:close/>
                <a:moveTo>
                  <a:pt x="884559" y="1875868"/>
                </a:moveTo>
                <a:lnTo>
                  <a:pt x="4152874" y="1875868"/>
                </a:lnTo>
                <a:lnTo>
                  <a:pt x="4152874" y="1936828"/>
                </a:lnTo>
                <a:lnTo>
                  <a:pt x="884559" y="1936828"/>
                </a:lnTo>
                <a:lnTo>
                  <a:pt x="884559" y="1875868"/>
                </a:lnTo>
                <a:close/>
                <a:moveTo>
                  <a:pt x="884559" y="1739978"/>
                </a:moveTo>
                <a:lnTo>
                  <a:pt x="4152874" y="1739978"/>
                </a:lnTo>
                <a:lnTo>
                  <a:pt x="4152874" y="1755218"/>
                </a:lnTo>
                <a:lnTo>
                  <a:pt x="884559" y="1755218"/>
                </a:lnTo>
                <a:lnTo>
                  <a:pt x="884559" y="1739978"/>
                </a:lnTo>
                <a:close/>
                <a:moveTo>
                  <a:pt x="481330" y="1875868"/>
                </a:moveTo>
                <a:cubicBezTo>
                  <a:pt x="480060" y="1642188"/>
                  <a:pt x="293370" y="1452958"/>
                  <a:pt x="60960" y="1445338"/>
                </a:cubicBezTo>
                <a:lnTo>
                  <a:pt x="60960" y="1170246"/>
                </a:lnTo>
                <a:lnTo>
                  <a:pt x="0" y="1170246"/>
                </a:lnTo>
                <a:lnTo>
                  <a:pt x="0" y="1507568"/>
                </a:lnTo>
                <a:lnTo>
                  <a:pt x="35560" y="1506298"/>
                </a:lnTo>
                <a:lnTo>
                  <a:pt x="49530" y="1506298"/>
                </a:lnTo>
                <a:cubicBezTo>
                  <a:pt x="254000" y="1506298"/>
                  <a:pt x="421640" y="1672668"/>
                  <a:pt x="421640" y="1878408"/>
                </a:cubicBezTo>
                <a:cubicBezTo>
                  <a:pt x="421640" y="1886028"/>
                  <a:pt x="421640" y="1893648"/>
                  <a:pt x="420370" y="1903808"/>
                </a:cubicBezTo>
                <a:lnTo>
                  <a:pt x="417830" y="1936828"/>
                </a:lnTo>
                <a:lnTo>
                  <a:pt x="886314" y="1936828"/>
                </a:lnTo>
                <a:lnTo>
                  <a:pt x="886314" y="1875868"/>
                </a:lnTo>
                <a:lnTo>
                  <a:pt x="481330" y="1875868"/>
                </a:lnTo>
                <a:close/>
                <a:moveTo>
                  <a:pt x="600710" y="1739978"/>
                </a:moveTo>
                <a:cubicBezTo>
                  <a:pt x="549910" y="1540588"/>
                  <a:pt x="397510" y="1383108"/>
                  <a:pt x="198120" y="1329768"/>
                </a:cubicBezTo>
                <a:lnTo>
                  <a:pt x="198120" y="1170369"/>
                </a:lnTo>
                <a:lnTo>
                  <a:pt x="182880" y="1170369"/>
                </a:lnTo>
                <a:lnTo>
                  <a:pt x="182880" y="1342468"/>
                </a:lnTo>
                <a:lnTo>
                  <a:pt x="189230" y="1343738"/>
                </a:lnTo>
                <a:cubicBezTo>
                  <a:pt x="387350" y="1395808"/>
                  <a:pt x="541020" y="1550748"/>
                  <a:pt x="588010" y="1750138"/>
                </a:cubicBezTo>
                <a:lnTo>
                  <a:pt x="589280" y="1756488"/>
                </a:lnTo>
                <a:lnTo>
                  <a:pt x="886314" y="1756488"/>
                </a:lnTo>
                <a:lnTo>
                  <a:pt x="886314" y="1741248"/>
                </a:lnTo>
                <a:lnTo>
                  <a:pt x="600710" y="1739978"/>
                </a:lnTo>
                <a:close/>
                <a:moveTo>
                  <a:pt x="4963557" y="1445338"/>
                </a:moveTo>
                <a:cubicBezTo>
                  <a:pt x="4728607" y="1449148"/>
                  <a:pt x="4538107" y="1639648"/>
                  <a:pt x="4536837" y="1875868"/>
                </a:cubicBezTo>
                <a:lnTo>
                  <a:pt x="4151119" y="1875868"/>
                </a:lnTo>
                <a:lnTo>
                  <a:pt x="4151119" y="1936828"/>
                </a:lnTo>
                <a:lnTo>
                  <a:pt x="4601607" y="1936828"/>
                </a:lnTo>
                <a:lnTo>
                  <a:pt x="4599067" y="1903808"/>
                </a:lnTo>
                <a:cubicBezTo>
                  <a:pt x="4597797" y="1893648"/>
                  <a:pt x="4597797" y="1884758"/>
                  <a:pt x="4597797" y="1878408"/>
                </a:cubicBezTo>
                <a:cubicBezTo>
                  <a:pt x="4597797" y="1673938"/>
                  <a:pt x="4764167" y="1506298"/>
                  <a:pt x="4969907" y="1506298"/>
                </a:cubicBezTo>
                <a:cubicBezTo>
                  <a:pt x="4977527" y="1506298"/>
                  <a:pt x="4985147" y="1506298"/>
                  <a:pt x="4992767" y="1507568"/>
                </a:cubicBezTo>
                <a:lnTo>
                  <a:pt x="5025787" y="1510108"/>
                </a:lnTo>
                <a:lnTo>
                  <a:pt x="5025787" y="1170369"/>
                </a:lnTo>
                <a:lnTo>
                  <a:pt x="4964827" y="1170369"/>
                </a:lnTo>
                <a:lnTo>
                  <a:pt x="4963557" y="1445338"/>
                </a:lnTo>
                <a:close/>
                <a:moveTo>
                  <a:pt x="4827667" y="1327228"/>
                </a:moveTo>
                <a:cubicBezTo>
                  <a:pt x="4628277" y="1379298"/>
                  <a:pt x="4468257" y="1539318"/>
                  <a:pt x="4418727" y="1738708"/>
                </a:cubicBezTo>
                <a:lnTo>
                  <a:pt x="4152875" y="1738708"/>
                </a:lnTo>
                <a:lnTo>
                  <a:pt x="4152875" y="1753948"/>
                </a:lnTo>
                <a:lnTo>
                  <a:pt x="4431427" y="1753948"/>
                </a:lnTo>
                <a:lnTo>
                  <a:pt x="4432697" y="1747598"/>
                </a:lnTo>
                <a:cubicBezTo>
                  <a:pt x="4480957" y="1548208"/>
                  <a:pt x="4639707" y="1388188"/>
                  <a:pt x="4837827" y="1339928"/>
                </a:cubicBezTo>
                <a:lnTo>
                  <a:pt x="4844177" y="1338658"/>
                </a:lnTo>
                <a:lnTo>
                  <a:pt x="4844177" y="1170124"/>
                </a:lnTo>
                <a:lnTo>
                  <a:pt x="4828937" y="1170124"/>
                </a:lnTo>
                <a:lnTo>
                  <a:pt x="4827667" y="1327228"/>
                </a:lnTo>
                <a:close/>
                <a:moveTo>
                  <a:pt x="4963557" y="706236"/>
                </a:moveTo>
                <a:lnTo>
                  <a:pt x="5024517" y="706236"/>
                </a:lnTo>
                <a:lnTo>
                  <a:pt x="5024517" y="1170369"/>
                </a:lnTo>
                <a:lnTo>
                  <a:pt x="4963557" y="1170369"/>
                </a:lnTo>
                <a:lnTo>
                  <a:pt x="4963557" y="706236"/>
                </a:lnTo>
                <a:close/>
                <a:moveTo>
                  <a:pt x="4827667" y="706236"/>
                </a:moveTo>
                <a:lnTo>
                  <a:pt x="4842907" y="706236"/>
                </a:lnTo>
                <a:lnTo>
                  <a:pt x="4842907" y="1170369"/>
                </a:lnTo>
                <a:lnTo>
                  <a:pt x="4827667" y="1170369"/>
                </a:lnTo>
                <a:lnTo>
                  <a:pt x="4827667" y="706236"/>
                </a:lnTo>
                <a:close/>
                <a:moveTo>
                  <a:pt x="4536837" y="60960"/>
                </a:moveTo>
                <a:cubicBezTo>
                  <a:pt x="4543187" y="292100"/>
                  <a:pt x="4731147" y="480060"/>
                  <a:pt x="4963557" y="482600"/>
                </a:cubicBezTo>
                <a:lnTo>
                  <a:pt x="4963557" y="706113"/>
                </a:lnTo>
                <a:lnTo>
                  <a:pt x="5024517" y="706113"/>
                </a:lnTo>
                <a:lnTo>
                  <a:pt x="5024517" y="419100"/>
                </a:lnTo>
                <a:lnTo>
                  <a:pt x="4991497" y="421640"/>
                </a:lnTo>
                <a:cubicBezTo>
                  <a:pt x="4983877" y="421640"/>
                  <a:pt x="4976257" y="422910"/>
                  <a:pt x="4968637" y="422910"/>
                </a:cubicBezTo>
                <a:cubicBezTo>
                  <a:pt x="4764167" y="422910"/>
                  <a:pt x="4596527" y="256540"/>
                  <a:pt x="4596527" y="50800"/>
                </a:cubicBezTo>
                <a:lnTo>
                  <a:pt x="4596527" y="33020"/>
                </a:lnTo>
                <a:lnTo>
                  <a:pt x="4597797" y="1270"/>
                </a:lnTo>
                <a:lnTo>
                  <a:pt x="4147609" y="1270"/>
                </a:lnTo>
                <a:lnTo>
                  <a:pt x="4147609" y="62230"/>
                </a:lnTo>
                <a:lnTo>
                  <a:pt x="4536837" y="60960"/>
                </a:lnTo>
                <a:close/>
                <a:moveTo>
                  <a:pt x="4419997" y="196850"/>
                </a:moveTo>
                <a:cubicBezTo>
                  <a:pt x="4473337" y="394970"/>
                  <a:pt x="4628277" y="549910"/>
                  <a:pt x="4827667" y="600710"/>
                </a:cubicBezTo>
                <a:lnTo>
                  <a:pt x="4827667" y="706113"/>
                </a:lnTo>
                <a:lnTo>
                  <a:pt x="4842907" y="706113"/>
                </a:lnTo>
                <a:lnTo>
                  <a:pt x="4842907" y="589280"/>
                </a:lnTo>
                <a:lnTo>
                  <a:pt x="4836557" y="588010"/>
                </a:lnTo>
                <a:cubicBezTo>
                  <a:pt x="4638437" y="539750"/>
                  <a:pt x="4483497" y="386080"/>
                  <a:pt x="4432697" y="187960"/>
                </a:cubicBezTo>
                <a:lnTo>
                  <a:pt x="4431427" y="181610"/>
                </a:lnTo>
                <a:lnTo>
                  <a:pt x="4151119" y="181610"/>
                </a:lnTo>
                <a:lnTo>
                  <a:pt x="4151119" y="196850"/>
                </a:lnTo>
                <a:lnTo>
                  <a:pt x="4419997" y="196850"/>
                </a:lnTo>
                <a:close/>
                <a:moveTo>
                  <a:pt x="884559" y="0"/>
                </a:moveTo>
                <a:lnTo>
                  <a:pt x="4152874" y="0"/>
                </a:lnTo>
                <a:lnTo>
                  <a:pt x="4152874" y="60960"/>
                </a:lnTo>
                <a:lnTo>
                  <a:pt x="884559" y="60960"/>
                </a:lnTo>
                <a:lnTo>
                  <a:pt x="884559" y="0"/>
                </a:lnTo>
                <a:close/>
                <a:moveTo>
                  <a:pt x="884559" y="181610"/>
                </a:moveTo>
                <a:lnTo>
                  <a:pt x="4152874" y="181610"/>
                </a:lnTo>
                <a:lnTo>
                  <a:pt x="4152874" y="196850"/>
                </a:lnTo>
                <a:lnTo>
                  <a:pt x="884559" y="196850"/>
                </a:lnTo>
                <a:lnTo>
                  <a:pt x="884559" y="181610"/>
                </a:lnTo>
                <a:close/>
              </a:path>
            </a:pathLst>
          </a:custGeom>
          <a:solidFill>
            <a:srgbClr val="0D907E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83" name="Google Shape;683;p23"/>
          <p:cNvSpPr/>
          <p:nvPr/>
        </p:nvSpPr>
        <p:spPr>
          <a:xfrm>
            <a:off x="2867869" y="1264524"/>
            <a:ext cx="2070971" cy="798309"/>
          </a:xfrm>
          <a:custGeom>
            <a:rect b="b" l="l" r="r" t="t"/>
            <a:pathLst>
              <a:path extrusionOk="0" h="1926085" w="4996647">
                <a:moveTo>
                  <a:pt x="133350" y="838200"/>
                </a:moveTo>
                <a:lnTo>
                  <a:pt x="133350" y="300990"/>
                </a:lnTo>
                <a:lnTo>
                  <a:pt x="146050" y="300990"/>
                </a:lnTo>
                <a:lnTo>
                  <a:pt x="146050" y="1632715"/>
                </a:lnTo>
                <a:lnTo>
                  <a:pt x="133350" y="1632715"/>
                </a:lnTo>
                <a:lnTo>
                  <a:pt x="133350" y="838200"/>
                </a:lnTo>
                <a:close/>
                <a:moveTo>
                  <a:pt x="304800" y="137160"/>
                </a:moveTo>
                <a:lnTo>
                  <a:pt x="4694387" y="137160"/>
                </a:lnTo>
                <a:lnTo>
                  <a:pt x="4694387" y="124460"/>
                </a:lnTo>
                <a:lnTo>
                  <a:pt x="304800" y="124460"/>
                </a:lnTo>
                <a:lnTo>
                  <a:pt x="304800" y="137160"/>
                </a:lnTo>
                <a:close/>
                <a:moveTo>
                  <a:pt x="25400" y="1246635"/>
                </a:moveTo>
                <a:lnTo>
                  <a:pt x="0" y="1246635"/>
                </a:lnTo>
                <a:lnTo>
                  <a:pt x="0" y="1926085"/>
                </a:lnTo>
                <a:lnTo>
                  <a:pt x="679450" y="1926085"/>
                </a:lnTo>
                <a:lnTo>
                  <a:pt x="679450" y="1900685"/>
                </a:lnTo>
                <a:lnTo>
                  <a:pt x="25400" y="1900685"/>
                </a:lnTo>
                <a:lnTo>
                  <a:pt x="25400" y="1246635"/>
                </a:lnTo>
                <a:close/>
                <a:moveTo>
                  <a:pt x="25400" y="25400"/>
                </a:moveTo>
                <a:lnTo>
                  <a:pt x="679450" y="25400"/>
                </a:lnTo>
                <a:lnTo>
                  <a:pt x="679450" y="0"/>
                </a:lnTo>
                <a:lnTo>
                  <a:pt x="0" y="0"/>
                </a:lnTo>
                <a:lnTo>
                  <a:pt x="0" y="679450"/>
                </a:lnTo>
                <a:lnTo>
                  <a:pt x="25400" y="679450"/>
                </a:lnTo>
                <a:lnTo>
                  <a:pt x="25400" y="25400"/>
                </a:lnTo>
                <a:close/>
                <a:moveTo>
                  <a:pt x="4864567" y="838200"/>
                </a:moveTo>
                <a:lnTo>
                  <a:pt x="4864567" y="295910"/>
                </a:lnTo>
                <a:lnTo>
                  <a:pt x="4851867" y="295910"/>
                </a:lnTo>
                <a:lnTo>
                  <a:pt x="4851867" y="1632715"/>
                </a:lnTo>
                <a:lnTo>
                  <a:pt x="4864567" y="1632715"/>
                </a:lnTo>
                <a:lnTo>
                  <a:pt x="4864567" y="838200"/>
                </a:lnTo>
                <a:close/>
                <a:moveTo>
                  <a:pt x="4693117" y="1788925"/>
                </a:moveTo>
                <a:lnTo>
                  <a:pt x="299720" y="1788925"/>
                </a:lnTo>
                <a:lnTo>
                  <a:pt x="299720" y="1801625"/>
                </a:lnTo>
                <a:lnTo>
                  <a:pt x="4693117" y="1801625"/>
                </a:lnTo>
                <a:lnTo>
                  <a:pt x="4693117" y="1788925"/>
                </a:lnTo>
                <a:close/>
                <a:moveTo>
                  <a:pt x="4317197" y="0"/>
                </a:moveTo>
                <a:lnTo>
                  <a:pt x="4317197" y="25400"/>
                </a:lnTo>
                <a:lnTo>
                  <a:pt x="4971247" y="25400"/>
                </a:lnTo>
                <a:lnTo>
                  <a:pt x="4971247" y="679450"/>
                </a:lnTo>
                <a:lnTo>
                  <a:pt x="4996647" y="679450"/>
                </a:lnTo>
                <a:lnTo>
                  <a:pt x="4996647" y="0"/>
                </a:lnTo>
                <a:lnTo>
                  <a:pt x="4317197" y="0"/>
                </a:lnTo>
                <a:close/>
                <a:moveTo>
                  <a:pt x="4971247" y="1900685"/>
                </a:moveTo>
                <a:lnTo>
                  <a:pt x="4317197" y="1900685"/>
                </a:lnTo>
                <a:lnTo>
                  <a:pt x="4317197" y="1926085"/>
                </a:lnTo>
                <a:lnTo>
                  <a:pt x="4996647" y="1926085"/>
                </a:lnTo>
                <a:lnTo>
                  <a:pt x="4996647" y="1246635"/>
                </a:lnTo>
                <a:lnTo>
                  <a:pt x="4971247" y="1246635"/>
                </a:lnTo>
                <a:lnTo>
                  <a:pt x="4971247" y="1900685"/>
                </a:lnTo>
                <a:close/>
              </a:path>
            </a:pathLst>
          </a:custGeom>
          <a:solidFill>
            <a:srgbClr val="0D907E"/>
          </a:solidFill>
          <a:ln>
            <a:noFill/>
          </a:ln>
        </p:spPr>
      </p:sp>
      <p:sp>
        <p:nvSpPr>
          <p:cNvPr id="684" name="Google Shape;684;p23"/>
          <p:cNvSpPr/>
          <p:nvPr/>
        </p:nvSpPr>
        <p:spPr>
          <a:xfrm>
            <a:off x="2867869" y="8872796"/>
            <a:ext cx="2070971" cy="798309"/>
          </a:xfrm>
          <a:custGeom>
            <a:rect b="b" l="l" r="r" t="t"/>
            <a:pathLst>
              <a:path extrusionOk="0" h="1926085" w="4996647">
                <a:moveTo>
                  <a:pt x="133350" y="838200"/>
                </a:moveTo>
                <a:lnTo>
                  <a:pt x="133350" y="300990"/>
                </a:lnTo>
                <a:lnTo>
                  <a:pt x="146050" y="300990"/>
                </a:lnTo>
                <a:lnTo>
                  <a:pt x="146050" y="1632715"/>
                </a:lnTo>
                <a:lnTo>
                  <a:pt x="133350" y="1632715"/>
                </a:lnTo>
                <a:lnTo>
                  <a:pt x="133350" y="838200"/>
                </a:lnTo>
                <a:close/>
                <a:moveTo>
                  <a:pt x="304800" y="137160"/>
                </a:moveTo>
                <a:lnTo>
                  <a:pt x="4694387" y="137160"/>
                </a:lnTo>
                <a:lnTo>
                  <a:pt x="4694387" y="124460"/>
                </a:lnTo>
                <a:lnTo>
                  <a:pt x="304800" y="124460"/>
                </a:lnTo>
                <a:lnTo>
                  <a:pt x="304800" y="137160"/>
                </a:lnTo>
                <a:close/>
                <a:moveTo>
                  <a:pt x="25400" y="1246635"/>
                </a:moveTo>
                <a:lnTo>
                  <a:pt x="0" y="1246635"/>
                </a:lnTo>
                <a:lnTo>
                  <a:pt x="0" y="1926085"/>
                </a:lnTo>
                <a:lnTo>
                  <a:pt x="679450" y="1926085"/>
                </a:lnTo>
                <a:lnTo>
                  <a:pt x="679450" y="1900685"/>
                </a:lnTo>
                <a:lnTo>
                  <a:pt x="25400" y="1900685"/>
                </a:lnTo>
                <a:lnTo>
                  <a:pt x="25400" y="1246635"/>
                </a:lnTo>
                <a:close/>
                <a:moveTo>
                  <a:pt x="25400" y="25400"/>
                </a:moveTo>
                <a:lnTo>
                  <a:pt x="679450" y="25400"/>
                </a:lnTo>
                <a:lnTo>
                  <a:pt x="679450" y="0"/>
                </a:lnTo>
                <a:lnTo>
                  <a:pt x="0" y="0"/>
                </a:lnTo>
                <a:lnTo>
                  <a:pt x="0" y="679450"/>
                </a:lnTo>
                <a:lnTo>
                  <a:pt x="25400" y="679450"/>
                </a:lnTo>
                <a:lnTo>
                  <a:pt x="25400" y="25400"/>
                </a:lnTo>
                <a:close/>
                <a:moveTo>
                  <a:pt x="4864567" y="838200"/>
                </a:moveTo>
                <a:lnTo>
                  <a:pt x="4864567" y="295910"/>
                </a:lnTo>
                <a:lnTo>
                  <a:pt x="4851867" y="295910"/>
                </a:lnTo>
                <a:lnTo>
                  <a:pt x="4851867" y="1632715"/>
                </a:lnTo>
                <a:lnTo>
                  <a:pt x="4864567" y="1632715"/>
                </a:lnTo>
                <a:lnTo>
                  <a:pt x="4864567" y="838200"/>
                </a:lnTo>
                <a:close/>
                <a:moveTo>
                  <a:pt x="4693117" y="1788925"/>
                </a:moveTo>
                <a:lnTo>
                  <a:pt x="299720" y="1788925"/>
                </a:lnTo>
                <a:lnTo>
                  <a:pt x="299720" y="1801625"/>
                </a:lnTo>
                <a:lnTo>
                  <a:pt x="4693117" y="1801625"/>
                </a:lnTo>
                <a:lnTo>
                  <a:pt x="4693117" y="1788925"/>
                </a:lnTo>
                <a:close/>
                <a:moveTo>
                  <a:pt x="4317197" y="0"/>
                </a:moveTo>
                <a:lnTo>
                  <a:pt x="4317197" y="25400"/>
                </a:lnTo>
                <a:lnTo>
                  <a:pt x="4971247" y="25400"/>
                </a:lnTo>
                <a:lnTo>
                  <a:pt x="4971247" y="679450"/>
                </a:lnTo>
                <a:lnTo>
                  <a:pt x="4996647" y="679450"/>
                </a:lnTo>
                <a:lnTo>
                  <a:pt x="4996647" y="0"/>
                </a:lnTo>
                <a:lnTo>
                  <a:pt x="4317197" y="0"/>
                </a:lnTo>
                <a:close/>
                <a:moveTo>
                  <a:pt x="4971247" y="1900685"/>
                </a:moveTo>
                <a:lnTo>
                  <a:pt x="4317197" y="1900685"/>
                </a:lnTo>
                <a:lnTo>
                  <a:pt x="4317197" y="1926085"/>
                </a:lnTo>
                <a:lnTo>
                  <a:pt x="4996647" y="1926085"/>
                </a:lnTo>
                <a:lnTo>
                  <a:pt x="4996647" y="1246635"/>
                </a:lnTo>
                <a:lnTo>
                  <a:pt x="4971247" y="1246635"/>
                </a:lnTo>
                <a:lnTo>
                  <a:pt x="4971247" y="1900685"/>
                </a:lnTo>
                <a:close/>
              </a:path>
            </a:pathLst>
          </a:custGeom>
          <a:solidFill>
            <a:srgbClr val="0D907E"/>
          </a:solidFill>
          <a:ln>
            <a:noFill/>
          </a:ln>
        </p:spPr>
      </p:sp>
      <p:sp>
        <p:nvSpPr>
          <p:cNvPr id="685" name="Google Shape;685;p23"/>
          <p:cNvSpPr/>
          <p:nvPr/>
        </p:nvSpPr>
        <p:spPr>
          <a:xfrm>
            <a:off x="2867869" y="5107862"/>
            <a:ext cx="2070971" cy="798309"/>
          </a:xfrm>
          <a:custGeom>
            <a:rect b="b" l="l" r="r" t="t"/>
            <a:pathLst>
              <a:path extrusionOk="0" h="1926085" w="4996647">
                <a:moveTo>
                  <a:pt x="133350" y="838200"/>
                </a:moveTo>
                <a:lnTo>
                  <a:pt x="133350" y="300990"/>
                </a:lnTo>
                <a:lnTo>
                  <a:pt x="146050" y="300990"/>
                </a:lnTo>
                <a:lnTo>
                  <a:pt x="146050" y="1632715"/>
                </a:lnTo>
                <a:lnTo>
                  <a:pt x="133350" y="1632715"/>
                </a:lnTo>
                <a:lnTo>
                  <a:pt x="133350" y="838200"/>
                </a:lnTo>
                <a:close/>
                <a:moveTo>
                  <a:pt x="304800" y="137160"/>
                </a:moveTo>
                <a:lnTo>
                  <a:pt x="4694387" y="137160"/>
                </a:lnTo>
                <a:lnTo>
                  <a:pt x="4694387" y="124460"/>
                </a:lnTo>
                <a:lnTo>
                  <a:pt x="304800" y="124460"/>
                </a:lnTo>
                <a:lnTo>
                  <a:pt x="304800" y="137160"/>
                </a:lnTo>
                <a:close/>
                <a:moveTo>
                  <a:pt x="25400" y="1246635"/>
                </a:moveTo>
                <a:lnTo>
                  <a:pt x="0" y="1246635"/>
                </a:lnTo>
                <a:lnTo>
                  <a:pt x="0" y="1926085"/>
                </a:lnTo>
                <a:lnTo>
                  <a:pt x="679450" y="1926085"/>
                </a:lnTo>
                <a:lnTo>
                  <a:pt x="679450" y="1900685"/>
                </a:lnTo>
                <a:lnTo>
                  <a:pt x="25400" y="1900685"/>
                </a:lnTo>
                <a:lnTo>
                  <a:pt x="25400" y="1246635"/>
                </a:lnTo>
                <a:close/>
                <a:moveTo>
                  <a:pt x="25400" y="25400"/>
                </a:moveTo>
                <a:lnTo>
                  <a:pt x="679450" y="25400"/>
                </a:lnTo>
                <a:lnTo>
                  <a:pt x="679450" y="0"/>
                </a:lnTo>
                <a:lnTo>
                  <a:pt x="0" y="0"/>
                </a:lnTo>
                <a:lnTo>
                  <a:pt x="0" y="679450"/>
                </a:lnTo>
                <a:lnTo>
                  <a:pt x="25400" y="679450"/>
                </a:lnTo>
                <a:lnTo>
                  <a:pt x="25400" y="25400"/>
                </a:lnTo>
                <a:close/>
                <a:moveTo>
                  <a:pt x="4864567" y="838200"/>
                </a:moveTo>
                <a:lnTo>
                  <a:pt x="4864567" y="295910"/>
                </a:lnTo>
                <a:lnTo>
                  <a:pt x="4851867" y="295910"/>
                </a:lnTo>
                <a:lnTo>
                  <a:pt x="4851867" y="1632715"/>
                </a:lnTo>
                <a:lnTo>
                  <a:pt x="4864567" y="1632715"/>
                </a:lnTo>
                <a:lnTo>
                  <a:pt x="4864567" y="838200"/>
                </a:lnTo>
                <a:close/>
                <a:moveTo>
                  <a:pt x="4693117" y="1788925"/>
                </a:moveTo>
                <a:lnTo>
                  <a:pt x="299720" y="1788925"/>
                </a:lnTo>
                <a:lnTo>
                  <a:pt x="299720" y="1801625"/>
                </a:lnTo>
                <a:lnTo>
                  <a:pt x="4693117" y="1801625"/>
                </a:lnTo>
                <a:lnTo>
                  <a:pt x="4693117" y="1788925"/>
                </a:lnTo>
                <a:close/>
                <a:moveTo>
                  <a:pt x="4317197" y="0"/>
                </a:moveTo>
                <a:lnTo>
                  <a:pt x="4317197" y="25400"/>
                </a:lnTo>
                <a:lnTo>
                  <a:pt x="4971247" y="25400"/>
                </a:lnTo>
                <a:lnTo>
                  <a:pt x="4971247" y="679450"/>
                </a:lnTo>
                <a:lnTo>
                  <a:pt x="4996647" y="679450"/>
                </a:lnTo>
                <a:lnTo>
                  <a:pt x="4996647" y="0"/>
                </a:lnTo>
                <a:lnTo>
                  <a:pt x="4317197" y="0"/>
                </a:lnTo>
                <a:close/>
                <a:moveTo>
                  <a:pt x="4971247" y="1900685"/>
                </a:moveTo>
                <a:lnTo>
                  <a:pt x="4317197" y="1900685"/>
                </a:lnTo>
                <a:lnTo>
                  <a:pt x="4317197" y="1926085"/>
                </a:lnTo>
                <a:lnTo>
                  <a:pt x="4996647" y="1926085"/>
                </a:lnTo>
                <a:lnTo>
                  <a:pt x="4996647" y="1246635"/>
                </a:lnTo>
                <a:lnTo>
                  <a:pt x="4971247" y="1246635"/>
                </a:lnTo>
                <a:lnTo>
                  <a:pt x="4971247" y="1900685"/>
                </a:lnTo>
                <a:close/>
              </a:path>
            </a:pathLst>
          </a:custGeom>
          <a:solidFill>
            <a:srgbClr val="0D907E"/>
          </a:solidFill>
          <a:ln>
            <a:noFill/>
          </a:ln>
        </p:spPr>
      </p:sp>
      <p:sp>
        <p:nvSpPr>
          <p:cNvPr id="686" name="Google Shape;686;p23"/>
          <p:cNvSpPr/>
          <p:nvPr/>
        </p:nvSpPr>
        <p:spPr>
          <a:xfrm>
            <a:off x="442276" y="2224065"/>
            <a:ext cx="2070971" cy="825516"/>
          </a:xfrm>
          <a:custGeom>
            <a:rect b="b" l="l" r="r" t="t"/>
            <a:pathLst>
              <a:path extrusionOk="0" h="8816301" w="22117436">
                <a:moveTo>
                  <a:pt x="66040" y="3909120"/>
                </a:moveTo>
                <a:lnTo>
                  <a:pt x="63500" y="3688080"/>
                </a:lnTo>
                <a:lnTo>
                  <a:pt x="63500" y="792480"/>
                </a:lnTo>
                <a:lnTo>
                  <a:pt x="361950" y="792480"/>
                </a:lnTo>
                <a:lnTo>
                  <a:pt x="361950" y="728980"/>
                </a:lnTo>
                <a:lnTo>
                  <a:pt x="0" y="728980"/>
                </a:lnTo>
                <a:lnTo>
                  <a:pt x="0" y="3688080"/>
                </a:lnTo>
                <a:lnTo>
                  <a:pt x="2540" y="3909120"/>
                </a:lnTo>
                <a:lnTo>
                  <a:pt x="66040" y="3909120"/>
                </a:lnTo>
                <a:close/>
                <a:moveTo>
                  <a:pt x="1460500" y="792480"/>
                </a:moveTo>
                <a:lnTo>
                  <a:pt x="1460500" y="1103630"/>
                </a:lnTo>
                <a:lnTo>
                  <a:pt x="1524000" y="1103630"/>
                </a:lnTo>
                <a:lnTo>
                  <a:pt x="1524000" y="792480"/>
                </a:lnTo>
                <a:lnTo>
                  <a:pt x="1889760" y="792480"/>
                </a:lnTo>
                <a:lnTo>
                  <a:pt x="1889760" y="389890"/>
                </a:lnTo>
                <a:lnTo>
                  <a:pt x="1460500" y="389890"/>
                </a:lnTo>
                <a:lnTo>
                  <a:pt x="1460500" y="728980"/>
                </a:lnTo>
                <a:lnTo>
                  <a:pt x="1153160" y="728980"/>
                </a:lnTo>
                <a:lnTo>
                  <a:pt x="1153160" y="792480"/>
                </a:lnTo>
                <a:lnTo>
                  <a:pt x="1460500" y="792480"/>
                </a:lnTo>
                <a:close/>
                <a:moveTo>
                  <a:pt x="1524000" y="453390"/>
                </a:moveTo>
                <a:lnTo>
                  <a:pt x="1826260" y="453390"/>
                </a:lnTo>
                <a:lnTo>
                  <a:pt x="1826260" y="728980"/>
                </a:lnTo>
                <a:lnTo>
                  <a:pt x="1524000" y="728980"/>
                </a:lnTo>
                <a:lnTo>
                  <a:pt x="1524000" y="453390"/>
                </a:lnTo>
                <a:close/>
                <a:moveTo>
                  <a:pt x="792480" y="1461770"/>
                </a:moveTo>
                <a:lnTo>
                  <a:pt x="792480" y="1167130"/>
                </a:lnTo>
                <a:lnTo>
                  <a:pt x="728980" y="1167130"/>
                </a:lnTo>
                <a:lnTo>
                  <a:pt x="728980" y="1461770"/>
                </a:lnTo>
                <a:lnTo>
                  <a:pt x="368300" y="1461770"/>
                </a:lnTo>
                <a:lnTo>
                  <a:pt x="368300" y="1893570"/>
                </a:lnTo>
                <a:lnTo>
                  <a:pt x="792480" y="1893570"/>
                </a:lnTo>
                <a:lnTo>
                  <a:pt x="792480" y="1525270"/>
                </a:lnTo>
                <a:lnTo>
                  <a:pt x="1089660" y="1525270"/>
                </a:lnTo>
                <a:lnTo>
                  <a:pt x="1089660" y="1461770"/>
                </a:lnTo>
                <a:lnTo>
                  <a:pt x="792480" y="1461770"/>
                </a:lnTo>
                <a:close/>
                <a:moveTo>
                  <a:pt x="728980" y="1830070"/>
                </a:moveTo>
                <a:lnTo>
                  <a:pt x="431800" y="1830070"/>
                </a:lnTo>
                <a:lnTo>
                  <a:pt x="431800" y="1525270"/>
                </a:lnTo>
                <a:lnTo>
                  <a:pt x="728980" y="1525270"/>
                </a:lnTo>
                <a:lnTo>
                  <a:pt x="728980" y="1830070"/>
                </a:lnTo>
                <a:close/>
                <a:moveTo>
                  <a:pt x="1524000" y="1167130"/>
                </a:moveTo>
                <a:lnTo>
                  <a:pt x="1460500" y="1167130"/>
                </a:lnTo>
                <a:lnTo>
                  <a:pt x="1460500" y="1461770"/>
                </a:lnTo>
                <a:lnTo>
                  <a:pt x="1153160" y="1461770"/>
                </a:lnTo>
                <a:lnTo>
                  <a:pt x="1153160" y="1525270"/>
                </a:lnTo>
                <a:lnTo>
                  <a:pt x="1524000" y="1525270"/>
                </a:lnTo>
                <a:lnTo>
                  <a:pt x="1524000" y="1167130"/>
                </a:lnTo>
                <a:close/>
                <a:moveTo>
                  <a:pt x="728980" y="792480"/>
                </a:moveTo>
                <a:lnTo>
                  <a:pt x="728980" y="1103630"/>
                </a:lnTo>
                <a:lnTo>
                  <a:pt x="792480" y="1103630"/>
                </a:lnTo>
                <a:lnTo>
                  <a:pt x="792480" y="792480"/>
                </a:lnTo>
                <a:lnTo>
                  <a:pt x="1089660" y="792480"/>
                </a:lnTo>
                <a:lnTo>
                  <a:pt x="1089660" y="728980"/>
                </a:lnTo>
                <a:lnTo>
                  <a:pt x="792480" y="728980"/>
                </a:lnTo>
                <a:lnTo>
                  <a:pt x="792480" y="424180"/>
                </a:lnTo>
                <a:lnTo>
                  <a:pt x="728980" y="424180"/>
                </a:lnTo>
                <a:lnTo>
                  <a:pt x="728980" y="728980"/>
                </a:lnTo>
                <a:lnTo>
                  <a:pt x="425450" y="728980"/>
                </a:lnTo>
                <a:lnTo>
                  <a:pt x="425450" y="792480"/>
                </a:lnTo>
                <a:lnTo>
                  <a:pt x="728980" y="792480"/>
                </a:lnTo>
                <a:close/>
                <a:moveTo>
                  <a:pt x="792480" y="360680"/>
                </a:moveTo>
                <a:lnTo>
                  <a:pt x="792480" y="63500"/>
                </a:lnTo>
                <a:lnTo>
                  <a:pt x="5072969" y="63500"/>
                </a:lnTo>
                <a:lnTo>
                  <a:pt x="5072969" y="0"/>
                </a:lnTo>
                <a:lnTo>
                  <a:pt x="728980" y="0"/>
                </a:lnTo>
                <a:lnTo>
                  <a:pt x="728980" y="360680"/>
                </a:lnTo>
                <a:lnTo>
                  <a:pt x="792480" y="360680"/>
                </a:lnTo>
                <a:close/>
                <a:moveTo>
                  <a:pt x="728980" y="1167130"/>
                </a:moveTo>
                <a:lnTo>
                  <a:pt x="728980" y="1103630"/>
                </a:lnTo>
                <a:lnTo>
                  <a:pt x="425450" y="1103630"/>
                </a:lnTo>
                <a:lnTo>
                  <a:pt x="425450" y="792480"/>
                </a:lnTo>
                <a:lnTo>
                  <a:pt x="361950" y="792480"/>
                </a:lnTo>
                <a:lnTo>
                  <a:pt x="361950" y="1167130"/>
                </a:lnTo>
                <a:lnTo>
                  <a:pt x="728980" y="1167130"/>
                </a:lnTo>
                <a:close/>
                <a:moveTo>
                  <a:pt x="361950" y="728980"/>
                </a:moveTo>
                <a:lnTo>
                  <a:pt x="425450" y="728980"/>
                </a:lnTo>
                <a:lnTo>
                  <a:pt x="425450" y="424180"/>
                </a:lnTo>
                <a:lnTo>
                  <a:pt x="727710" y="424180"/>
                </a:lnTo>
                <a:lnTo>
                  <a:pt x="727710" y="360680"/>
                </a:lnTo>
                <a:lnTo>
                  <a:pt x="425450" y="360680"/>
                </a:lnTo>
                <a:lnTo>
                  <a:pt x="425450" y="0"/>
                </a:lnTo>
                <a:lnTo>
                  <a:pt x="0" y="0"/>
                </a:lnTo>
                <a:lnTo>
                  <a:pt x="0" y="424180"/>
                </a:lnTo>
                <a:lnTo>
                  <a:pt x="361950" y="424180"/>
                </a:lnTo>
                <a:lnTo>
                  <a:pt x="361950" y="728980"/>
                </a:lnTo>
                <a:close/>
                <a:moveTo>
                  <a:pt x="63500" y="360680"/>
                </a:moveTo>
                <a:lnTo>
                  <a:pt x="63500" y="63500"/>
                </a:lnTo>
                <a:lnTo>
                  <a:pt x="361950" y="63500"/>
                </a:lnTo>
                <a:lnTo>
                  <a:pt x="361950" y="360680"/>
                </a:lnTo>
                <a:lnTo>
                  <a:pt x="63500" y="360680"/>
                </a:lnTo>
                <a:close/>
                <a:moveTo>
                  <a:pt x="1089660" y="1167130"/>
                </a:moveTo>
                <a:lnTo>
                  <a:pt x="1089660" y="1461770"/>
                </a:lnTo>
                <a:lnTo>
                  <a:pt x="1153160" y="1461770"/>
                </a:lnTo>
                <a:lnTo>
                  <a:pt x="1153160" y="1167130"/>
                </a:lnTo>
                <a:lnTo>
                  <a:pt x="1460500" y="1167130"/>
                </a:lnTo>
                <a:lnTo>
                  <a:pt x="1460500" y="1103630"/>
                </a:lnTo>
                <a:lnTo>
                  <a:pt x="1153160" y="1103630"/>
                </a:lnTo>
                <a:lnTo>
                  <a:pt x="1153160" y="792480"/>
                </a:lnTo>
                <a:lnTo>
                  <a:pt x="1089660" y="792480"/>
                </a:lnTo>
                <a:lnTo>
                  <a:pt x="1089660" y="1103630"/>
                </a:lnTo>
                <a:lnTo>
                  <a:pt x="792480" y="1103630"/>
                </a:lnTo>
                <a:lnTo>
                  <a:pt x="792480" y="1167130"/>
                </a:lnTo>
                <a:lnTo>
                  <a:pt x="1089660" y="1167130"/>
                </a:lnTo>
                <a:close/>
                <a:moveTo>
                  <a:pt x="2255520" y="1167130"/>
                </a:moveTo>
                <a:lnTo>
                  <a:pt x="2255520" y="429260"/>
                </a:lnTo>
                <a:lnTo>
                  <a:pt x="5072969" y="429260"/>
                </a:lnTo>
                <a:lnTo>
                  <a:pt x="5072969" y="365760"/>
                </a:lnTo>
                <a:lnTo>
                  <a:pt x="2192020" y="365760"/>
                </a:lnTo>
                <a:lnTo>
                  <a:pt x="2192020" y="1103630"/>
                </a:lnTo>
                <a:lnTo>
                  <a:pt x="1524000" y="1103630"/>
                </a:lnTo>
                <a:lnTo>
                  <a:pt x="1524000" y="1167130"/>
                </a:lnTo>
                <a:lnTo>
                  <a:pt x="2255520" y="1167130"/>
                </a:lnTo>
                <a:close/>
                <a:moveTo>
                  <a:pt x="1089660" y="424180"/>
                </a:moveTo>
                <a:lnTo>
                  <a:pt x="1089660" y="728980"/>
                </a:lnTo>
                <a:lnTo>
                  <a:pt x="1153160" y="728980"/>
                </a:lnTo>
                <a:lnTo>
                  <a:pt x="1153160" y="360680"/>
                </a:lnTo>
                <a:lnTo>
                  <a:pt x="792480" y="360680"/>
                </a:lnTo>
                <a:lnTo>
                  <a:pt x="792480" y="424180"/>
                </a:lnTo>
                <a:lnTo>
                  <a:pt x="1089660" y="424180"/>
                </a:lnTo>
                <a:close/>
                <a:moveTo>
                  <a:pt x="425450" y="3688080"/>
                </a:moveTo>
                <a:lnTo>
                  <a:pt x="425450" y="2254250"/>
                </a:lnTo>
                <a:lnTo>
                  <a:pt x="1153160" y="2254250"/>
                </a:lnTo>
                <a:lnTo>
                  <a:pt x="1153160" y="1525270"/>
                </a:lnTo>
                <a:lnTo>
                  <a:pt x="1089660" y="1525270"/>
                </a:lnTo>
                <a:lnTo>
                  <a:pt x="1089660" y="2190750"/>
                </a:lnTo>
                <a:lnTo>
                  <a:pt x="361950" y="2190750"/>
                </a:lnTo>
                <a:lnTo>
                  <a:pt x="361950" y="3688080"/>
                </a:lnTo>
                <a:lnTo>
                  <a:pt x="365760" y="3909120"/>
                </a:lnTo>
                <a:lnTo>
                  <a:pt x="429260" y="3909120"/>
                </a:lnTo>
                <a:lnTo>
                  <a:pt x="425450" y="3688080"/>
                </a:lnTo>
                <a:close/>
                <a:moveTo>
                  <a:pt x="1089660" y="728980"/>
                </a:moveTo>
                <a:lnTo>
                  <a:pt x="1153160" y="728980"/>
                </a:lnTo>
                <a:lnTo>
                  <a:pt x="1153160" y="792480"/>
                </a:lnTo>
                <a:lnTo>
                  <a:pt x="1089660" y="792480"/>
                </a:lnTo>
                <a:lnTo>
                  <a:pt x="1089660" y="728980"/>
                </a:lnTo>
                <a:close/>
                <a:moveTo>
                  <a:pt x="728980" y="360680"/>
                </a:moveTo>
                <a:lnTo>
                  <a:pt x="792480" y="360680"/>
                </a:lnTo>
                <a:lnTo>
                  <a:pt x="792480" y="424180"/>
                </a:lnTo>
                <a:lnTo>
                  <a:pt x="728980" y="424180"/>
                </a:lnTo>
                <a:lnTo>
                  <a:pt x="728980" y="360680"/>
                </a:lnTo>
                <a:close/>
                <a:moveTo>
                  <a:pt x="728980" y="1103630"/>
                </a:moveTo>
                <a:lnTo>
                  <a:pt x="792480" y="1103630"/>
                </a:lnTo>
                <a:lnTo>
                  <a:pt x="792480" y="1167130"/>
                </a:lnTo>
                <a:lnTo>
                  <a:pt x="728980" y="1167130"/>
                </a:lnTo>
                <a:lnTo>
                  <a:pt x="728980" y="1103630"/>
                </a:lnTo>
                <a:close/>
                <a:moveTo>
                  <a:pt x="1089660" y="1461770"/>
                </a:moveTo>
                <a:lnTo>
                  <a:pt x="1153160" y="1461770"/>
                </a:lnTo>
                <a:lnTo>
                  <a:pt x="1153160" y="1525270"/>
                </a:lnTo>
                <a:lnTo>
                  <a:pt x="1089660" y="1525270"/>
                </a:lnTo>
                <a:lnTo>
                  <a:pt x="1089660" y="1461770"/>
                </a:lnTo>
                <a:close/>
                <a:moveTo>
                  <a:pt x="1460500" y="1103630"/>
                </a:moveTo>
                <a:lnTo>
                  <a:pt x="1524000" y="1103630"/>
                </a:lnTo>
                <a:lnTo>
                  <a:pt x="1524000" y="1167130"/>
                </a:lnTo>
                <a:lnTo>
                  <a:pt x="1460500" y="1167130"/>
                </a:lnTo>
                <a:lnTo>
                  <a:pt x="1460500" y="1103630"/>
                </a:lnTo>
                <a:close/>
                <a:moveTo>
                  <a:pt x="361950" y="728980"/>
                </a:moveTo>
                <a:lnTo>
                  <a:pt x="425450" y="728980"/>
                </a:lnTo>
                <a:lnTo>
                  <a:pt x="425450" y="792480"/>
                </a:lnTo>
                <a:lnTo>
                  <a:pt x="361950" y="792480"/>
                </a:lnTo>
                <a:lnTo>
                  <a:pt x="361950" y="728980"/>
                </a:lnTo>
                <a:close/>
                <a:moveTo>
                  <a:pt x="5072969" y="0"/>
                </a:moveTo>
                <a:lnTo>
                  <a:pt x="17161391" y="0"/>
                </a:lnTo>
                <a:lnTo>
                  <a:pt x="17161391" y="63500"/>
                </a:lnTo>
                <a:lnTo>
                  <a:pt x="5072969" y="63500"/>
                </a:lnTo>
                <a:lnTo>
                  <a:pt x="5072969" y="0"/>
                </a:lnTo>
                <a:close/>
                <a:moveTo>
                  <a:pt x="5072969" y="364490"/>
                </a:moveTo>
                <a:lnTo>
                  <a:pt x="17161391" y="364490"/>
                </a:lnTo>
                <a:lnTo>
                  <a:pt x="17161391" y="427990"/>
                </a:lnTo>
                <a:lnTo>
                  <a:pt x="5072969" y="427990"/>
                </a:lnTo>
                <a:lnTo>
                  <a:pt x="5072969" y="364490"/>
                </a:lnTo>
                <a:close/>
                <a:moveTo>
                  <a:pt x="21324956" y="63500"/>
                </a:moveTo>
                <a:lnTo>
                  <a:pt x="21324956" y="361950"/>
                </a:lnTo>
                <a:lnTo>
                  <a:pt x="21388456" y="361950"/>
                </a:lnTo>
                <a:lnTo>
                  <a:pt x="21388456" y="0"/>
                </a:lnTo>
                <a:lnTo>
                  <a:pt x="17161391" y="0"/>
                </a:lnTo>
                <a:lnTo>
                  <a:pt x="17161391" y="63500"/>
                </a:lnTo>
                <a:lnTo>
                  <a:pt x="21324956" y="63500"/>
                </a:lnTo>
                <a:close/>
                <a:moveTo>
                  <a:pt x="21324956" y="1460500"/>
                </a:moveTo>
                <a:lnTo>
                  <a:pt x="21013806" y="1460500"/>
                </a:lnTo>
                <a:lnTo>
                  <a:pt x="21013806" y="1524000"/>
                </a:lnTo>
                <a:lnTo>
                  <a:pt x="21324956" y="1524000"/>
                </a:lnTo>
                <a:lnTo>
                  <a:pt x="21324956" y="1889760"/>
                </a:lnTo>
                <a:lnTo>
                  <a:pt x="21727545" y="1889760"/>
                </a:lnTo>
                <a:lnTo>
                  <a:pt x="21727545" y="1460500"/>
                </a:lnTo>
                <a:lnTo>
                  <a:pt x="21388456" y="1460500"/>
                </a:lnTo>
                <a:lnTo>
                  <a:pt x="21388456" y="1153160"/>
                </a:lnTo>
                <a:lnTo>
                  <a:pt x="21324956" y="1153160"/>
                </a:lnTo>
                <a:lnTo>
                  <a:pt x="21324956" y="1460500"/>
                </a:lnTo>
                <a:close/>
                <a:moveTo>
                  <a:pt x="21664045" y="1524000"/>
                </a:moveTo>
                <a:lnTo>
                  <a:pt x="21664045" y="1826260"/>
                </a:lnTo>
                <a:lnTo>
                  <a:pt x="21388456" y="1826260"/>
                </a:lnTo>
                <a:lnTo>
                  <a:pt x="21388456" y="1524000"/>
                </a:lnTo>
                <a:lnTo>
                  <a:pt x="21664045" y="1524000"/>
                </a:lnTo>
                <a:close/>
                <a:moveTo>
                  <a:pt x="20655665" y="792480"/>
                </a:moveTo>
                <a:lnTo>
                  <a:pt x="20950306" y="792480"/>
                </a:lnTo>
                <a:lnTo>
                  <a:pt x="20950306" y="728980"/>
                </a:lnTo>
                <a:lnTo>
                  <a:pt x="20655665" y="728980"/>
                </a:lnTo>
                <a:lnTo>
                  <a:pt x="20655665" y="368300"/>
                </a:lnTo>
                <a:lnTo>
                  <a:pt x="20223865" y="368300"/>
                </a:lnTo>
                <a:lnTo>
                  <a:pt x="20223865" y="792480"/>
                </a:lnTo>
                <a:lnTo>
                  <a:pt x="20592165" y="792480"/>
                </a:lnTo>
                <a:lnTo>
                  <a:pt x="20592165" y="1089660"/>
                </a:lnTo>
                <a:lnTo>
                  <a:pt x="20655665" y="1089660"/>
                </a:lnTo>
                <a:lnTo>
                  <a:pt x="20655665" y="792480"/>
                </a:lnTo>
                <a:close/>
                <a:moveTo>
                  <a:pt x="20287365" y="728980"/>
                </a:moveTo>
                <a:lnTo>
                  <a:pt x="20287365" y="431800"/>
                </a:lnTo>
                <a:lnTo>
                  <a:pt x="20592165" y="431800"/>
                </a:lnTo>
                <a:lnTo>
                  <a:pt x="20592165" y="728980"/>
                </a:lnTo>
                <a:lnTo>
                  <a:pt x="20287365" y="728980"/>
                </a:lnTo>
                <a:close/>
                <a:moveTo>
                  <a:pt x="21324956" y="728980"/>
                </a:moveTo>
                <a:lnTo>
                  <a:pt x="21013806" y="728980"/>
                </a:lnTo>
                <a:lnTo>
                  <a:pt x="21013806" y="792480"/>
                </a:lnTo>
                <a:lnTo>
                  <a:pt x="21324956" y="792480"/>
                </a:lnTo>
                <a:lnTo>
                  <a:pt x="21324956" y="1089660"/>
                </a:lnTo>
                <a:lnTo>
                  <a:pt x="21388456" y="1089660"/>
                </a:lnTo>
                <a:lnTo>
                  <a:pt x="21388456" y="792480"/>
                </a:lnTo>
                <a:lnTo>
                  <a:pt x="21693256" y="792480"/>
                </a:lnTo>
                <a:lnTo>
                  <a:pt x="21693256" y="728980"/>
                </a:lnTo>
                <a:lnTo>
                  <a:pt x="21388456" y="728980"/>
                </a:lnTo>
                <a:lnTo>
                  <a:pt x="21388456" y="425450"/>
                </a:lnTo>
                <a:lnTo>
                  <a:pt x="21324956" y="425450"/>
                </a:lnTo>
                <a:lnTo>
                  <a:pt x="21324956" y="728980"/>
                </a:lnTo>
                <a:close/>
                <a:moveTo>
                  <a:pt x="21756756" y="792480"/>
                </a:moveTo>
                <a:lnTo>
                  <a:pt x="22053934" y="792480"/>
                </a:lnTo>
                <a:lnTo>
                  <a:pt x="22053934" y="3909120"/>
                </a:lnTo>
                <a:lnTo>
                  <a:pt x="22117434" y="3909120"/>
                </a:lnTo>
                <a:lnTo>
                  <a:pt x="22117434" y="728980"/>
                </a:lnTo>
                <a:lnTo>
                  <a:pt x="21756756" y="728980"/>
                </a:lnTo>
                <a:lnTo>
                  <a:pt x="21756756" y="792480"/>
                </a:lnTo>
                <a:close/>
                <a:moveTo>
                  <a:pt x="20592166" y="1524000"/>
                </a:moveTo>
                <a:lnTo>
                  <a:pt x="20950306" y="1524000"/>
                </a:lnTo>
                <a:lnTo>
                  <a:pt x="20950306" y="1460500"/>
                </a:lnTo>
                <a:lnTo>
                  <a:pt x="20655666" y="1460500"/>
                </a:lnTo>
                <a:lnTo>
                  <a:pt x="20655666" y="1153160"/>
                </a:lnTo>
                <a:lnTo>
                  <a:pt x="20592166" y="1153160"/>
                </a:lnTo>
                <a:lnTo>
                  <a:pt x="20592166" y="1524000"/>
                </a:lnTo>
                <a:close/>
                <a:moveTo>
                  <a:pt x="21693256" y="0"/>
                </a:moveTo>
                <a:lnTo>
                  <a:pt x="21693256" y="361950"/>
                </a:lnTo>
                <a:lnTo>
                  <a:pt x="21388456" y="361950"/>
                </a:lnTo>
                <a:lnTo>
                  <a:pt x="21388456" y="425450"/>
                </a:lnTo>
                <a:lnTo>
                  <a:pt x="21693256" y="425450"/>
                </a:lnTo>
                <a:lnTo>
                  <a:pt x="21693256" y="727710"/>
                </a:lnTo>
                <a:lnTo>
                  <a:pt x="21756756" y="727710"/>
                </a:lnTo>
                <a:lnTo>
                  <a:pt x="21756756" y="425450"/>
                </a:lnTo>
                <a:lnTo>
                  <a:pt x="22117436" y="425450"/>
                </a:lnTo>
                <a:lnTo>
                  <a:pt x="22117436" y="0"/>
                </a:lnTo>
                <a:lnTo>
                  <a:pt x="21693256" y="0"/>
                </a:lnTo>
                <a:close/>
                <a:moveTo>
                  <a:pt x="22053936" y="361950"/>
                </a:moveTo>
                <a:lnTo>
                  <a:pt x="21756756" y="361950"/>
                </a:lnTo>
                <a:lnTo>
                  <a:pt x="21756756" y="63500"/>
                </a:lnTo>
                <a:lnTo>
                  <a:pt x="22053936" y="63500"/>
                </a:lnTo>
                <a:lnTo>
                  <a:pt x="22053936" y="361950"/>
                </a:lnTo>
                <a:close/>
                <a:moveTo>
                  <a:pt x="21693256" y="1089660"/>
                </a:moveTo>
                <a:lnTo>
                  <a:pt x="21388456" y="1089660"/>
                </a:lnTo>
                <a:lnTo>
                  <a:pt x="21388456" y="1153160"/>
                </a:lnTo>
                <a:lnTo>
                  <a:pt x="21756756" y="1153160"/>
                </a:lnTo>
                <a:lnTo>
                  <a:pt x="21756756" y="792480"/>
                </a:lnTo>
                <a:lnTo>
                  <a:pt x="21693256" y="792480"/>
                </a:lnTo>
                <a:lnTo>
                  <a:pt x="21693256" y="1089660"/>
                </a:lnTo>
                <a:close/>
                <a:moveTo>
                  <a:pt x="20950306" y="1089660"/>
                </a:moveTo>
                <a:lnTo>
                  <a:pt x="20655665" y="1089660"/>
                </a:lnTo>
                <a:lnTo>
                  <a:pt x="20655665" y="1153160"/>
                </a:lnTo>
                <a:lnTo>
                  <a:pt x="20950306" y="1153160"/>
                </a:lnTo>
                <a:lnTo>
                  <a:pt x="20950306" y="1460500"/>
                </a:lnTo>
                <a:lnTo>
                  <a:pt x="21013806" y="1460500"/>
                </a:lnTo>
                <a:lnTo>
                  <a:pt x="21013806" y="1153160"/>
                </a:lnTo>
                <a:lnTo>
                  <a:pt x="21324956" y="1153160"/>
                </a:lnTo>
                <a:lnTo>
                  <a:pt x="21324956" y="1089660"/>
                </a:lnTo>
                <a:lnTo>
                  <a:pt x="21013806" y="1089660"/>
                </a:lnTo>
                <a:lnTo>
                  <a:pt x="21013806" y="792480"/>
                </a:lnTo>
                <a:lnTo>
                  <a:pt x="20950306" y="792480"/>
                </a:lnTo>
                <a:lnTo>
                  <a:pt x="20950306" y="1089660"/>
                </a:lnTo>
                <a:close/>
                <a:moveTo>
                  <a:pt x="18429356" y="425450"/>
                </a:moveTo>
                <a:lnTo>
                  <a:pt x="19863186" y="425450"/>
                </a:lnTo>
                <a:lnTo>
                  <a:pt x="19863186" y="1153160"/>
                </a:lnTo>
                <a:lnTo>
                  <a:pt x="20592165" y="1153160"/>
                </a:lnTo>
                <a:lnTo>
                  <a:pt x="20592165" y="1089660"/>
                </a:lnTo>
                <a:lnTo>
                  <a:pt x="19926686" y="1089660"/>
                </a:lnTo>
                <a:lnTo>
                  <a:pt x="19926686" y="361950"/>
                </a:lnTo>
                <a:lnTo>
                  <a:pt x="18429356" y="361950"/>
                </a:lnTo>
                <a:lnTo>
                  <a:pt x="17161390" y="363220"/>
                </a:lnTo>
                <a:lnTo>
                  <a:pt x="17161390" y="426720"/>
                </a:lnTo>
                <a:lnTo>
                  <a:pt x="18429356" y="425450"/>
                </a:lnTo>
                <a:close/>
                <a:moveTo>
                  <a:pt x="20950306" y="728980"/>
                </a:moveTo>
                <a:lnTo>
                  <a:pt x="21013806" y="728980"/>
                </a:lnTo>
                <a:lnTo>
                  <a:pt x="21013806" y="425450"/>
                </a:lnTo>
                <a:lnTo>
                  <a:pt x="21324956" y="425450"/>
                </a:lnTo>
                <a:lnTo>
                  <a:pt x="21324956" y="361950"/>
                </a:lnTo>
                <a:lnTo>
                  <a:pt x="20950306" y="361950"/>
                </a:lnTo>
                <a:lnTo>
                  <a:pt x="20950306" y="728980"/>
                </a:lnTo>
                <a:close/>
                <a:moveTo>
                  <a:pt x="20950306" y="2255520"/>
                </a:moveTo>
                <a:lnTo>
                  <a:pt x="21688175" y="2255520"/>
                </a:lnTo>
                <a:lnTo>
                  <a:pt x="21688175" y="3909120"/>
                </a:lnTo>
                <a:lnTo>
                  <a:pt x="21751675" y="3909120"/>
                </a:lnTo>
                <a:lnTo>
                  <a:pt x="21751675" y="2192020"/>
                </a:lnTo>
                <a:lnTo>
                  <a:pt x="21013806" y="2192020"/>
                </a:lnTo>
                <a:lnTo>
                  <a:pt x="21013806" y="1524000"/>
                </a:lnTo>
                <a:lnTo>
                  <a:pt x="20950306" y="1524000"/>
                </a:lnTo>
                <a:lnTo>
                  <a:pt x="20950306" y="2255520"/>
                </a:lnTo>
                <a:close/>
                <a:moveTo>
                  <a:pt x="21324956" y="1089660"/>
                </a:moveTo>
                <a:lnTo>
                  <a:pt x="21388456" y="1089660"/>
                </a:lnTo>
                <a:lnTo>
                  <a:pt x="21388456" y="1153160"/>
                </a:lnTo>
                <a:lnTo>
                  <a:pt x="21324956" y="1153160"/>
                </a:lnTo>
                <a:lnTo>
                  <a:pt x="21324956" y="1089660"/>
                </a:lnTo>
                <a:close/>
                <a:moveTo>
                  <a:pt x="20950306" y="1460500"/>
                </a:moveTo>
                <a:lnTo>
                  <a:pt x="21013806" y="1460500"/>
                </a:lnTo>
                <a:lnTo>
                  <a:pt x="21013806" y="1524000"/>
                </a:lnTo>
                <a:lnTo>
                  <a:pt x="20950306" y="1524000"/>
                </a:lnTo>
                <a:lnTo>
                  <a:pt x="20950306" y="1460500"/>
                </a:lnTo>
                <a:close/>
                <a:moveTo>
                  <a:pt x="21324956" y="361950"/>
                </a:moveTo>
                <a:lnTo>
                  <a:pt x="21388456" y="361950"/>
                </a:lnTo>
                <a:lnTo>
                  <a:pt x="21388456" y="425450"/>
                </a:lnTo>
                <a:lnTo>
                  <a:pt x="21324956" y="425450"/>
                </a:lnTo>
                <a:lnTo>
                  <a:pt x="21324956" y="361950"/>
                </a:lnTo>
                <a:close/>
                <a:moveTo>
                  <a:pt x="21693256" y="728980"/>
                </a:moveTo>
                <a:lnTo>
                  <a:pt x="21756756" y="728980"/>
                </a:lnTo>
                <a:lnTo>
                  <a:pt x="21756756" y="792480"/>
                </a:lnTo>
                <a:lnTo>
                  <a:pt x="21693256" y="792480"/>
                </a:lnTo>
                <a:lnTo>
                  <a:pt x="21693256" y="728980"/>
                </a:lnTo>
                <a:close/>
                <a:moveTo>
                  <a:pt x="20592165" y="1089660"/>
                </a:moveTo>
                <a:lnTo>
                  <a:pt x="20655665" y="1089660"/>
                </a:lnTo>
                <a:lnTo>
                  <a:pt x="20655665" y="1153160"/>
                </a:lnTo>
                <a:lnTo>
                  <a:pt x="20592165" y="1153160"/>
                </a:lnTo>
                <a:lnTo>
                  <a:pt x="20592165" y="1089660"/>
                </a:lnTo>
                <a:close/>
                <a:moveTo>
                  <a:pt x="20950306" y="728980"/>
                </a:moveTo>
                <a:lnTo>
                  <a:pt x="21013806" y="728980"/>
                </a:lnTo>
                <a:lnTo>
                  <a:pt x="21013806" y="792480"/>
                </a:lnTo>
                <a:lnTo>
                  <a:pt x="20950306" y="792480"/>
                </a:lnTo>
                <a:lnTo>
                  <a:pt x="20950306" y="728980"/>
                </a:lnTo>
                <a:close/>
                <a:moveTo>
                  <a:pt x="66040" y="3909120"/>
                </a:moveTo>
                <a:lnTo>
                  <a:pt x="2540" y="3909120"/>
                </a:lnTo>
                <a:lnTo>
                  <a:pt x="24130" y="4857841"/>
                </a:lnTo>
                <a:lnTo>
                  <a:pt x="87630" y="4857841"/>
                </a:lnTo>
                <a:lnTo>
                  <a:pt x="66040" y="3909120"/>
                </a:lnTo>
                <a:close/>
                <a:moveTo>
                  <a:pt x="429260" y="3909120"/>
                </a:moveTo>
                <a:lnTo>
                  <a:pt x="365760" y="3909120"/>
                </a:lnTo>
                <a:lnTo>
                  <a:pt x="388620" y="4857841"/>
                </a:lnTo>
                <a:lnTo>
                  <a:pt x="452120" y="4857841"/>
                </a:lnTo>
                <a:lnTo>
                  <a:pt x="429260" y="3909120"/>
                </a:lnTo>
                <a:close/>
                <a:moveTo>
                  <a:pt x="22053936" y="3909120"/>
                </a:moveTo>
                <a:lnTo>
                  <a:pt x="22117436" y="3909120"/>
                </a:lnTo>
                <a:lnTo>
                  <a:pt x="22117436" y="4857841"/>
                </a:lnTo>
                <a:lnTo>
                  <a:pt x="22053936" y="4857841"/>
                </a:lnTo>
                <a:lnTo>
                  <a:pt x="22053936" y="3909120"/>
                </a:lnTo>
                <a:close/>
                <a:moveTo>
                  <a:pt x="21689445" y="3909120"/>
                </a:moveTo>
                <a:lnTo>
                  <a:pt x="21752945" y="3909120"/>
                </a:lnTo>
                <a:lnTo>
                  <a:pt x="21752945" y="4857841"/>
                </a:lnTo>
                <a:lnTo>
                  <a:pt x="21689445" y="4857841"/>
                </a:lnTo>
                <a:lnTo>
                  <a:pt x="21689445" y="3909120"/>
                </a:lnTo>
                <a:close/>
                <a:moveTo>
                  <a:pt x="817880" y="8752801"/>
                </a:moveTo>
                <a:lnTo>
                  <a:pt x="817880" y="8454351"/>
                </a:lnTo>
                <a:lnTo>
                  <a:pt x="754380" y="8454351"/>
                </a:lnTo>
                <a:lnTo>
                  <a:pt x="754380" y="8816301"/>
                </a:lnTo>
                <a:lnTo>
                  <a:pt x="5072969" y="8816301"/>
                </a:lnTo>
                <a:lnTo>
                  <a:pt x="5072969" y="8752801"/>
                </a:lnTo>
                <a:lnTo>
                  <a:pt x="817880" y="8752801"/>
                </a:lnTo>
                <a:close/>
                <a:moveTo>
                  <a:pt x="88900" y="8023820"/>
                </a:moveTo>
                <a:lnTo>
                  <a:pt x="88900" y="5076151"/>
                </a:lnTo>
                <a:lnTo>
                  <a:pt x="87630" y="4857841"/>
                </a:lnTo>
                <a:lnTo>
                  <a:pt x="24130" y="4857841"/>
                </a:lnTo>
                <a:lnTo>
                  <a:pt x="25400" y="5076151"/>
                </a:lnTo>
                <a:lnTo>
                  <a:pt x="25400" y="8087320"/>
                </a:lnTo>
                <a:lnTo>
                  <a:pt x="387350" y="8087320"/>
                </a:lnTo>
                <a:lnTo>
                  <a:pt x="387350" y="8023820"/>
                </a:lnTo>
                <a:lnTo>
                  <a:pt x="88900" y="8023820"/>
                </a:lnTo>
                <a:close/>
                <a:moveTo>
                  <a:pt x="817880" y="7292301"/>
                </a:moveTo>
                <a:lnTo>
                  <a:pt x="817880" y="6926541"/>
                </a:lnTo>
                <a:lnTo>
                  <a:pt x="415290" y="6926541"/>
                </a:lnTo>
                <a:lnTo>
                  <a:pt x="415290" y="7355801"/>
                </a:lnTo>
                <a:lnTo>
                  <a:pt x="754380" y="7355801"/>
                </a:lnTo>
                <a:lnTo>
                  <a:pt x="754380" y="7663141"/>
                </a:lnTo>
                <a:lnTo>
                  <a:pt x="817880" y="7663141"/>
                </a:lnTo>
                <a:lnTo>
                  <a:pt x="817880" y="7355801"/>
                </a:lnTo>
                <a:lnTo>
                  <a:pt x="1129030" y="7355801"/>
                </a:lnTo>
                <a:lnTo>
                  <a:pt x="1129030" y="7292301"/>
                </a:lnTo>
                <a:lnTo>
                  <a:pt x="817880" y="7292301"/>
                </a:lnTo>
                <a:close/>
                <a:moveTo>
                  <a:pt x="754380" y="7292301"/>
                </a:moveTo>
                <a:lnTo>
                  <a:pt x="478790" y="7292301"/>
                </a:lnTo>
                <a:lnTo>
                  <a:pt x="478790" y="6990041"/>
                </a:lnTo>
                <a:lnTo>
                  <a:pt x="754380" y="6990041"/>
                </a:lnTo>
                <a:lnTo>
                  <a:pt x="754380" y="7292301"/>
                </a:lnTo>
                <a:close/>
                <a:moveTo>
                  <a:pt x="817880" y="8087320"/>
                </a:moveTo>
                <a:lnTo>
                  <a:pt x="1129030" y="8087320"/>
                </a:lnTo>
                <a:lnTo>
                  <a:pt x="1129030" y="8023820"/>
                </a:lnTo>
                <a:lnTo>
                  <a:pt x="817880" y="8023820"/>
                </a:lnTo>
                <a:lnTo>
                  <a:pt x="817880" y="7726641"/>
                </a:lnTo>
                <a:lnTo>
                  <a:pt x="754380" y="7726641"/>
                </a:lnTo>
                <a:lnTo>
                  <a:pt x="754380" y="8023820"/>
                </a:lnTo>
                <a:lnTo>
                  <a:pt x="450850" y="8023820"/>
                </a:lnTo>
                <a:lnTo>
                  <a:pt x="450850" y="8087320"/>
                </a:lnTo>
                <a:lnTo>
                  <a:pt x="754380" y="8087320"/>
                </a:lnTo>
                <a:lnTo>
                  <a:pt x="754380" y="8390851"/>
                </a:lnTo>
                <a:lnTo>
                  <a:pt x="817880" y="8390851"/>
                </a:lnTo>
                <a:lnTo>
                  <a:pt x="817880" y="8087320"/>
                </a:lnTo>
                <a:close/>
                <a:moveTo>
                  <a:pt x="1487170" y="8023820"/>
                </a:moveTo>
                <a:lnTo>
                  <a:pt x="1192530" y="8023820"/>
                </a:lnTo>
                <a:lnTo>
                  <a:pt x="1192530" y="8087320"/>
                </a:lnTo>
                <a:lnTo>
                  <a:pt x="1487170" y="8087320"/>
                </a:lnTo>
                <a:lnTo>
                  <a:pt x="1487170" y="8448001"/>
                </a:lnTo>
                <a:lnTo>
                  <a:pt x="1918970" y="8448001"/>
                </a:lnTo>
                <a:lnTo>
                  <a:pt x="1918970" y="8023820"/>
                </a:lnTo>
                <a:lnTo>
                  <a:pt x="1550670" y="8023820"/>
                </a:lnTo>
                <a:lnTo>
                  <a:pt x="1550670" y="7726641"/>
                </a:lnTo>
                <a:lnTo>
                  <a:pt x="1487170" y="7726641"/>
                </a:lnTo>
                <a:lnTo>
                  <a:pt x="1487170" y="8023820"/>
                </a:lnTo>
                <a:close/>
                <a:moveTo>
                  <a:pt x="1855470" y="8087320"/>
                </a:moveTo>
                <a:lnTo>
                  <a:pt x="1855470" y="8384501"/>
                </a:lnTo>
                <a:lnTo>
                  <a:pt x="1550670" y="8384501"/>
                </a:lnTo>
                <a:lnTo>
                  <a:pt x="1550670" y="8087320"/>
                </a:lnTo>
                <a:lnTo>
                  <a:pt x="1855470" y="8087320"/>
                </a:lnTo>
                <a:close/>
                <a:moveTo>
                  <a:pt x="1192530" y="7292301"/>
                </a:moveTo>
                <a:lnTo>
                  <a:pt x="1192530" y="7355801"/>
                </a:lnTo>
                <a:lnTo>
                  <a:pt x="1487170" y="7355801"/>
                </a:lnTo>
                <a:lnTo>
                  <a:pt x="1487170" y="7663141"/>
                </a:lnTo>
                <a:lnTo>
                  <a:pt x="1550670" y="7663141"/>
                </a:lnTo>
                <a:lnTo>
                  <a:pt x="1550670" y="7292301"/>
                </a:lnTo>
                <a:lnTo>
                  <a:pt x="1192530" y="7292301"/>
                </a:lnTo>
                <a:close/>
                <a:moveTo>
                  <a:pt x="1192530" y="8087320"/>
                </a:moveTo>
                <a:lnTo>
                  <a:pt x="1129030" y="8087320"/>
                </a:lnTo>
                <a:lnTo>
                  <a:pt x="1129030" y="8390851"/>
                </a:lnTo>
                <a:lnTo>
                  <a:pt x="817880" y="8390851"/>
                </a:lnTo>
                <a:lnTo>
                  <a:pt x="817880" y="8454351"/>
                </a:lnTo>
                <a:lnTo>
                  <a:pt x="1192530" y="8454351"/>
                </a:lnTo>
                <a:lnTo>
                  <a:pt x="1192530" y="8087320"/>
                </a:lnTo>
                <a:close/>
                <a:moveTo>
                  <a:pt x="387350" y="7663141"/>
                </a:moveTo>
                <a:lnTo>
                  <a:pt x="387350" y="8023820"/>
                </a:lnTo>
                <a:lnTo>
                  <a:pt x="450850" y="8023820"/>
                </a:lnTo>
                <a:lnTo>
                  <a:pt x="450850" y="7726641"/>
                </a:lnTo>
                <a:lnTo>
                  <a:pt x="754380" y="7726641"/>
                </a:lnTo>
                <a:lnTo>
                  <a:pt x="754380" y="7663141"/>
                </a:lnTo>
                <a:lnTo>
                  <a:pt x="387350" y="7663141"/>
                </a:lnTo>
                <a:close/>
                <a:moveTo>
                  <a:pt x="754380" y="8454351"/>
                </a:moveTo>
                <a:lnTo>
                  <a:pt x="754380" y="8390851"/>
                </a:lnTo>
                <a:lnTo>
                  <a:pt x="449580" y="8390851"/>
                </a:lnTo>
                <a:lnTo>
                  <a:pt x="449580" y="8088591"/>
                </a:lnTo>
                <a:lnTo>
                  <a:pt x="386080" y="8088591"/>
                </a:lnTo>
                <a:lnTo>
                  <a:pt x="386080" y="8390851"/>
                </a:lnTo>
                <a:lnTo>
                  <a:pt x="25400" y="8390851"/>
                </a:lnTo>
                <a:lnTo>
                  <a:pt x="25400" y="8816301"/>
                </a:lnTo>
                <a:lnTo>
                  <a:pt x="449580" y="8816301"/>
                </a:lnTo>
                <a:lnTo>
                  <a:pt x="449580" y="8454351"/>
                </a:lnTo>
                <a:lnTo>
                  <a:pt x="754380" y="8454351"/>
                </a:lnTo>
                <a:close/>
                <a:moveTo>
                  <a:pt x="387350" y="8752801"/>
                </a:moveTo>
                <a:lnTo>
                  <a:pt x="88900" y="8752801"/>
                </a:lnTo>
                <a:lnTo>
                  <a:pt x="88900" y="8454351"/>
                </a:lnTo>
                <a:lnTo>
                  <a:pt x="386080" y="8454351"/>
                </a:lnTo>
                <a:lnTo>
                  <a:pt x="386080" y="8752801"/>
                </a:lnTo>
                <a:lnTo>
                  <a:pt x="387350" y="8752801"/>
                </a:lnTo>
                <a:close/>
                <a:moveTo>
                  <a:pt x="392430" y="6624280"/>
                </a:moveTo>
                <a:lnTo>
                  <a:pt x="1129030" y="6624280"/>
                </a:lnTo>
                <a:lnTo>
                  <a:pt x="1129030" y="7292301"/>
                </a:lnTo>
                <a:lnTo>
                  <a:pt x="1192530" y="7292301"/>
                </a:lnTo>
                <a:lnTo>
                  <a:pt x="1192530" y="6560781"/>
                </a:lnTo>
                <a:lnTo>
                  <a:pt x="455930" y="6560781"/>
                </a:lnTo>
                <a:lnTo>
                  <a:pt x="455930" y="5076151"/>
                </a:lnTo>
                <a:lnTo>
                  <a:pt x="452120" y="4857841"/>
                </a:lnTo>
                <a:lnTo>
                  <a:pt x="388620" y="4857841"/>
                </a:lnTo>
                <a:lnTo>
                  <a:pt x="392430" y="5076151"/>
                </a:lnTo>
                <a:lnTo>
                  <a:pt x="392430" y="6624281"/>
                </a:lnTo>
                <a:close/>
                <a:moveTo>
                  <a:pt x="1192530" y="7726641"/>
                </a:moveTo>
                <a:lnTo>
                  <a:pt x="1487170" y="7726641"/>
                </a:lnTo>
                <a:lnTo>
                  <a:pt x="1487170" y="7663141"/>
                </a:lnTo>
                <a:lnTo>
                  <a:pt x="1192530" y="7663141"/>
                </a:lnTo>
                <a:lnTo>
                  <a:pt x="1192530" y="7355801"/>
                </a:lnTo>
                <a:lnTo>
                  <a:pt x="1129030" y="7355801"/>
                </a:lnTo>
                <a:lnTo>
                  <a:pt x="1129030" y="7663141"/>
                </a:lnTo>
                <a:lnTo>
                  <a:pt x="817880" y="7663141"/>
                </a:lnTo>
                <a:lnTo>
                  <a:pt x="817880" y="7726641"/>
                </a:lnTo>
                <a:lnTo>
                  <a:pt x="1129030" y="7726641"/>
                </a:lnTo>
                <a:lnTo>
                  <a:pt x="1129030" y="8023820"/>
                </a:lnTo>
                <a:lnTo>
                  <a:pt x="1192530" y="8023820"/>
                </a:lnTo>
                <a:lnTo>
                  <a:pt x="1192530" y="7726641"/>
                </a:lnTo>
                <a:close/>
                <a:moveTo>
                  <a:pt x="3713480" y="8390851"/>
                </a:moveTo>
                <a:lnTo>
                  <a:pt x="3714750" y="8390851"/>
                </a:lnTo>
                <a:lnTo>
                  <a:pt x="2279650" y="8390851"/>
                </a:lnTo>
                <a:lnTo>
                  <a:pt x="2279650" y="7663141"/>
                </a:lnTo>
                <a:lnTo>
                  <a:pt x="1550670" y="7663141"/>
                </a:lnTo>
                <a:lnTo>
                  <a:pt x="1550670" y="7726641"/>
                </a:lnTo>
                <a:lnTo>
                  <a:pt x="2216150" y="7726641"/>
                </a:lnTo>
                <a:lnTo>
                  <a:pt x="2216150" y="8454351"/>
                </a:lnTo>
                <a:lnTo>
                  <a:pt x="3714750" y="8454351"/>
                </a:lnTo>
                <a:lnTo>
                  <a:pt x="5072969" y="8453081"/>
                </a:lnTo>
                <a:lnTo>
                  <a:pt x="5072969" y="8389581"/>
                </a:lnTo>
                <a:lnTo>
                  <a:pt x="3713480" y="8390851"/>
                </a:lnTo>
                <a:close/>
                <a:moveTo>
                  <a:pt x="754380" y="8390851"/>
                </a:moveTo>
                <a:lnTo>
                  <a:pt x="817880" y="8390851"/>
                </a:lnTo>
                <a:lnTo>
                  <a:pt x="817880" y="8454351"/>
                </a:lnTo>
                <a:lnTo>
                  <a:pt x="754380" y="8454351"/>
                </a:lnTo>
                <a:lnTo>
                  <a:pt x="754380" y="8390851"/>
                </a:lnTo>
                <a:close/>
                <a:moveTo>
                  <a:pt x="754380" y="7663141"/>
                </a:moveTo>
                <a:lnTo>
                  <a:pt x="817880" y="7663141"/>
                </a:lnTo>
                <a:lnTo>
                  <a:pt x="817880" y="7726641"/>
                </a:lnTo>
                <a:lnTo>
                  <a:pt x="754380" y="7726641"/>
                </a:lnTo>
                <a:lnTo>
                  <a:pt x="754380" y="7663141"/>
                </a:lnTo>
                <a:close/>
                <a:moveTo>
                  <a:pt x="387350" y="8023820"/>
                </a:moveTo>
                <a:lnTo>
                  <a:pt x="450850" y="8023820"/>
                </a:lnTo>
                <a:lnTo>
                  <a:pt x="450850" y="8087320"/>
                </a:lnTo>
                <a:lnTo>
                  <a:pt x="387350" y="8087320"/>
                </a:lnTo>
                <a:lnTo>
                  <a:pt x="387350" y="8023820"/>
                </a:lnTo>
                <a:close/>
                <a:moveTo>
                  <a:pt x="1487170" y="7663141"/>
                </a:moveTo>
                <a:lnTo>
                  <a:pt x="1550670" y="7663141"/>
                </a:lnTo>
                <a:lnTo>
                  <a:pt x="1550670" y="7726641"/>
                </a:lnTo>
                <a:lnTo>
                  <a:pt x="1487170" y="7726641"/>
                </a:lnTo>
                <a:lnTo>
                  <a:pt x="1487170" y="7663141"/>
                </a:lnTo>
                <a:close/>
                <a:moveTo>
                  <a:pt x="1129030" y="7292301"/>
                </a:moveTo>
                <a:lnTo>
                  <a:pt x="1192530" y="7292301"/>
                </a:lnTo>
                <a:lnTo>
                  <a:pt x="1192530" y="7355801"/>
                </a:lnTo>
                <a:lnTo>
                  <a:pt x="1129030" y="7355801"/>
                </a:lnTo>
                <a:lnTo>
                  <a:pt x="1129030" y="7292301"/>
                </a:lnTo>
                <a:close/>
                <a:moveTo>
                  <a:pt x="1129030" y="8023820"/>
                </a:moveTo>
                <a:lnTo>
                  <a:pt x="1192530" y="8023820"/>
                </a:lnTo>
                <a:lnTo>
                  <a:pt x="1192530" y="8087320"/>
                </a:lnTo>
                <a:lnTo>
                  <a:pt x="1129030" y="8087320"/>
                </a:lnTo>
                <a:lnTo>
                  <a:pt x="1129030" y="8023820"/>
                </a:lnTo>
                <a:close/>
                <a:moveTo>
                  <a:pt x="5072969" y="8752801"/>
                </a:moveTo>
                <a:lnTo>
                  <a:pt x="17161391" y="8752801"/>
                </a:lnTo>
                <a:lnTo>
                  <a:pt x="17161391" y="8816301"/>
                </a:lnTo>
                <a:lnTo>
                  <a:pt x="5072969" y="8816301"/>
                </a:lnTo>
                <a:lnTo>
                  <a:pt x="5072969" y="8752801"/>
                </a:lnTo>
                <a:close/>
                <a:moveTo>
                  <a:pt x="5072969" y="8388310"/>
                </a:moveTo>
                <a:lnTo>
                  <a:pt x="17161391" y="8388310"/>
                </a:lnTo>
                <a:lnTo>
                  <a:pt x="17161391" y="8451810"/>
                </a:lnTo>
                <a:lnTo>
                  <a:pt x="5072969" y="8451810"/>
                </a:lnTo>
                <a:lnTo>
                  <a:pt x="5072969" y="8388310"/>
                </a:lnTo>
                <a:close/>
                <a:moveTo>
                  <a:pt x="21324956" y="8455620"/>
                </a:moveTo>
                <a:lnTo>
                  <a:pt x="21324956" y="8752801"/>
                </a:lnTo>
                <a:lnTo>
                  <a:pt x="17161391" y="8752801"/>
                </a:lnTo>
                <a:lnTo>
                  <a:pt x="17161391" y="8816301"/>
                </a:lnTo>
                <a:lnTo>
                  <a:pt x="21388456" y="8816301"/>
                </a:lnTo>
                <a:lnTo>
                  <a:pt x="21388456" y="8455620"/>
                </a:lnTo>
                <a:lnTo>
                  <a:pt x="21324956" y="8455620"/>
                </a:lnTo>
                <a:close/>
                <a:moveTo>
                  <a:pt x="20656936" y="8023820"/>
                </a:moveTo>
                <a:lnTo>
                  <a:pt x="20656936" y="7712670"/>
                </a:lnTo>
                <a:lnTo>
                  <a:pt x="20593436" y="7712670"/>
                </a:lnTo>
                <a:lnTo>
                  <a:pt x="20593436" y="8023820"/>
                </a:lnTo>
                <a:lnTo>
                  <a:pt x="20227675" y="8023820"/>
                </a:lnTo>
                <a:lnTo>
                  <a:pt x="20227675" y="8426410"/>
                </a:lnTo>
                <a:lnTo>
                  <a:pt x="20656936" y="8426410"/>
                </a:lnTo>
                <a:lnTo>
                  <a:pt x="20656936" y="8087320"/>
                </a:lnTo>
                <a:lnTo>
                  <a:pt x="20964275" y="8087320"/>
                </a:lnTo>
                <a:lnTo>
                  <a:pt x="20964275" y="8023820"/>
                </a:lnTo>
                <a:lnTo>
                  <a:pt x="20656936" y="8023820"/>
                </a:lnTo>
                <a:close/>
                <a:moveTo>
                  <a:pt x="20593436" y="8362910"/>
                </a:moveTo>
                <a:lnTo>
                  <a:pt x="20291175" y="8362910"/>
                </a:lnTo>
                <a:lnTo>
                  <a:pt x="20291175" y="8087320"/>
                </a:lnTo>
                <a:lnTo>
                  <a:pt x="20593436" y="8087320"/>
                </a:lnTo>
                <a:lnTo>
                  <a:pt x="20593436" y="8362910"/>
                </a:lnTo>
                <a:close/>
                <a:moveTo>
                  <a:pt x="20593436" y="7649170"/>
                </a:moveTo>
                <a:lnTo>
                  <a:pt x="20656936" y="7649170"/>
                </a:lnTo>
                <a:lnTo>
                  <a:pt x="20656936" y="7354531"/>
                </a:lnTo>
                <a:lnTo>
                  <a:pt x="20964275" y="7354531"/>
                </a:lnTo>
                <a:lnTo>
                  <a:pt x="20964275" y="7291031"/>
                </a:lnTo>
                <a:lnTo>
                  <a:pt x="20593436" y="7291031"/>
                </a:lnTo>
                <a:lnTo>
                  <a:pt x="20593436" y="7649170"/>
                </a:lnTo>
                <a:close/>
                <a:moveTo>
                  <a:pt x="21388456" y="8023820"/>
                </a:moveTo>
                <a:lnTo>
                  <a:pt x="21388456" y="7712670"/>
                </a:lnTo>
                <a:lnTo>
                  <a:pt x="21324956" y="7712670"/>
                </a:lnTo>
                <a:lnTo>
                  <a:pt x="21324956" y="8023820"/>
                </a:lnTo>
                <a:lnTo>
                  <a:pt x="21027775" y="8023820"/>
                </a:lnTo>
                <a:lnTo>
                  <a:pt x="21027775" y="8087320"/>
                </a:lnTo>
                <a:lnTo>
                  <a:pt x="21324956" y="8087320"/>
                </a:lnTo>
                <a:lnTo>
                  <a:pt x="21324956" y="8392120"/>
                </a:lnTo>
                <a:lnTo>
                  <a:pt x="21388456" y="8392120"/>
                </a:lnTo>
                <a:lnTo>
                  <a:pt x="21388456" y="8087320"/>
                </a:lnTo>
                <a:lnTo>
                  <a:pt x="21691986" y="8087320"/>
                </a:lnTo>
                <a:lnTo>
                  <a:pt x="21691986" y="8023820"/>
                </a:lnTo>
                <a:lnTo>
                  <a:pt x="21388456" y="8023820"/>
                </a:lnTo>
                <a:close/>
                <a:moveTo>
                  <a:pt x="22053936" y="8023820"/>
                </a:moveTo>
                <a:lnTo>
                  <a:pt x="21755486" y="8023820"/>
                </a:lnTo>
                <a:lnTo>
                  <a:pt x="21755486" y="8087320"/>
                </a:lnTo>
                <a:lnTo>
                  <a:pt x="22117436" y="8087320"/>
                </a:lnTo>
                <a:lnTo>
                  <a:pt x="22117436" y="4857841"/>
                </a:lnTo>
                <a:lnTo>
                  <a:pt x="22053936" y="4857841"/>
                </a:lnTo>
                <a:lnTo>
                  <a:pt x="22053936" y="8023820"/>
                </a:lnTo>
                <a:close/>
                <a:moveTo>
                  <a:pt x="21324956" y="7354531"/>
                </a:moveTo>
                <a:lnTo>
                  <a:pt x="21324956" y="7649170"/>
                </a:lnTo>
                <a:lnTo>
                  <a:pt x="21388456" y="7649170"/>
                </a:lnTo>
                <a:lnTo>
                  <a:pt x="21388456" y="7354531"/>
                </a:lnTo>
                <a:lnTo>
                  <a:pt x="21749136" y="7354531"/>
                </a:lnTo>
                <a:lnTo>
                  <a:pt x="21749136" y="6922731"/>
                </a:lnTo>
                <a:lnTo>
                  <a:pt x="21324956" y="6922731"/>
                </a:lnTo>
                <a:lnTo>
                  <a:pt x="21324956" y="7291031"/>
                </a:lnTo>
                <a:lnTo>
                  <a:pt x="21027775" y="7291031"/>
                </a:lnTo>
                <a:lnTo>
                  <a:pt x="21027775" y="7354531"/>
                </a:lnTo>
                <a:lnTo>
                  <a:pt x="21324956" y="7354531"/>
                </a:lnTo>
                <a:close/>
                <a:moveTo>
                  <a:pt x="21388456" y="6986231"/>
                </a:moveTo>
                <a:lnTo>
                  <a:pt x="21685636" y="6986231"/>
                </a:lnTo>
                <a:lnTo>
                  <a:pt x="21685636" y="7291031"/>
                </a:lnTo>
                <a:lnTo>
                  <a:pt x="21388456" y="7291031"/>
                </a:lnTo>
                <a:lnTo>
                  <a:pt x="21388456" y="6986231"/>
                </a:lnTo>
                <a:close/>
                <a:moveTo>
                  <a:pt x="21755486" y="8087320"/>
                </a:moveTo>
                <a:lnTo>
                  <a:pt x="21691986" y="8087320"/>
                </a:lnTo>
                <a:lnTo>
                  <a:pt x="21691986" y="8392120"/>
                </a:lnTo>
                <a:lnTo>
                  <a:pt x="21389725" y="8392120"/>
                </a:lnTo>
                <a:lnTo>
                  <a:pt x="21389725" y="8455620"/>
                </a:lnTo>
                <a:lnTo>
                  <a:pt x="21691986" y="8455620"/>
                </a:lnTo>
                <a:lnTo>
                  <a:pt x="21691986" y="8816301"/>
                </a:lnTo>
                <a:lnTo>
                  <a:pt x="22117436" y="8816301"/>
                </a:lnTo>
                <a:lnTo>
                  <a:pt x="22117436" y="8392120"/>
                </a:lnTo>
                <a:lnTo>
                  <a:pt x="21755486" y="8392120"/>
                </a:lnTo>
                <a:lnTo>
                  <a:pt x="21755486" y="8087320"/>
                </a:lnTo>
                <a:close/>
                <a:moveTo>
                  <a:pt x="22053936" y="8455620"/>
                </a:moveTo>
                <a:lnTo>
                  <a:pt x="22053936" y="8752801"/>
                </a:lnTo>
                <a:lnTo>
                  <a:pt x="21755486" y="8752801"/>
                </a:lnTo>
                <a:lnTo>
                  <a:pt x="21755486" y="8455620"/>
                </a:lnTo>
                <a:lnTo>
                  <a:pt x="22053936" y="8455620"/>
                </a:lnTo>
                <a:close/>
                <a:moveTo>
                  <a:pt x="21388456" y="7649170"/>
                </a:moveTo>
                <a:lnTo>
                  <a:pt x="21388456" y="7712670"/>
                </a:lnTo>
                <a:lnTo>
                  <a:pt x="21691986" y="7712670"/>
                </a:lnTo>
                <a:lnTo>
                  <a:pt x="21691986" y="8023820"/>
                </a:lnTo>
                <a:lnTo>
                  <a:pt x="21755486" y="8023820"/>
                </a:lnTo>
                <a:lnTo>
                  <a:pt x="21755486" y="7649170"/>
                </a:lnTo>
                <a:lnTo>
                  <a:pt x="21388456" y="7649170"/>
                </a:lnTo>
                <a:close/>
                <a:moveTo>
                  <a:pt x="19861915" y="7649170"/>
                </a:moveTo>
                <a:lnTo>
                  <a:pt x="19861915" y="8387041"/>
                </a:lnTo>
                <a:lnTo>
                  <a:pt x="17161391" y="8387041"/>
                </a:lnTo>
                <a:lnTo>
                  <a:pt x="17161391" y="8450541"/>
                </a:lnTo>
                <a:lnTo>
                  <a:pt x="19925416" y="8450541"/>
                </a:lnTo>
                <a:lnTo>
                  <a:pt x="19925416" y="7712670"/>
                </a:lnTo>
                <a:lnTo>
                  <a:pt x="20593436" y="7712670"/>
                </a:lnTo>
                <a:lnTo>
                  <a:pt x="20593436" y="7649170"/>
                </a:lnTo>
                <a:lnTo>
                  <a:pt x="19861916" y="7649170"/>
                </a:lnTo>
                <a:close/>
                <a:moveTo>
                  <a:pt x="21027775" y="7649170"/>
                </a:moveTo>
                <a:lnTo>
                  <a:pt x="21027775" y="7354530"/>
                </a:lnTo>
                <a:lnTo>
                  <a:pt x="20964275" y="7354530"/>
                </a:lnTo>
                <a:lnTo>
                  <a:pt x="20964275" y="7649170"/>
                </a:lnTo>
                <a:lnTo>
                  <a:pt x="20656936" y="7649170"/>
                </a:lnTo>
                <a:lnTo>
                  <a:pt x="20656936" y="7712670"/>
                </a:lnTo>
                <a:lnTo>
                  <a:pt x="20964275" y="7712670"/>
                </a:lnTo>
                <a:lnTo>
                  <a:pt x="20964275" y="8023820"/>
                </a:lnTo>
                <a:lnTo>
                  <a:pt x="21027775" y="8023820"/>
                </a:lnTo>
                <a:lnTo>
                  <a:pt x="21027775" y="7712670"/>
                </a:lnTo>
                <a:lnTo>
                  <a:pt x="21324956" y="7712670"/>
                </a:lnTo>
                <a:lnTo>
                  <a:pt x="21324956" y="7649170"/>
                </a:lnTo>
                <a:lnTo>
                  <a:pt x="21027775" y="7649170"/>
                </a:lnTo>
                <a:close/>
                <a:moveTo>
                  <a:pt x="21027775" y="8392120"/>
                </a:moveTo>
                <a:lnTo>
                  <a:pt x="21027775" y="8087320"/>
                </a:lnTo>
                <a:lnTo>
                  <a:pt x="20964275" y="8087320"/>
                </a:lnTo>
                <a:lnTo>
                  <a:pt x="20964275" y="8455620"/>
                </a:lnTo>
                <a:lnTo>
                  <a:pt x="21324956" y="8455620"/>
                </a:lnTo>
                <a:lnTo>
                  <a:pt x="21324956" y="8392120"/>
                </a:lnTo>
                <a:lnTo>
                  <a:pt x="21027775" y="8392120"/>
                </a:lnTo>
                <a:close/>
                <a:moveTo>
                  <a:pt x="21691986" y="5128221"/>
                </a:moveTo>
                <a:lnTo>
                  <a:pt x="21691986" y="6562051"/>
                </a:lnTo>
                <a:lnTo>
                  <a:pt x="20964275" y="6562051"/>
                </a:lnTo>
                <a:lnTo>
                  <a:pt x="20964275" y="7291031"/>
                </a:lnTo>
                <a:lnTo>
                  <a:pt x="21027775" y="7291031"/>
                </a:lnTo>
                <a:lnTo>
                  <a:pt x="21027775" y="6625551"/>
                </a:lnTo>
                <a:lnTo>
                  <a:pt x="21755486" y="6625551"/>
                </a:lnTo>
                <a:lnTo>
                  <a:pt x="21755486" y="5128220"/>
                </a:lnTo>
                <a:lnTo>
                  <a:pt x="21754215" y="4857840"/>
                </a:lnTo>
                <a:lnTo>
                  <a:pt x="21690715" y="4857840"/>
                </a:lnTo>
                <a:lnTo>
                  <a:pt x="21691986" y="5128220"/>
                </a:lnTo>
                <a:close/>
                <a:moveTo>
                  <a:pt x="20964275" y="8023820"/>
                </a:moveTo>
                <a:lnTo>
                  <a:pt x="21027775" y="8023820"/>
                </a:lnTo>
                <a:lnTo>
                  <a:pt x="21027775" y="8087320"/>
                </a:lnTo>
                <a:lnTo>
                  <a:pt x="20964275" y="8087320"/>
                </a:lnTo>
                <a:lnTo>
                  <a:pt x="20964275" y="8023820"/>
                </a:lnTo>
                <a:close/>
                <a:moveTo>
                  <a:pt x="20593436" y="7649170"/>
                </a:moveTo>
                <a:lnTo>
                  <a:pt x="20656936" y="7649170"/>
                </a:lnTo>
                <a:lnTo>
                  <a:pt x="20656936" y="7712670"/>
                </a:lnTo>
                <a:lnTo>
                  <a:pt x="20593436" y="7712670"/>
                </a:lnTo>
                <a:lnTo>
                  <a:pt x="20593436" y="7649170"/>
                </a:lnTo>
                <a:close/>
                <a:moveTo>
                  <a:pt x="21324956" y="8392120"/>
                </a:moveTo>
                <a:lnTo>
                  <a:pt x="21388456" y="8392120"/>
                </a:lnTo>
                <a:lnTo>
                  <a:pt x="21388456" y="8455620"/>
                </a:lnTo>
                <a:lnTo>
                  <a:pt x="21324956" y="8455620"/>
                </a:lnTo>
                <a:lnTo>
                  <a:pt x="21324956" y="8392120"/>
                </a:lnTo>
                <a:close/>
                <a:moveTo>
                  <a:pt x="21691986" y="8023820"/>
                </a:moveTo>
                <a:lnTo>
                  <a:pt x="21755486" y="8023820"/>
                </a:lnTo>
                <a:lnTo>
                  <a:pt x="21755486" y="8087320"/>
                </a:lnTo>
                <a:lnTo>
                  <a:pt x="21691986" y="8087320"/>
                </a:lnTo>
                <a:lnTo>
                  <a:pt x="21691986" y="8023820"/>
                </a:lnTo>
                <a:close/>
                <a:moveTo>
                  <a:pt x="21324956" y="7649170"/>
                </a:moveTo>
                <a:lnTo>
                  <a:pt x="21388456" y="7649170"/>
                </a:lnTo>
                <a:lnTo>
                  <a:pt x="21388456" y="7712670"/>
                </a:lnTo>
                <a:lnTo>
                  <a:pt x="21324956" y="7712670"/>
                </a:lnTo>
                <a:lnTo>
                  <a:pt x="21324956" y="7649170"/>
                </a:lnTo>
                <a:close/>
                <a:moveTo>
                  <a:pt x="20964275" y="7291030"/>
                </a:moveTo>
                <a:lnTo>
                  <a:pt x="21027775" y="7291030"/>
                </a:lnTo>
                <a:lnTo>
                  <a:pt x="21027775" y="7354530"/>
                </a:lnTo>
                <a:lnTo>
                  <a:pt x="20964275" y="7354530"/>
                </a:lnTo>
                <a:lnTo>
                  <a:pt x="20964275" y="7291030"/>
                </a:lnTo>
                <a:close/>
              </a:path>
            </a:pathLst>
          </a:custGeom>
          <a:solidFill>
            <a:srgbClr val="0D907E"/>
          </a:solidFill>
          <a:ln>
            <a:noFill/>
          </a:ln>
        </p:spPr>
      </p:sp>
      <p:sp>
        <p:nvSpPr>
          <p:cNvPr id="687" name="Google Shape;687;p23"/>
          <p:cNvSpPr/>
          <p:nvPr/>
        </p:nvSpPr>
        <p:spPr>
          <a:xfrm>
            <a:off x="5298390" y="2296067"/>
            <a:ext cx="2070971" cy="825516"/>
          </a:xfrm>
          <a:custGeom>
            <a:rect b="b" l="l" r="r" t="t"/>
            <a:pathLst>
              <a:path extrusionOk="0" h="8816301" w="22117436">
                <a:moveTo>
                  <a:pt x="66040" y="3909120"/>
                </a:moveTo>
                <a:lnTo>
                  <a:pt x="63500" y="3688080"/>
                </a:lnTo>
                <a:lnTo>
                  <a:pt x="63500" y="792480"/>
                </a:lnTo>
                <a:lnTo>
                  <a:pt x="361950" y="792480"/>
                </a:lnTo>
                <a:lnTo>
                  <a:pt x="361950" y="728980"/>
                </a:lnTo>
                <a:lnTo>
                  <a:pt x="0" y="728980"/>
                </a:lnTo>
                <a:lnTo>
                  <a:pt x="0" y="3688080"/>
                </a:lnTo>
                <a:lnTo>
                  <a:pt x="2540" y="3909120"/>
                </a:lnTo>
                <a:lnTo>
                  <a:pt x="66040" y="3909120"/>
                </a:lnTo>
                <a:close/>
                <a:moveTo>
                  <a:pt x="1460500" y="792480"/>
                </a:moveTo>
                <a:lnTo>
                  <a:pt x="1460500" y="1103630"/>
                </a:lnTo>
                <a:lnTo>
                  <a:pt x="1524000" y="1103630"/>
                </a:lnTo>
                <a:lnTo>
                  <a:pt x="1524000" y="792480"/>
                </a:lnTo>
                <a:lnTo>
                  <a:pt x="1889760" y="792480"/>
                </a:lnTo>
                <a:lnTo>
                  <a:pt x="1889760" y="389890"/>
                </a:lnTo>
                <a:lnTo>
                  <a:pt x="1460500" y="389890"/>
                </a:lnTo>
                <a:lnTo>
                  <a:pt x="1460500" y="728980"/>
                </a:lnTo>
                <a:lnTo>
                  <a:pt x="1153160" y="728980"/>
                </a:lnTo>
                <a:lnTo>
                  <a:pt x="1153160" y="792480"/>
                </a:lnTo>
                <a:lnTo>
                  <a:pt x="1460500" y="792480"/>
                </a:lnTo>
                <a:close/>
                <a:moveTo>
                  <a:pt x="1524000" y="453390"/>
                </a:moveTo>
                <a:lnTo>
                  <a:pt x="1826260" y="453390"/>
                </a:lnTo>
                <a:lnTo>
                  <a:pt x="1826260" y="728980"/>
                </a:lnTo>
                <a:lnTo>
                  <a:pt x="1524000" y="728980"/>
                </a:lnTo>
                <a:lnTo>
                  <a:pt x="1524000" y="453390"/>
                </a:lnTo>
                <a:close/>
                <a:moveTo>
                  <a:pt x="792480" y="1461770"/>
                </a:moveTo>
                <a:lnTo>
                  <a:pt x="792480" y="1167130"/>
                </a:lnTo>
                <a:lnTo>
                  <a:pt x="728980" y="1167130"/>
                </a:lnTo>
                <a:lnTo>
                  <a:pt x="728980" y="1461770"/>
                </a:lnTo>
                <a:lnTo>
                  <a:pt x="368300" y="1461770"/>
                </a:lnTo>
                <a:lnTo>
                  <a:pt x="368300" y="1893570"/>
                </a:lnTo>
                <a:lnTo>
                  <a:pt x="792480" y="1893570"/>
                </a:lnTo>
                <a:lnTo>
                  <a:pt x="792480" y="1525270"/>
                </a:lnTo>
                <a:lnTo>
                  <a:pt x="1089660" y="1525270"/>
                </a:lnTo>
                <a:lnTo>
                  <a:pt x="1089660" y="1461770"/>
                </a:lnTo>
                <a:lnTo>
                  <a:pt x="792480" y="1461770"/>
                </a:lnTo>
                <a:close/>
                <a:moveTo>
                  <a:pt x="728980" y="1830070"/>
                </a:moveTo>
                <a:lnTo>
                  <a:pt x="431800" y="1830070"/>
                </a:lnTo>
                <a:lnTo>
                  <a:pt x="431800" y="1525270"/>
                </a:lnTo>
                <a:lnTo>
                  <a:pt x="728980" y="1525270"/>
                </a:lnTo>
                <a:lnTo>
                  <a:pt x="728980" y="1830070"/>
                </a:lnTo>
                <a:close/>
                <a:moveTo>
                  <a:pt x="1524000" y="1167130"/>
                </a:moveTo>
                <a:lnTo>
                  <a:pt x="1460500" y="1167130"/>
                </a:lnTo>
                <a:lnTo>
                  <a:pt x="1460500" y="1461770"/>
                </a:lnTo>
                <a:lnTo>
                  <a:pt x="1153160" y="1461770"/>
                </a:lnTo>
                <a:lnTo>
                  <a:pt x="1153160" y="1525270"/>
                </a:lnTo>
                <a:lnTo>
                  <a:pt x="1524000" y="1525270"/>
                </a:lnTo>
                <a:lnTo>
                  <a:pt x="1524000" y="1167130"/>
                </a:lnTo>
                <a:close/>
                <a:moveTo>
                  <a:pt x="728980" y="792480"/>
                </a:moveTo>
                <a:lnTo>
                  <a:pt x="728980" y="1103630"/>
                </a:lnTo>
                <a:lnTo>
                  <a:pt x="792480" y="1103630"/>
                </a:lnTo>
                <a:lnTo>
                  <a:pt x="792480" y="792480"/>
                </a:lnTo>
                <a:lnTo>
                  <a:pt x="1089660" y="792480"/>
                </a:lnTo>
                <a:lnTo>
                  <a:pt x="1089660" y="728980"/>
                </a:lnTo>
                <a:lnTo>
                  <a:pt x="792480" y="728980"/>
                </a:lnTo>
                <a:lnTo>
                  <a:pt x="792480" y="424180"/>
                </a:lnTo>
                <a:lnTo>
                  <a:pt x="728980" y="424180"/>
                </a:lnTo>
                <a:lnTo>
                  <a:pt x="728980" y="728980"/>
                </a:lnTo>
                <a:lnTo>
                  <a:pt x="425450" y="728980"/>
                </a:lnTo>
                <a:lnTo>
                  <a:pt x="425450" y="792480"/>
                </a:lnTo>
                <a:lnTo>
                  <a:pt x="728980" y="792480"/>
                </a:lnTo>
                <a:close/>
                <a:moveTo>
                  <a:pt x="792480" y="360680"/>
                </a:moveTo>
                <a:lnTo>
                  <a:pt x="792480" y="63500"/>
                </a:lnTo>
                <a:lnTo>
                  <a:pt x="5072969" y="63500"/>
                </a:lnTo>
                <a:lnTo>
                  <a:pt x="5072969" y="0"/>
                </a:lnTo>
                <a:lnTo>
                  <a:pt x="728980" y="0"/>
                </a:lnTo>
                <a:lnTo>
                  <a:pt x="728980" y="360680"/>
                </a:lnTo>
                <a:lnTo>
                  <a:pt x="792480" y="360680"/>
                </a:lnTo>
                <a:close/>
                <a:moveTo>
                  <a:pt x="728980" y="1167130"/>
                </a:moveTo>
                <a:lnTo>
                  <a:pt x="728980" y="1103630"/>
                </a:lnTo>
                <a:lnTo>
                  <a:pt x="425450" y="1103630"/>
                </a:lnTo>
                <a:lnTo>
                  <a:pt x="425450" y="792480"/>
                </a:lnTo>
                <a:lnTo>
                  <a:pt x="361950" y="792480"/>
                </a:lnTo>
                <a:lnTo>
                  <a:pt x="361950" y="1167130"/>
                </a:lnTo>
                <a:lnTo>
                  <a:pt x="728980" y="1167130"/>
                </a:lnTo>
                <a:close/>
                <a:moveTo>
                  <a:pt x="361950" y="728980"/>
                </a:moveTo>
                <a:lnTo>
                  <a:pt x="425450" y="728980"/>
                </a:lnTo>
                <a:lnTo>
                  <a:pt x="425450" y="424180"/>
                </a:lnTo>
                <a:lnTo>
                  <a:pt x="727710" y="424180"/>
                </a:lnTo>
                <a:lnTo>
                  <a:pt x="727710" y="360680"/>
                </a:lnTo>
                <a:lnTo>
                  <a:pt x="425450" y="360680"/>
                </a:lnTo>
                <a:lnTo>
                  <a:pt x="425450" y="0"/>
                </a:lnTo>
                <a:lnTo>
                  <a:pt x="0" y="0"/>
                </a:lnTo>
                <a:lnTo>
                  <a:pt x="0" y="424180"/>
                </a:lnTo>
                <a:lnTo>
                  <a:pt x="361950" y="424180"/>
                </a:lnTo>
                <a:lnTo>
                  <a:pt x="361950" y="728980"/>
                </a:lnTo>
                <a:close/>
                <a:moveTo>
                  <a:pt x="63500" y="360680"/>
                </a:moveTo>
                <a:lnTo>
                  <a:pt x="63500" y="63500"/>
                </a:lnTo>
                <a:lnTo>
                  <a:pt x="361950" y="63500"/>
                </a:lnTo>
                <a:lnTo>
                  <a:pt x="361950" y="360680"/>
                </a:lnTo>
                <a:lnTo>
                  <a:pt x="63500" y="360680"/>
                </a:lnTo>
                <a:close/>
                <a:moveTo>
                  <a:pt x="1089660" y="1167130"/>
                </a:moveTo>
                <a:lnTo>
                  <a:pt x="1089660" y="1461770"/>
                </a:lnTo>
                <a:lnTo>
                  <a:pt x="1153160" y="1461770"/>
                </a:lnTo>
                <a:lnTo>
                  <a:pt x="1153160" y="1167130"/>
                </a:lnTo>
                <a:lnTo>
                  <a:pt x="1460500" y="1167130"/>
                </a:lnTo>
                <a:lnTo>
                  <a:pt x="1460500" y="1103630"/>
                </a:lnTo>
                <a:lnTo>
                  <a:pt x="1153160" y="1103630"/>
                </a:lnTo>
                <a:lnTo>
                  <a:pt x="1153160" y="792480"/>
                </a:lnTo>
                <a:lnTo>
                  <a:pt x="1089660" y="792480"/>
                </a:lnTo>
                <a:lnTo>
                  <a:pt x="1089660" y="1103630"/>
                </a:lnTo>
                <a:lnTo>
                  <a:pt x="792480" y="1103630"/>
                </a:lnTo>
                <a:lnTo>
                  <a:pt x="792480" y="1167130"/>
                </a:lnTo>
                <a:lnTo>
                  <a:pt x="1089660" y="1167130"/>
                </a:lnTo>
                <a:close/>
                <a:moveTo>
                  <a:pt x="2255520" y="1167130"/>
                </a:moveTo>
                <a:lnTo>
                  <a:pt x="2255520" y="429260"/>
                </a:lnTo>
                <a:lnTo>
                  <a:pt x="5072969" y="429260"/>
                </a:lnTo>
                <a:lnTo>
                  <a:pt x="5072969" y="365760"/>
                </a:lnTo>
                <a:lnTo>
                  <a:pt x="2192020" y="365760"/>
                </a:lnTo>
                <a:lnTo>
                  <a:pt x="2192020" y="1103630"/>
                </a:lnTo>
                <a:lnTo>
                  <a:pt x="1524000" y="1103630"/>
                </a:lnTo>
                <a:lnTo>
                  <a:pt x="1524000" y="1167130"/>
                </a:lnTo>
                <a:lnTo>
                  <a:pt x="2255520" y="1167130"/>
                </a:lnTo>
                <a:close/>
                <a:moveTo>
                  <a:pt x="1089660" y="424180"/>
                </a:moveTo>
                <a:lnTo>
                  <a:pt x="1089660" y="728980"/>
                </a:lnTo>
                <a:lnTo>
                  <a:pt x="1153160" y="728980"/>
                </a:lnTo>
                <a:lnTo>
                  <a:pt x="1153160" y="360680"/>
                </a:lnTo>
                <a:lnTo>
                  <a:pt x="792480" y="360680"/>
                </a:lnTo>
                <a:lnTo>
                  <a:pt x="792480" y="424180"/>
                </a:lnTo>
                <a:lnTo>
                  <a:pt x="1089660" y="424180"/>
                </a:lnTo>
                <a:close/>
                <a:moveTo>
                  <a:pt x="425450" y="3688080"/>
                </a:moveTo>
                <a:lnTo>
                  <a:pt x="425450" y="2254250"/>
                </a:lnTo>
                <a:lnTo>
                  <a:pt x="1153160" y="2254250"/>
                </a:lnTo>
                <a:lnTo>
                  <a:pt x="1153160" y="1525270"/>
                </a:lnTo>
                <a:lnTo>
                  <a:pt x="1089660" y="1525270"/>
                </a:lnTo>
                <a:lnTo>
                  <a:pt x="1089660" y="2190750"/>
                </a:lnTo>
                <a:lnTo>
                  <a:pt x="361950" y="2190750"/>
                </a:lnTo>
                <a:lnTo>
                  <a:pt x="361950" y="3688080"/>
                </a:lnTo>
                <a:lnTo>
                  <a:pt x="365760" y="3909120"/>
                </a:lnTo>
                <a:lnTo>
                  <a:pt x="429260" y="3909120"/>
                </a:lnTo>
                <a:lnTo>
                  <a:pt x="425450" y="3688080"/>
                </a:lnTo>
                <a:close/>
                <a:moveTo>
                  <a:pt x="1089660" y="728980"/>
                </a:moveTo>
                <a:lnTo>
                  <a:pt x="1153160" y="728980"/>
                </a:lnTo>
                <a:lnTo>
                  <a:pt x="1153160" y="792480"/>
                </a:lnTo>
                <a:lnTo>
                  <a:pt x="1089660" y="792480"/>
                </a:lnTo>
                <a:lnTo>
                  <a:pt x="1089660" y="728980"/>
                </a:lnTo>
                <a:close/>
                <a:moveTo>
                  <a:pt x="728980" y="360680"/>
                </a:moveTo>
                <a:lnTo>
                  <a:pt x="792480" y="360680"/>
                </a:lnTo>
                <a:lnTo>
                  <a:pt x="792480" y="424180"/>
                </a:lnTo>
                <a:lnTo>
                  <a:pt x="728980" y="424180"/>
                </a:lnTo>
                <a:lnTo>
                  <a:pt x="728980" y="360680"/>
                </a:lnTo>
                <a:close/>
                <a:moveTo>
                  <a:pt x="728980" y="1103630"/>
                </a:moveTo>
                <a:lnTo>
                  <a:pt x="792480" y="1103630"/>
                </a:lnTo>
                <a:lnTo>
                  <a:pt x="792480" y="1167130"/>
                </a:lnTo>
                <a:lnTo>
                  <a:pt x="728980" y="1167130"/>
                </a:lnTo>
                <a:lnTo>
                  <a:pt x="728980" y="1103630"/>
                </a:lnTo>
                <a:close/>
                <a:moveTo>
                  <a:pt x="1089660" y="1461770"/>
                </a:moveTo>
                <a:lnTo>
                  <a:pt x="1153160" y="1461770"/>
                </a:lnTo>
                <a:lnTo>
                  <a:pt x="1153160" y="1525270"/>
                </a:lnTo>
                <a:lnTo>
                  <a:pt x="1089660" y="1525270"/>
                </a:lnTo>
                <a:lnTo>
                  <a:pt x="1089660" y="1461770"/>
                </a:lnTo>
                <a:close/>
                <a:moveTo>
                  <a:pt x="1460500" y="1103630"/>
                </a:moveTo>
                <a:lnTo>
                  <a:pt x="1524000" y="1103630"/>
                </a:lnTo>
                <a:lnTo>
                  <a:pt x="1524000" y="1167130"/>
                </a:lnTo>
                <a:lnTo>
                  <a:pt x="1460500" y="1167130"/>
                </a:lnTo>
                <a:lnTo>
                  <a:pt x="1460500" y="1103630"/>
                </a:lnTo>
                <a:close/>
                <a:moveTo>
                  <a:pt x="361950" y="728980"/>
                </a:moveTo>
                <a:lnTo>
                  <a:pt x="425450" y="728980"/>
                </a:lnTo>
                <a:lnTo>
                  <a:pt x="425450" y="792480"/>
                </a:lnTo>
                <a:lnTo>
                  <a:pt x="361950" y="792480"/>
                </a:lnTo>
                <a:lnTo>
                  <a:pt x="361950" y="728980"/>
                </a:lnTo>
                <a:close/>
                <a:moveTo>
                  <a:pt x="5072969" y="0"/>
                </a:moveTo>
                <a:lnTo>
                  <a:pt x="17161391" y="0"/>
                </a:lnTo>
                <a:lnTo>
                  <a:pt x="17161391" y="63500"/>
                </a:lnTo>
                <a:lnTo>
                  <a:pt x="5072969" y="63500"/>
                </a:lnTo>
                <a:lnTo>
                  <a:pt x="5072969" y="0"/>
                </a:lnTo>
                <a:close/>
                <a:moveTo>
                  <a:pt x="5072969" y="364490"/>
                </a:moveTo>
                <a:lnTo>
                  <a:pt x="17161391" y="364490"/>
                </a:lnTo>
                <a:lnTo>
                  <a:pt x="17161391" y="427990"/>
                </a:lnTo>
                <a:lnTo>
                  <a:pt x="5072969" y="427990"/>
                </a:lnTo>
                <a:lnTo>
                  <a:pt x="5072969" y="364490"/>
                </a:lnTo>
                <a:close/>
                <a:moveTo>
                  <a:pt x="21324956" y="63500"/>
                </a:moveTo>
                <a:lnTo>
                  <a:pt x="21324956" y="361950"/>
                </a:lnTo>
                <a:lnTo>
                  <a:pt x="21388456" y="361950"/>
                </a:lnTo>
                <a:lnTo>
                  <a:pt x="21388456" y="0"/>
                </a:lnTo>
                <a:lnTo>
                  <a:pt x="17161391" y="0"/>
                </a:lnTo>
                <a:lnTo>
                  <a:pt x="17161391" y="63500"/>
                </a:lnTo>
                <a:lnTo>
                  <a:pt x="21324956" y="63500"/>
                </a:lnTo>
                <a:close/>
                <a:moveTo>
                  <a:pt x="21324956" y="1460500"/>
                </a:moveTo>
                <a:lnTo>
                  <a:pt x="21013806" y="1460500"/>
                </a:lnTo>
                <a:lnTo>
                  <a:pt x="21013806" y="1524000"/>
                </a:lnTo>
                <a:lnTo>
                  <a:pt x="21324956" y="1524000"/>
                </a:lnTo>
                <a:lnTo>
                  <a:pt x="21324956" y="1889760"/>
                </a:lnTo>
                <a:lnTo>
                  <a:pt x="21727545" y="1889760"/>
                </a:lnTo>
                <a:lnTo>
                  <a:pt x="21727545" y="1460500"/>
                </a:lnTo>
                <a:lnTo>
                  <a:pt x="21388456" y="1460500"/>
                </a:lnTo>
                <a:lnTo>
                  <a:pt x="21388456" y="1153160"/>
                </a:lnTo>
                <a:lnTo>
                  <a:pt x="21324956" y="1153160"/>
                </a:lnTo>
                <a:lnTo>
                  <a:pt x="21324956" y="1460500"/>
                </a:lnTo>
                <a:close/>
                <a:moveTo>
                  <a:pt x="21664045" y="1524000"/>
                </a:moveTo>
                <a:lnTo>
                  <a:pt x="21664045" y="1826260"/>
                </a:lnTo>
                <a:lnTo>
                  <a:pt x="21388456" y="1826260"/>
                </a:lnTo>
                <a:lnTo>
                  <a:pt x="21388456" y="1524000"/>
                </a:lnTo>
                <a:lnTo>
                  <a:pt x="21664045" y="1524000"/>
                </a:lnTo>
                <a:close/>
                <a:moveTo>
                  <a:pt x="20655665" y="792480"/>
                </a:moveTo>
                <a:lnTo>
                  <a:pt x="20950306" y="792480"/>
                </a:lnTo>
                <a:lnTo>
                  <a:pt x="20950306" y="728980"/>
                </a:lnTo>
                <a:lnTo>
                  <a:pt x="20655665" y="728980"/>
                </a:lnTo>
                <a:lnTo>
                  <a:pt x="20655665" y="368300"/>
                </a:lnTo>
                <a:lnTo>
                  <a:pt x="20223865" y="368300"/>
                </a:lnTo>
                <a:lnTo>
                  <a:pt x="20223865" y="792480"/>
                </a:lnTo>
                <a:lnTo>
                  <a:pt x="20592165" y="792480"/>
                </a:lnTo>
                <a:lnTo>
                  <a:pt x="20592165" y="1089660"/>
                </a:lnTo>
                <a:lnTo>
                  <a:pt x="20655665" y="1089660"/>
                </a:lnTo>
                <a:lnTo>
                  <a:pt x="20655665" y="792480"/>
                </a:lnTo>
                <a:close/>
                <a:moveTo>
                  <a:pt x="20287365" y="728980"/>
                </a:moveTo>
                <a:lnTo>
                  <a:pt x="20287365" y="431800"/>
                </a:lnTo>
                <a:lnTo>
                  <a:pt x="20592165" y="431800"/>
                </a:lnTo>
                <a:lnTo>
                  <a:pt x="20592165" y="728980"/>
                </a:lnTo>
                <a:lnTo>
                  <a:pt x="20287365" y="728980"/>
                </a:lnTo>
                <a:close/>
                <a:moveTo>
                  <a:pt x="21324956" y="728980"/>
                </a:moveTo>
                <a:lnTo>
                  <a:pt x="21013806" y="728980"/>
                </a:lnTo>
                <a:lnTo>
                  <a:pt x="21013806" y="792480"/>
                </a:lnTo>
                <a:lnTo>
                  <a:pt x="21324956" y="792480"/>
                </a:lnTo>
                <a:lnTo>
                  <a:pt x="21324956" y="1089660"/>
                </a:lnTo>
                <a:lnTo>
                  <a:pt x="21388456" y="1089660"/>
                </a:lnTo>
                <a:lnTo>
                  <a:pt x="21388456" y="792480"/>
                </a:lnTo>
                <a:lnTo>
                  <a:pt x="21693256" y="792480"/>
                </a:lnTo>
                <a:lnTo>
                  <a:pt x="21693256" y="728980"/>
                </a:lnTo>
                <a:lnTo>
                  <a:pt x="21388456" y="728980"/>
                </a:lnTo>
                <a:lnTo>
                  <a:pt x="21388456" y="425450"/>
                </a:lnTo>
                <a:lnTo>
                  <a:pt x="21324956" y="425450"/>
                </a:lnTo>
                <a:lnTo>
                  <a:pt x="21324956" y="728980"/>
                </a:lnTo>
                <a:close/>
                <a:moveTo>
                  <a:pt x="21756756" y="792480"/>
                </a:moveTo>
                <a:lnTo>
                  <a:pt x="22053934" y="792480"/>
                </a:lnTo>
                <a:lnTo>
                  <a:pt x="22053934" y="3909120"/>
                </a:lnTo>
                <a:lnTo>
                  <a:pt x="22117434" y="3909120"/>
                </a:lnTo>
                <a:lnTo>
                  <a:pt x="22117434" y="728980"/>
                </a:lnTo>
                <a:lnTo>
                  <a:pt x="21756756" y="728980"/>
                </a:lnTo>
                <a:lnTo>
                  <a:pt x="21756756" y="792480"/>
                </a:lnTo>
                <a:close/>
                <a:moveTo>
                  <a:pt x="20592166" y="1524000"/>
                </a:moveTo>
                <a:lnTo>
                  <a:pt x="20950306" y="1524000"/>
                </a:lnTo>
                <a:lnTo>
                  <a:pt x="20950306" y="1460500"/>
                </a:lnTo>
                <a:lnTo>
                  <a:pt x="20655666" y="1460500"/>
                </a:lnTo>
                <a:lnTo>
                  <a:pt x="20655666" y="1153160"/>
                </a:lnTo>
                <a:lnTo>
                  <a:pt x="20592166" y="1153160"/>
                </a:lnTo>
                <a:lnTo>
                  <a:pt x="20592166" y="1524000"/>
                </a:lnTo>
                <a:close/>
                <a:moveTo>
                  <a:pt x="21693256" y="0"/>
                </a:moveTo>
                <a:lnTo>
                  <a:pt x="21693256" y="361950"/>
                </a:lnTo>
                <a:lnTo>
                  <a:pt x="21388456" y="361950"/>
                </a:lnTo>
                <a:lnTo>
                  <a:pt x="21388456" y="425450"/>
                </a:lnTo>
                <a:lnTo>
                  <a:pt x="21693256" y="425450"/>
                </a:lnTo>
                <a:lnTo>
                  <a:pt x="21693256" y="727710"/>
                </a:lnTo>
                <a:lnTo>
                  <a:pt x="21756756" y="727710"/>
                </a:lnTo>
                <a:lnTo>
                  <a:pt x="21756756" y="425450"/>
                </a:lnTo>
                <a:lnTo>
                  <a:pt x="22117436" y="425450"/>
                </a:lnTo>
                <a:lnTo>
                  <a:pt x="22117436" y="0"/>
                </a:lnTo>
                <a:lnTo>
                  <a:pt x="21693256" y="0"/>
                </a:lnTo>
                <a:close/>
                <a:moveTo>
                  <a:pt x="22053936" y="361950"/>
                </a:moveTo>
                <a:lnTo>
                  <a:pt x="21756756" y="361950"/>
                </a:lnTo>
                <a:lnTo>
                  <a:pt x="21756756" y="63500"/>
                </a:lnTo>
                <a:lnTo>
                  <a:pt x="22053936" y="63500"/>
                </a:lnTo>
                <a:lnTo>
                  <a:pt x="22053936" y="361950"/>
                </a:lnTo>
                <a:close/>
                <a:moveTo>
                  <a:pt x="21693256" y="1089660"/>
                </a:moveTo>
                <a:lnTo>
                  <a:pt x="21388456" y="1089660"/>
                </a:lnTo>
                <a:lnTo>
                  <a:pt x="21388456" y="1153160"/>
                </a:lnTo>
                <a:lnTo>
                  <a:pt x="21756756" y="1153160"/>
                </a:lnTo>
                <a:lnTo>
                  <a:pt x="21756756" y="792480"/>
                </a:lnTo>
                <a:lnTo>
                  <a:pt x="21693256" y="792480"/>
                </a:lnTo>
                <a:lnTo>
                  <a:pt x="21693256" y="1089660"/>
                </a:lnTo>
                <a:close/>
                <a:moveTo>
                  <a:pt x="20950306" y="1089660"/>
                </a:moveTo>
                <a:lnTo>
                  <a:pt x="20655665" y="1089660"/>
                </a:lnTo>
                <a:lnTo>
                  <a:pt x="20655665" y="1153160"/>
                </a:lnTo>
                <a:lnTo>
                  <a:pt x="20950306" y="1153160"/>
                </a:lnTo>
                <a:lnTo>
                  <a:pt x="20950306" y="1460500"/>
                </a:lnTo>
                <a:lnTo>
                  <a:pt x="21013806" y="1460500"/>
                </a:lnTo>
                <a:lnTo>
                  <a:pt x="21013806" y="1153160"/>
                </a:lnTo>
                <a:lnTo>
                  <a:pt x="21324956" y="1153160"/>
                </a:lnTo>
                <a:lnTo>
                  <a:pt x="21324956" y="1089660"/>
                </a:lnTo>
                <a:lnTo>
                  <a:pt x="21013806" y="1089660"/>
                </a:lnTo>
                <a:lnTo>
                  <a:pt x="21013806" y="792480"/>
                </a:lnTo>
                <a:lnTo>
                  <a:pt x="20950306" y="792480"/>
                </a:lnTo>
                <a:lnTo>
                  <a:pt x="20950306" y="1089660"/>
                </a:lnTo>
                <a:close/>
                <a:moveTo>
                  <a:pt x="18429356" y="425450"/>
                </a:moveTo>
                <a:lnTo>
                  <a:pt x="19863186" y="425450"/>
                </a:lnTo>
                <a:lnTo>
                  <a:pt x="19863186" y="1153160"/>
                </a:lnTo>
                <a:lnTo>
                  <a:pt x="20592165" y="1153160"/>
                </a:lnTo>
                <a:lnTo>
                  <a:pt x="20592165" y="1089660"/>
                </a:lnTo>
                <a:lnTo>
                  <a:pt x="19926686" y="1089660"/>
                </a:lnTo>
                <a:lnTo>
                  <a:pt x="19926686" y="361950"/>
                </a:lnTo>
                <a:lnTo>
                  <a:pt x="18429356" y="361950"/>
                </a:lnTo>
                <a:lnTo>
                  <a:pt x="17161390" y="363220"/>
                </a:lnTo>
                <a:lnTo>
                  <a:pt x="17161390" y="426720"/>
                </a:lnTo>
                <a:lnTo>
                  <a:pt x="18429356" y="425450"/>
                </a:lnTo>
                <a:close/>
                <a:moveTo>
                  <a:pt x="20950306" y="728980"/>
                </a:moveTo>
                <a:lnTo>
                  <a:pt x="21013806" y="728980"/>
                </a:lnTo>
                <a:lnTo>
                  <a:pt x="21013806" y="425450"/>
                </a:lnTo>
                <a:lnTo>
                  <a:pt x="21324956" y="425450"/>
                </a:lnTo>
                <a:lnTo>
                  <a:pt x="21324956" y="361950"/>
                </a:lnTo>
                <a:lnTo>
                  <a:pt x="20950306" y="361950"/>
                </a:lnTo>
                <a:lnTo>
                  <a:pt x="20950306" y="728980"/>
                </a:lnTo>
                <a:close/>
                <a:moveTo>
                  <a:pt x="20950306" y="2255520"/>
                </a:moveTo>
                <a:lnTo>
                  <a:pt x="21688175" y="2255520"/>
                </a:lnTo>
                <a:lnTo>
                  <a:pt x="21688175" y="3909120"/>
                </a:lnTo>
                <a:lnTo>
                  <a:pt x="21751675" y="3909120"/>
                </a:lnTo>
                <a:lnTo>
                  <a:pt x="21751675" y="2192020"/>
                </a:lnTo>
                <a:lnTo>
                  <a:pt x="21013806" y="2192020"/>
                </a:lnTo>
                <a:lnTo>
                  <a:pt x="21013806" y="1524000"/>
                </a:lnTo>
                <a:lnTo>
                  <a:pt x="20950306" y="1524000"/>
                </a:lnTo>
                <a:lnTo>
                  <a:pt x="20950306" y="2255520"/>
                </a:lnTo>
                <a:close/>
                <a:moveTo>
                  <a:pt x="21324956" y="1089660"/>
                </a:moveTo>
                <a:lnTo>
                  <a:pt x="21388456" y="1089660"/>
                </a:lnTo>
                <a:lnTo>
                  <a:pt x="21388456" y="1153160"/>
                </a:lnTo>
                <a:lnTo>
                  <a:pt x="21324956" y="1153160"/>
                </a:lnTo>
                <a:lnTo>
                  <a:pt x="21324956" y="1089660"/>
                </a:lnTo>
                <a:close/>
                <a:moveTo>
                  <a:pt x="20950306" y="1460500"/>
                </a:moveTo>
                <a:lnTo>
                  <a:pt x="21013806" y="1460500"/>
                </a:lnTo>
                <a:lnTo>
                  <a:pt x="21013806" y="1524000"/>
                </a:lnTo>
                <a:lnTo>
                  <a:pt x="20950306" y="1524000"/>
                </a:lnTo>
                <a:lnTo>
                  <a:pt x="20950306" y="1460500"/>
                </a:lnTo>
                <a:close/>
                <a:moveTo>
                  <a:pt x="21324956" y="361950"/>
                </a:moveTo>
                <a:lnTo>
                  <a:pt x="21388456" y="361950"/>
                </a:lnTo>
                <a:lnTo>
                  <a:pt x="21388456" y="425450"/>
                </a:lnTo>
                <a:lnTo>
                  <a:pt x="21324956" y="425450"/>
                </a:lnTo>
                <a:lnTo>
                  <a:pt x="21324956" y="361950"/>
                </a:lnTo>
                <a:close/>
                <a:moveTo>
                  <a:pt x="21693256" y="728980"/>
                </a:moveTo>
                <a:lnTo>
                  <a:pt x="21756756" y="728980"/>
                </a:lnTo>
                <a:lnTo>
                  <a:pt x="21756756" y="792480"/>
                </a:lnTo>
                <a:lnTo>
                  <a:pt x="21693256" y="792480"/>
                </a:lnTo>
                <a:lnTo>
                  <a:pt x="21693256" y="728980"/>
                </a:lnTo>
                <a:close/>
                <a:moveTo>
                  <a:pt x="20592165" y="1089660"/>
                </a:moveTo>
                <a:lnTo>
                  <a:pt x="20655665" y="1089660"/>
                </a:lnTo>
                <a:lnTo>
                  <a:pt x="20655665" y="1153160"/>
                </a:lnTo>
                <a:lnTo>
                  <a:pt x="20592165" y="1153160"/>
                </a:lnTo>
                <a:lnTo>
                  <a:pt x="20592165" y="1089660"/>
                </a:lnTo>
                <a:close/>
                <a:moveTo>
                  <a:pt x="20950306" y="728980"/>
                </a:moveTo>
                <a:lnTo>
                  <a:pt x="21013806" y="728980"/>
                </a:lnTo>
                <a:lnTo>
                  <a:pt x="21013806" y="792480"/>
                </a:lnTo>
                <a:lnTo>
                  <a:pt x="20950306" y="792480"/>
                </a:lnTo>
                <a:lnTo>
                  <a:pt x="20950306" y="728980"/>
                </a:lnTo>
                <a:close/>
                <a:moveTo>
                  <a:pt x="66040" y="3909120"/>
                </a:moveTo>
                <a:lnTo>
                  <a:pt x="2540" y="3909120"/>
                </a:lnTo>
                <a:lnTo>
                  <a:pt x="24130" y="4857841"/>
                </a:lnTo>
                <a:lnTo>
                  <a:pt x="87630" y="4857841"/>
                </a:lnTo>
                <a:lnTo>
                  <a:pt x="66040" y="3909120"/>
                </a:lnTo>
                <a:close/>
                <a:moveTo>
                  <a:pt x="429260" y="3909120"/>
                </a:moveTo>
                <a:lnTo>
                  <a:pt x="365760" y="3909120"/>
                </a:lnTo>
                <a:lnTo>
                  <a:pt x="388620" y="4857841"/>
                </a:lnTo>
                <a:lnTo>
                  <a:pt x="452120" y="4857841"/>
                </a:lnTo>
                <a:lnTo>
                  <a:pt x="429260" y="3909120"/>
                </a:lnTo>
                <a:close/>
                <a:moveTo>
                  <a:pt x="22053936" y="3909120"/>
                </a:moveTo>
                <a:lnTo>
                  <a:pt x="22117436" y="3909120"/>
                </a:lnTo>
                <a:lnTo>
                  <a:pt x="22117436" y="4857841"/>
                </a:lnTo>
                <a:lnTo>
                  <a:pt x="22053936" y="4857841"/>
                </a:lnTo>
                <a:lnTo>
                  <a:pt x="22053936" y="3909120"/>
                </a:lnTo>
                <a:close/>
                <a:moveTo>
                  <a:pt x="21689445" y="3909120"/>
                </a:moveTo>
                <a:lnTo>
                  <a:pt x="21752945" y="3909120"/>
                </a:lnTo>
                <a:lnTo>
                  <a:pt x="21752945" y="4857841"/>
                </a:lnTo>
                <a:lnTo>
                  <a:pt x="21689445" y="4857841"/>
                </a:lnTo>
                <a:lnTo>
                  <a:pt x="21689445" y="3909120"/>
                </a:lnTo>
                <a:close/>
                <a:moveTo>
                  <a:pt x="817880" y="8752801"/>
                </a:moveTo>
                <a:lnTo>
                  <a:pt x="817880" y="8454351"/>
                </a:lnTo>
                <a:lnTo>
                  <a:pt x="754380" y="8454351"/>
                </a:lnTo>
                <a:lnTo>
                  <a:pt x="754380" y="8816301"/>
                </a:lnTo>
                <a:lnTo>
                  <a:pt x="5072969" y="8816301"/>
                </a:lnTo>
                <a:lnTo>
                  <a:pt x="5072969" y="8752801"/>
                </a:lnTo>
                <a:lnTo>
                  <a:pt x="817880" y="8752801"/>
                </a:lnTo>
                <a:close/>
                <a:moveTo>
                  <a:pt x="88900" y="8023820"/>
                </a:moveTo>
                <a:lnTo>
                  <a:pt x="88900" y="5076151"/>
                </a:lnTo>
                <a:lnTo>
                  <a:pt x="87630" y="4857841"/>
                </a:lnTo>
                <a:lnTo>
                  <a:pt x="24130" y="4857841"/>
                </a:lnTo>
                <a:lnTo>
                  <a:pt x="25400" y="5076151"/>
                </a:lnTo>
                <a:lnTo>
                  <a:pt x="25400" y="8087320"/>
                </a:lnTo>
                <a:lnTo>
                  <a:pt x="387350" y="8087320"/>
                </a:lnTo>
                <a:lnTo>
                  <a:pt x="387350" y="8023820"/>
                </a:lnTo>
                <a:lnTo>
                  <a:pt x="88900" y="8023820"/>
                </a:lnTo>
                <a:close/>
                <a:moveTo>
                  <a:pt x="817880" y="7292301"/>
                </a:moveTo>
                <a:lnTo>
                  <a:pt x="817880" y="6926541"/>
                </a:lnTo>
                <a:lnTo>
                  <a:pt x="415290" y="6926541"/>
                </a:lnTo>
                <a:lnTo>
                  <a:pt x="415290" y="7355801"/>
                </a:lnTo>
                <a:lnTo>
                  <a:pt x="754380" y="7355801"/>
                </a:lnTo>
                <a:lnTo>
                  <a:pt x="754380" y="7663141"/>
                </a:lnTo>
                <a:lnTo>
                  <a:pt x="817880" y="7663141"/>
                </a:lnTo>
                <a:lnTo>
                  <a:pt x="817880" y="7355801"/>
                </a:lnTo>
                <a:lnTo>
                  <a:pt x="1129030" y="7355801"/>
                </a:lnTo>
                <a:lnTo>
                  <a:pt x="1129030" y="7292301"/>
                </a:lnTo>
                <a:lnTo>
                  <a:pt x="817880" y="7292301"/>
                </a:lnTo>
                <a:close/>
                <a:moveTo>
                  <a:pt x="754380" y="7292301"/>
                </a:moveTo>
                <a:lnTo>
                  <a:pt x="478790" y="7292301"/>
                </a:lnTo>
                <a:lnTo>
                  <a:pt x="478790" y="6990041"/>
                </a:lnTo>
                <a:lnTo>
                  <a:pt x="754380" y="6990041"/>
                </a:lnTo>
                <a:lnTo>
                  <a:pt x="754380" y="7292301"/>
                </a:lnTo>
                <a:close/>
                <a:moveTo>
                  <a:pt x="817880" y="8087320"/>
                </a:moveTo>
                <a:lnTo>
                  <a:pt x="1129030" y="8087320"/>
                </a:lnTo>
                <a:lnTo>
                  <a:pt x="1129030" y="8023820"/>
                </a:lnTo>
                <a:lnTo>
                  <a:pt x="817880" y="8023820"/>
                </a:lnTo>
                <a:lnTo>
                  <a:pt x="817880" y="7726641"/>
                </a:lnTo>
                <a:lnTo>
                  <a:pt x="754380" y="7726641"/>
                </a:lnTo>
                <a:lnTo>
                  <a:pt x="754380" y="8023820"/>
                </a:lnTo>
                <a:lnTo>
                  <a:pt x="450850" y="8023820"/>
                </a:lnTo>
                <a:lnTo>
                  <a:pt x="450850" y="8087320"/>
                </a:lnTo>
                <a:lnTo>
                  <a:pt x="754380" y="8087320"/>
                </a:lnTo>
                <a:lnTo>
                  <a:pt x="754380" y="8390851"/>
                </a:lnTo>
                <a:lnTo>
                  <a:pt x="817880" y="8390851"/>
                </a:lnTo>
                <a:lnTo>
                  <a:pt x="817880" y="8087320"/>
                </a:lnTo>
                <a:close/>
                <a:moveTo>
                  <a:pt x="1487170" y="8023820"/>
                </a:moveTo>
                <a:lnTo>
                  <a:pt x="1192530" y="8023820"/>
                </a:lnTo>
                <a:lnTo>
                  <a:pt x="1192530" y="8087320"/>
                </a:lnTo>
                <a:lnTo>
                  <a:pt x="1487170" y="8087320"/>
                </a:lnTo>
                <a:lnTo>
                  <a:pt x="1487170" y="8448001"/>
                </a:lnTo>
                <a:lnTo>
                  <a:pt x="1918970" y="8448001"/>
                </a:lnTo>
                <a:lnTo>
                  <a:pt x="1918970" y="8023820"/>
                </a:lnTo>
                <a:lnTo>
                  <a:pt x="1550670" y="8023820"/>
                </a:lnTo>
                <a:lnTo>
                  <a:pt x="1550670" y="7726641"/>
                </a:lnTo>
                <a:lnTo>
                  <a:pt x="1487170" y="7726641"/>
                </a:lnTo>
                <a:lnTo>
                  <a:pt x="1487170" y="8023820"/>
                </a:lnTo>
                <a:close/>
                <a:moveTo>
                  <a:pt x="1855470" y="8087320"/>
                </a:moveTo>
                <a:lnTo>
                  <a:pt x="1855470" y="8384501"/>
                </a:lnTo>
                <a:lnTo>
                  <a:pt x="1550670" y="8384501"/>
                </a:lnTo>
                <a:lnTo>
                  <a:pt x="1550670" y="8087320"/>
                </a:lnTo>
                <a:lnTo>
                  <a:pt x="1855470" y="8087320"/>
                </a:lnTo>
                <a:close/>
                <a:moveTo>
                  <a:pt x="1192530" y="7292301"/>
                </a:moveTo>
                <a:lnTo>
                  <a:pt x="1192530" y="7355801"/>
                </a:lnTo>
                <a:lnTo>
                  <a:pt x="1487170" y="7355801"/>
                </a:lnTo>
                <a:lnTo>
                  <a:pt x="1487170" y="7663141"/>
                </a:lnTo>
                <a:lnTo>
                  <a:pt x="1550670" y="7663141"/>
                </a:lnTo>
                <a:lnTo>
                  <a:pt x="1550670" y="7292301"/>
                </a:lnTo>
                <a:lnTo>
                  <a:pt x="1192530" y="7292301"/>
                </a:lnTo>
                <a:close/>
                <a:moveTo>
                  <a:pt x="1192530" y="8087320"/>
                </a:moveTo>
                <a:lnTo>
                  <a:pt x="1129030" y="8087320"/>
                </a:lnTo>
                <a:lnTo>
                  <a:pt x="1129030" y="8390851"/>
                </a:lnTo>
                <a:lnTo>
                  <a:pt x="817880" y="8390851"/>
                </a:lnTo>
                <a:lnTo>
                  <a:pt x="817880" y="8454351"/>
                </a:lnTo>
                <a:lnTo>
                  <a:pt x="1192530" y="8454351"/>
                </a:lnTo>
                <a:lnTo>
                  <a:pt x="1192530" y="8087320"/>
                </a:lnTo>
                <a:close/>
                <a:moveTo>
                  <a:pt x="387350" y="7663141"/>
                </a:moveTo>
                <a:lnTo>
                  <a:pt x="387350" y="8023820"/>
                </a:lnTo>
                <a:lnTo>
                  <a:pt x="450850" y="8023820"/>
                </a:lnTo>
                <a:lnTo>
                  <a:pt x="450850" y="7726641"/>
                </a:lnTo>
                <a:lnTo>
                  <a:pt x="754380" y="7726641"/>
                </a:lnTo>
                <a:lnTo>
                  <a:pt x="754380" y="7663141"/>
                </a:lnTo>
                <a:lnTo>
                  <a:pt x="387350" y="7663141"/>
                </a:lnTo>
                <a:close/>
                <a:moveTo>
                  <a:pt x="754380" y="8454351"/>
                </a:moveTo>
                <a:lnTo>
                  <a:pt x="754380" y="8390851"/>
                </a:lnTo>
                <a:lnTo>
                  <a:pt x="449580" y="8390851"/>
                </a:lnTo>
                <a:lnTo>
                  <a:pt x="449580" y="8088591"/>
                </a:lnTo>
                <a:lnTo>
                  <a:pt x="386080" y="8088591"/>
                </a:lnTo>
                <a:lnTo>
                  <a:pt x="386080" y="8390851"/>
                </a:lnTo>
                <a:lnTo>
                  <a:pt x="25400" y="8390851"/>
                </a:lnTo>
                <a:lnTo>
                  <a:pt x="25400" y="8816301"/>
                </a:lnTo>
                <a:lnTo>
                  <a:pt x="449580" y="8816301"/>
                </a:lnTo>
                <a:lnTo>
                  <a:pt x="449580" y="8454351"/>
                </a:lnTo>
                <a:lnTo>
                  <a:pt x="754380" y="8454351"/>
                </a:lnTo>
                <a:close/>
                <a:moveTo>
                  <a:pt x="387350" y="8752801"/>
                </a:moveTo>
                <a:lnTo>
                  <a:pt x="88900" y="8752801"/>
                </a:lnTo>
                <a:lnTo>
                  <a:pt x="88900" y="8454351"/>
                </a:lnTo>
                <a:lnTo>
                  <a:pt x="386080" y="8454351"/>
                </a:lnTo>
                <a:lnTo>
                  <a:pt x="386080" y="8752801"/>
                </a:lnTo>
                <a:lnTo>
                  <a:pt x="387350" y="8752801"/>
                </a:lnTo>
                <a:close/>
                <a:moveTo>
                  <a:pt x="392430" y="6624280"/>
                </a:moveTo>
                <a:lnTo>
                  <a:pt x="1129030" y="6624280"/>
                </a:lnTo>
                <a:lnTo>
                  <a:pt x="1129030" y="7292301"/>
                </a:lnTo>
                <a:lnTo>
                  <a:pt x="1192530" y="7292301"/>
                </a:lnTo>
                <a:lnTo>
                  <a:pt x="1192530" y="6560781"/>
                </a:lnTo>
                <a:lnTo>
                  <a:pt x="455930" y="6560781"/>
                </a:lnTo>
                <a:lnTo>
                  <a:pt x="455930" y="5076151"/>
                </a:lnTo>
                <a:lnTo>
                  <a:pt x="452120" y="4857841"/>
                </a:lnTo>
                <a:lnTo>
                  <a:pt x="388620" y="4857841"/>
                </a:lnTo>
                <a:lnTo>
                  <a:pt x="392430" y="5076151"/>
                </a:lnTo>
                <a:lnTo>
                  <a:pt x="392430" y="6624281"/>
                </a:lnTo>
                <a:close/>
                <a:moveTo>
                  <a:pt x="1192530" y="7726641"/>
                </a:moveTo>
                <a:lnTo>
                  <a:pt x="1487170" y="7726641"/>
                </a:lnTo>
                <a:lnTo>
                  <a:pt x="1487170" y="7663141"/>
                </a:lnTo>
                <a:lnTo>
                  <a:pt x="1192530" y="7663141"/>
                </a:lnTo>
                <a:lnTo>
                  <a:pt x="1192530" y="7355801"/>
                </a:lnTo>
                <a:lnTo>
                  <a:pt x="1129030" y="7355801"/>
                </a:lnTo>
                <a:lnTo>
                  <a:pt x="1129030" y="7663141"/>
                </a:lnTo>
                <a:lnTo>
                  <a:pt x="817880" y="7663141"/>
                </a:lnTo>
                <a:lnTo>
                  <a:pt x="817880" y="7726641"/>
                </a:lnTo>
                <a:lnTo>
                  <a:pt x="1129030" y="7726641"/>
                </a:lnTo>
                <a:lnTo>
                  <a:pt x="1129030" y="8023820"/>
                </a:lnTo>
                <a:lnTo>
                  <a:pt x="1192530" y="8023820"/>
                </a:lnTo>
                <a:lnTo>
                  <a:pt x="1192530" y="7726641"/>
                </a:lnTo>
                <a:close/>
                <a:moveTo>
                  <a:pt x="3713480" y="8390851"/>
                </a:moveTo>
                <a:lnTo>
                  <a:pt x="3714750" y="8390851"/>
                </a:lnTo>
                <a:lnTo>
                  <a:pt x="2279650" y="8390851"/>
                </a:lnTo>
                <a:lnTo>
                  <a:pt x="2279650" y="7663141"/>
                </a:lnTo>
                <a:lnTo>
                  <a:pt x="1550670" y="7663141"/>
                </a:lnTo>
                <a:lnTo>
                  <a:pt x="1550670" y="7726641"/>
                </a:lnTo>
                <a:lnTo>
                  <a:pt x="2216150" y="7726641"/>
                </a:lnTo>
                <a:lnTo>
                  <a:pt x="2216150" y="8454351"/>
                </a:lnTo>
                <a:lnTo>
                  <a:pt x="3714750" y="8454351"/>
                </a:lnTo>
                <a:lnTo>
                  <a:pt x="5072969" y="8453081"/>
                </a:lnTo>
                <a:lnTo>
                  <a:pt x="5072969" y="8389581"/>
                </a:lnTo>
                <a:lnTo>
                  <a:pt x="3713480" y="8390851"/>
                </a:lnTo>
                <a:close/>
                <a:moveTo>
                  <a:pt x="754380" y="8390851"/>
                </a:moveTo>
                <a:lnTo>
                  <a:pt x="817880" y="8390851"/>
                </a:lnTo>
                <a:lnTo>
                  <a:pt x="817880" y="8454351"/>
                </a:lnTo>
                <a:lnTo>
                  <a:pt x="754380" y="8454351"/>
                </a:lnTo>
                <a:lnTo>
                  <a:pt x="754380" y="8390851"/>
                </a:lnTo>
                <a:close/>
                <a:moveTo>
                  <a:pt x="754380" y="7663141"/>
                </a:moveTo>
                <a:lnTo>
                  <a:pt x="817880" y="7663141"/>
                </a:lnTo>
                <a:lnTo>
                  <a:pt x="817880" y="7726641"/>
                </a:lnTo>
                <a:lnTo>
                  <a:pt x="754380" y="7726641"/>
                </a:lnTo>
                <a:lnTo>
                  <a:pt x="754380" y="7663141"/>
                </a:lnTo>
                <a:close/>
                <a:moveTo>
                  <a:pt x="387350" y="8023820"/>
                </a:moveTo>
                <a:lnTo>
                  <a:pt x="450850" y="8023820"/>
                </a:lnTo>
                <a:lnTo>
                  <a:pt x="450850" y="8087320"/>
                </a:lnTo>
                <a:lnTo>
                  <a:pt x="387350" y="8087320"/>
                </a:lnTo>
                <a:lnTo>
                  <a:pt x="387350" y="8023820"/>
                </a:lnTo>
                <a:close/>
                <a:moveTo>
                  <a:pt x="1487170" y="7663141"/>
                </a:moveTo>
                <a:lnTo>
                  <a:pt x="1550670" y="7663141"/>
                </a:lnTo>
                <a:lnTo>
                  <a:pt x="1550670" y="7726641"/>
                </a:lnTo>
                <a:lnTo>
                  <a:pt x="1487170" y="7726641"/>
                </a:lnTo>
                <a:lnTo>
                  <a:pt x="1487170" y="7663141"/>
                </a:lnTo>
                <a:close/>
                <a:moveTo>
                  <a:pt x="1129030" y="7292301"/>
                </a:moveTo>
                <a:lnTo>
                  <a:pt x="1192530" y="7292301"/>
                </a:lnTo>
                <a:lnTo>
                  <a:pt x="1192530" y="7355801"/>
                </a:lnTo>
                <a:lnTo>
                  <a:pt x="1129030" y="7355801"/>
                </a:lnTo>
                <a:lnTo>
                  <a:pt x="1129030" y="7292301"/>
                </a:lnTo>
                <a:close/>
                <a:moveTo>
                  <a:pt x="1129030" y="8023820"/>
                </a:moveTo>
                <a:lnTo>
                  <a:pt x="1192530" y="8023820"/>
                </a:lnTo>
                <a:lnTo>
                  <a:pt x="1192530" y="8087320"/>
                </a:lnTo>
                <a:lnTo>
                  <a:pt x="1129030" y="8087320"/>
                </a:lnTo>
                <a:lnTo>
                  <a:pt x="1129030" y="8023820"/>
                </a:lnTo>
                <a:close/>
                <a:moveTo>
                  <a:pt x="5072969" y="8752801"/>
                </a:moveTo>
                <a:lnTo>
                  <a:pt x="17161391" y="8752801"/>
                </a:lnTo>
                <a:lnTo>
                  <a:pt x="17161391" y="8816301"/>
                </a:lnTo>
                <a:lnTo>
                  <a:pt x="5072969" y="8816301"/>
                </a:lnTo>
                <a:lnTo>
                  <a:pt x="5072969" y="8752801"/>
                </a:lnTo>
                <a:close/>
                <a:moveTo>
                  <a:pt x="5072969" y="8388310"/>
                </a:moveTo>
                <a:lnTo>
                  <a:pt x="17161391" y="8388310"/>
                </a:lnTo>
                <a:lnTo>
                  <a:pt x="17161391" y="8451810"/>
                </a:lnTo>
                <a:lnTo>
                  <a:pt x="5072969" y="8451810"/>
                </a:lnTo>
                <a:lnTo>
                  <a:pt x="5072969" y="8388310"/>
                </a:lnTo>
                <a:close/>
                <a:moveTo>
                  <a:pt x="21324956" y="8455620"/>
                </a:moveTo>
                <a:lnTo>
                  <a:pt x="21324956" y="8752801"/>
                </a:lnTo>
                <a:lnTo>
                  <a:pt x="17161391" y="8752801"/>
                </a:lnTo>
                <a:lnTo>
                  <a:pt x="17161391" y="8816301"/>
                </a:lnTo>
                <a:lnTo>
                  <a:pt x="21388456" y="8816301"/>
                </a:lnTo>
                <a:lnTo>
                  <a:pt x="21388456" y="8455620"/>
                </a:lnTo>
                <a:lnTo>
                  <a:pt x="21324956" y="8455620"/>
                </a:lnTo>
                <a:close/>
                <a:moveTo>
                  <a:pt x="20656936" y="8023820"/>
                </a:moveTo>
                <a:lnTo>
                  <a:pt x="20656936" y="7712670"/>
                </a:lnTo>
                <a:lnTo>
                  <a:pt x="20593436" y="7712670"/>
                </a:lnTo>
                <a:lnTo>
                  <a:pt x="20593436" y="8023820"/>
                </a:lnTo>
                <a:lnTo>
                  <a:pt x="20227675" y="8023820"/>
                </a:lnTo>
                <a:lnTo>
                  <a:pt x="20227675" y="8426410"/>
                </a:lnTo>
                <a:lnTo>
                  <a:pt x="20656936" y="8426410"/>
                </a:lnTo>
                <a:lnTo>
                  <a:pt x="20656936" y="8087320"/>
                </a:lnTo>
                <a:lnTo>
                  <a:pt x="20964275" y="8087320"/>
                </a:lnTo>
                <a:lnTo>
                  <a:pt x="20964275" y="8023820"/>
                </a:lnTo>
                <a:lnTo>
                  <a:pt x="20656936" y="8023820"/>
                </a:lnTo>
                <a:close/>
                <a:moveTo>
                  <a:pt x="20593436" y="8362910"/>
                </a:moveTo>
                <a:lnTo>
                  <a:pt x="20291175" y="8362910"/>
                </a:lnTo>
                <a:lnTo>
                  <a:pt x="20291175" y="8087320"/>
                </a:lnTo>
                <a:lnTo>
                  <a:pt x="20593436" y="8087320"/>
                </a:lnTo>
                <a:lnTo>
                  <a:pt x="20593436" y="8362910"/>
                </a:lnTo>
                <a:close/>
                <a:moveTo>
                  <a:pt x="20593436" y="7649170"/>
                </a:moveTo>
                <a:lnTo>
                  <a:pt x="20656936" y="7649170"/>
                </a:lnTo>
                <a:lnTo>
                  <a:pt x="20656936" y="7354531"/>
                </a:lnTo>
                <a:lnTo>
                  <a:pt x="20964275" y="7354531"/>
                </a:lnTo>
                <a:lnTo>
                  <a:pt x="20964275" y="7291031"/>
                </a:lnTo>
                <a:lnTo>
                  <a:pt x="20593436" y="7291031"/>
                </a:lnTo>
                <a:lnTo>
                  <a:pt x="20593436" y="7649170"/>
                </a:lnTo>
                <a:close/>
                <a:moveTo>
                  <a:pt x="21388456" y="8023820"/>
                </a:moveTo>
                <a:lnTo>
                  <a:pt x="21388456" y="7712670"/>
                </a:lnTo>
                <a:lnTo>
                  <a:pt x="21324956" y="7712670"/>
                </a:lnTo>
                <a:lnTo>
                  <a:pt x="21324956" y="8023820"/>
                </a:lnTo>
                <a:lnTo>
                  <a:pt x="21027775" y="8023820"/>
                </a:lnTo>
                <a:lnTo>
                  <a:pt x="21027775" y="8087320"/>
                </a:lnTo>
                <a:lnTo>
                  <a:pt x="21324956" y="8087320"/>
                </a:lnTo>
                <a:lnTo>
                  <a:pt x="21324956" y="8392120"/>
                </a:lnTo>
                <a:lnTo>
                  <a:pt x="21388456" y="8392120"/>
                </a:lnTo>
                <a:lnTo>
                  <a:pt x="21388456" y="8087320"/>
                </a:lnTo>
                <a:lnTo>
                  <a:pt x="21691986" y="8087320"/>
                </a:lnTo>
                <a:lnTo>
                  <a:pt x="21691986" y="8023820"/>
                </a:lnTo>
                <a:lnTo>
                  <a:pt x="21388456" y="8023820"/>
                </a:lnTo>
                <a:close/>
                <a:moveTo>
                  <a:pt x="22053936" y="8023820"/>
                </a:moveTo>
                <a:lnTo>
                  <a:pt x="21755486" y="8023820"/>
                </a:lnTo>
                <a:lnTo>
                  <a:pt x="21755486" y="8087320"/>
                </a:lnTo>
                <a:lnTo>
                  <a:pt x="22117436" y="8087320"/>
                </a:lnTo>
                <a:lnTo>
                  <a:pt x="22117436" y="4857841"/>
                </a:lnTo>
                <a:lnTo>
                  <a:pt x="22053936" y="4857841"/>
                </a:lnTo>
                <a:lnTo>
                  <a:pt x="22053936" y="8023820"/>
                </a:lnTo>
                <a:close/>
                <a:moveTo>
                  <a:pt x="21324956" y="7354531"/>
                </a:moveTo>
                <a:lnTo>
                  <a:pt x="21324956" y="7649170"/>
                </a:lnTo>
                <a:lnTo>
                  <a:pt x="21388456" y="7649170"/>
                </a:lnTo>
                <a:lnTo>
                  <a:pt x="21388456" y="7354531"/>
                </a:lnTo>
                <a:lnTo>
                  <a:pt x="21749136" y="7354531"/>
                </a:lnTo>
                <a:lnTo>
                  <a:pt x="21749136" y="6922731"/>
                </a:lnTo>
                <a:lnTo>
                  <a:pt x="21324956" y="6922731"/>
                </a:lnTo>
                <a:lnTo>
                  <a:pt x="21324956" y="7291031"/>
                </a:lnTo>
                <a:lnTo>
                  <a:pt x="21027775" y="7291031"/>
                </a:lnTo>
                <a:lnTo>
                  <a:pt x="21027775" y="7354531"/>
                </a:lnTo>
                <a:lnTo>
                  <a:pt x="21324956" y="7354531"/>
                </a:lnTo>
                <a:close/>
                <a:moveTo>
                  <a:pt x="21388456" y="6986231"/>
                </a:moveTo>
                <a:lnTo>
                  <a:pt x="21685636" y="6986231"/>
                </a:lnTo>
                <a:lnTo>
                  <a:pt x="21685636" y="7291031"/>
                </a:lnTo>
                <a:lnTo>
                  <a:pt x="21388456" y="7291031"/>
                </a:lnTo>
                <a:lnTo>
                  <a:pt x="21388456" y="6986231"/>
                </a:lnTo>
                <a:close/>
                <a:moveTo>
                  <a:pt x="21755486" y="8087320"/>
                </a:moveTo>
                <a:lnTo>
                  <a:pt x="21691986" y="8087320"/>
                </a:lnTo>
                <a:lnTo>
                  <a:pt x="21691986" y="8392120"/>
                </a:lnTo>
                <a:lnTo>
                  <a:pt x="21389725" y="8392120"/>
                </a:lnTo>
                <a:lnTo>
                  <a:pt x="21389725" y="8455620"/>
                </a:lnTo>
                <a:lnTo>
                  <a:pt x="21691986" y="8455620"/>
                </a:lnTo>
                <a:lnTo>
                  <a:pt x="21691986" y="8816301"/>
                </a:lnTo>
                <a:lnTo>
                  <a:pt x="22117436" y="8816301"/>
                </a:lnTo>
                <a:lnTo>
                  <a:pt x="22117436" y="8392120"/>
                </a:lnTo>
                <a:lnTo>
                  <a:pt x="21755486" y="8392120"/>
                </a:lnTo>
                <a:lnTo>
                  <a:pt x="21755486" y="8087320"/>
                </a:lnTo>
                <a:close/>
                <a:moveTo>
                  <a:pt x="22053936" y="8455620"/>
                </a:moveTo>
                <a:lnTo>
                  <a:pt x="22053936" y="8752801"/>
                </a:lnTo>
                <a:lnTo>
                  <a:pt x="21755486" y="8752801"/>
                </a:lnTo>
                <a:lnTo>
                  <a:pt x="21755486" y="8455620"/>
                </a:lnTo>
                <a:lnTo>
                  <a:pt x="22053936" y="8455620"/>
                </a:lnTo>
                <a:close/>
                <a:moveTo>
                  <a:pt x="21388456" y="7649170"/>
                </a:moveTo>
                <a:lnTo>
                  <a:pt x="21388456" y="7712670"/>
                </a:lnTo>
                <a:lnTo>
                  <a:pt x="21691986" y="7712670"/>
                </a:lnTo>
                <a:lnTo>
                  <a:pt x="21691986" y="8023820"/>
                </a:lnTo>
                <a:lnTo>
                  <a:pt x="21755486" y="8023820"/>
                </a:lnTo>
                <a:lnTo>
                  <a:pt x="21755486" y="7649170"/>
                </a:lnTo>
                <a:lnTo>
                  <a:pt x="21388456" y="7649170"/>
                </a:lnTo>
                <a:close/>
                <a:moveTo>
                  <a:pt x="19861915" y="7649170"/>
                </a:moveTo>
                <a:lnTo>
                  <a:pt x="19861915" y="8387041"/>
                </a:lnTo>
                <a:lnTo>
                  <a:pt x="17161391" y="8387041"/>
                </a:lnTo>
                <a:lnTo>
                  <a:pt x="17161391" y="8450541"/>
                </a:lnTo>
                <a:lnTo>
                  <a:pt x="19925416" y="8450541"/>
                </a:lnTo>
                <a:lnTo>
                  <a:pt x="19925416" y="7712670"/>
                </a:lnTo>
                <a:lnTo>
                  <a:pt x="20593436" y="7712670"/>
                </a:lnTo>
                <a:lnTo>
                  <a:pt x="20593436" y="7649170"/>
                </a:lnTo>
                <a:lnTo>
                  <a:pt x="19861916" y="7649170"/>
                </a:lnTo>
                <a:close/>
                <a:moveTo>
                  <a:pt x="21027775" y="7649170"/>
                </a:moveTo>
                <a:lnTo>
                  <a:pt x="21027775" y="7354530"/>
                </a:lnTo>
                <a:lnTo>
                  <a:pt x="20964275" y="7354530"/>
                </a:lnTo>
                <a:lnTo>
                  <a:pt x="20964275" y="7649170"/>
                </a:lnTo>
                <a:lnTo>
                  <a:pt x="20656936" y="7649170"/>
                </a:lnTo>
                <a:lnTo>
                  <a:pt x="20656936" y="7712670"/>
                </a:lnTo>
                <a:lnTo>
                  <a:pt x="20964275" y="7712670"/>
                </a:lnTo>
                <a:lnTo>
                  <a:pt x="20964275" y="8023820"/>
                </a:lnTo>
                <a:lnTo>
                  <a:pt x="21027775" y="8023820"/>
                </a:lnTo>
                <a:lnTo>
                  <a:pt x="21027775" y="7712670"/>
                </a:lnTo>
                <a:lnTo>
                  <a:pt x="21324956" y="7712670"/>
                </a:lnTo>
                <a:lnTo>
                  <a:pt x="21324956" y="7649170"/>
                </a:lnTo>
                <a:lnTo>
                  <a:pt x="21027775" y="7649170"/>
                </a:lnTo>
                <a:close/>
                <a:moveTo>
                  <a:pt x="21027775" y="8392120"/>
                </a:moveTo>
                <a:lnTo>
                  <a:pt x="21027775" y="8087320"/>
                </a:lnTo>
                <a:lnTo>
                  <a:pt x="20964275" y="8087320"/>
                </a:lnTo>
                <a:lnTo>
                  <a:pt x="20964275" y="8455620"/>
                </a:lnTo>
                <a:lnTo>
                  <a:pt x="21324956" y="8455620"/>
                </a:lnTo>
                <a:lnTo>
                  <a:pt x="21324956" y="8392120"/>
                </a:lnTo>
                <a:lnTo>
                  <a:pt x="21027775" y="8392120"/>
                </a:lnTo>
                <a:close/>
                <a:moveTo>
                  <a:pt x="21691986" y="5128221"/>
                </a:moveTo>
                <a:lnTo>
                  <a:pt x="21691986" y="6562051"/>
                </a:lnTo>
                <a:lnTo>
                  <a:pt x="20964275" y="6562051"/>
                </a:lnTo>
                <a:lnTo>
                  <a:pt x="20964275" y="7291031"/>
                </a:lnTo>
                <a:lnTo>
                  <a:pt x="21027775" y="7291031"/>
                </a:lnTo>
                <a:lnTo>
                  <a:pt x="21027775" y="6625551"/>
                </a:lnTo>
                <a:lnTo>
                  <a:pt x="21755486" y="6625551"/>
                </a:lnTo>
                <a:lnTo>
                  <a:pt x="21755486" y="5128220"/>
                </a:lnTo>
                <a:lnTo>
                  <a:pt x="21754215" y="4857840"/>
                </a:lnTo>
                <a:lnTo>
                  <a:pt x="21690715" y="4857840"/>
                </a:lnTo>
                <a:lnTo>
                  <a:pt x="21691986" y="5128220"/>
                </a:lnTo>
                <a:close/>
                <a:moveTo>
                  <a:pt x="20964275" y="8023820"/>
                </a:moveTo>
                <a:lnTo>
                  <a:pt x="21027775" y="8023820"/>
                </a:lnTo>
                <a:lnTo>
                  <a:pt x="21027775" y="8087320"/>
                </a:lnTo>
                <a:lnTo>
                  <a:pt x="20964275" y="8087320"/>
                </a:lnTo>
                <a:lnTo>
                  <a:pt x="20964275" y="8023820"/>
                </a:lnTo>
                <a:close/>
                <a:moveTo>
                  <a:pt x="20593436" y="7649170"/>
                </a:moveTo>
                <a:lnTo>
                  <a:pt x="20656936" y="7649170"/>
                </a:lnTo>
                <a:lnTo>
                  <a:pt x="20656936" y="7712670"/>
                </a:lnTo>
                <a:lnTo>
                  <a:pt x="20593436" y="7712670"/>
                </a:lnTo>
                <a:lnTo>
                  <a:pt x="20593436" y="7649170"/>
                </a:lnTo>
                <a:close/>
                <a:moveTo>
                  <a:pt x="21324956" y="8392120"/>
                </a:moveTo>
                <a:lnTo>
                  <a:pt x="21388456" y="8392120"/>
                </a:lnTo>
                <a:lnTo>
                  <a:pt x="21388456" y="8455620"/>
                </a:lnTo>
                <a:lnTo>
                  <a:pt x="21324956" y="8455620"/>
                </a:lnTo>
                <a:lnTo>
                  <a:pt x="21324956" y="8392120"/>
                </a:lnTo>
                <a:close/>
                <a:moveTo>
                  <a:pt x="21691986" y="8023820"/>
                </a:moveTo>
                <a:lnTo>
                  <a:pt x="21755486" y="8023820"/>
                </a:lnTo>
                <a:lnTo>
                  <a:pt x="21755486" y="8087320"/>
                </a:lnTo>
                <a:lnTo>
                  <a:pt x="21691986" y="8087320"/>
                </a:lnTo>
                <a:lnTo>
                  <a:pt x="21691986" y="8023820"/>
                </a:lnTo>
                <a:close/>
                <a:moveTo>
                  <a:pt x="21324956" y="7649170"/>
                </a:moveTo>
                <a:lnTo>
                  <a:pt x="21388456" y="7649170"/>
                </a:lnTo>
                <a:lnTo>
                  <a:pt x="21388456" y="7712670"/>
                </a:lnTo>
                <a:lnTo>
                  <a:pt x="21324956" y="7712670"/>
                </a:lnTo>
                <a:lnTo>
                  <a:pt x="21324956" y="7649170"/>
                </a:lnTo>
                <a:close/>
                <a:moveTo>
                  <a:pt x="20964275" y="7291030"/>
                </a:moveTo>
                <a:lnTo>
                  <a:pt x="21027775" y="7291030"/>
                </a:lnTo>
                <a:lnTo>
                  <a:pt x="21027775" y="7354530"/>
                </a:lnTo>
                <a:lnTo>
                  <a:pt x="20964275" y="7354530"/>
                </a:lnTo>
                <a:lnTo>
                  <a:pt x="20964275" y="7291030"/>
                </a:lnTo>
                <a:close/>
              </a:path>
            </a:pathLst>
          </a:custGeom>
          <a:solidFill>
            <a:srgbClr val="0D907E"/>
          </a:solidFill>
          <a:ln>
            <a:noFill/>
          </a:ln>
        </p:spPr>
      </p:sp>
      <p:sp>
        <p:nvSpPr>
          <p:cNvPr id="688" name="Google Shape;688;p23"/>
          <p:cNvSpPr/>
          <p:nvPr/>
        </p:nvSpPr>
        <p:spPr>
          <a:xfrm>
            <a:off x="442276" y="5072839"/>
            <a:ext cx="2070971" cy="825516"/>
          </a:xfrm>
          <a:custGeom>
            <a:rect b="b" l="l" r="r" t="t"/>
            <a:pathLst>
              <a:path extrusionOk="0" h="8816301" w="22117436">
                <a:moveTo>
                  <a:pt x="66040" y="3909120"/>
                </a:moveTo>
                <a:lnTo>
                  <a:pt x="63500" y="3688080"/>
                </a:lnTo>
                <a:lnTo>
                  <a:pt x="63500" y="792480"/>
                </a:lnTo>
                <a:lnTo>
                  <a:pt x="361950" y="792480"/>
                </a:lnTo>
                <a:lnTo>
                  <a:pt x="361950" y="728980"/>
                </a:lnTo>
                <a:lnTo>
                  <a:pt x="0" y="728980"/>
                </a:lnTo>
                <a:lnTo>
                  <a:pt x="0" y="3688080"/>
                </a:lnTo>
                <a:lnTo>
                  <a:pt x="2540" y="3909120"/>
                </a:lnTo>
                <a:lnTo>
                  <a:pt x="66040" y="3909120"/>
                </a:lnTo>
                <a:close/>
                <a:moveTo>
                  <a:pt x="1460500" y="792480"/>
                </a:moveTo>
                <a:lnTo>
                  <a:pt x="1460500" y="1103630"/>
                </a:lnTo>
                <a:lnTo>
                  <a:pt x="1524000" y="1103630"/>
                </a:lnTo>
                <a:lnTo>
                  <a:pt x="1524000" y="792480"/>
                </a:lnTo>
                <a:lnTo>
                  <a:pt x="1889760" y="792480"/>
                </a:lnTo>
                <a:lnTo>
                  <a:pt x="1889760" y="389890"/>
                </a:lnTo>
                <a:lnTo>
                  <a:pt x="1460500" y="389890"/>
                </a:lnTo>
                <a:lnTo>
                  <a:pt x="1460500" y="728980"/>
                </a:lnTo>
                <a:lnTo>
                  <a:pt x="1153160" y="728980"/>
                </a:lnTo>
                <a:lnTo>
                  <a:pt x="1153160" y="792480"/>
                </a:lnTo>
                <a:lnTo>
                  <a:pt x="1460500" y="792480"/>
                </a:lnTo>
                <a:close/>
                <a:moveTo>
                  <a:pt x="1524000" y="453390"/>
                </a:moveTo>
                <a:lnTo>
                  <a:pt x="1826260" y="453390"/>
                </a:lnTo>
                <a:lnTo>
                  <a:pt x="1826260" y="728980"/>
                </a:lnTo>
                <a:lnTo>
                  <a:pt x="1524000" y="728980"/>
                </a:lnTo>
                <a:lnTo>
                  <a:pt x="1524000" y="453390"/>
                </a:lnTo>
                <a:close/>
                <a:moveTo>
                  <a:pt x="792480" y="1461770"/>
                </a:moveTo>
                <a:lnTo>
                  <a:pt x="792480" y="1167130"/>
                </a:lnTo>
                <a:lnTo>
                  <a:pt x="728980" y="1167130"/>
                </a:lnTo>
                <a:lnTo>
                  <a:pt x="728980" y="1461770"/>
                </a:lnTo>
                <a:lnTo>
                  <a:pt x="368300" y="1461770"/>
                </a:lnTo>
                <a:lnTo>
                  <a:pt x="368300" y="1893570"/>
                </a:lnTo>
                <a:lnTo>
                  <a:pt x="792480" y="1893570"/>
                </a:lnTo>
                <a:lnTo>
                  <a:pt x="792480" y="1525270"/>
                </a:lnTo>
                <a:lnTo>
                  <a:pt x="1089660" y="1525270"/>
                </a:lnTo>
                <a:lnTo>
                  <a:pt x="1089660" y="1461770"/>
                </a:lnTo>
                <a:lnTo>
                  <a:pt x="792480" y="1461770"/>
                </a:lnTo>
                <a:close/>
                <a:moveTo>
                  <a:pt x="728980" y="1830070"/>
                </a:moveTo>
                <a:lnTo>
                  <a:pt x="431800" y="1830070"/>
                </a:lnTo>
                <a:lnTo>
                  <a:pt x="431800" y="1525270"/>
                </a:lnTo>
                <a:lnTo>
                  <a:pt x="728980" y="1525270"/>
                </a:lnTo>
                <a:lnTo>
                  <a:pt x="728980" y="1830070"/>
                </a:lnTo>
                <a:close/>
                <a:moveTo>
                  <a:pt x="1524000" y="1167130"/>
                </a:moveTo>
                <a:lnTo>
                  <a:pt x="1460500" y="1167130"/>
                </a:lnTo>
                <a:lnTo>
                  <a:pt x="1460500" y="1461770"/>
                </a:lnTo>
                <a:lnTo>
                  <a:pt x="1153160" y="1461770"/>
                </a:lnTo>
                <a:lnTo>
                  <a:pt x="1153160" y="1525270"/>
                </a:lnTo>
                <a:lnTo>
                  <a:pt x="1524000" y="1525270"/>
                </a:lnTo>
                <a:lnTo>
                  <a:pt x="1524000" y="1167130"/>
                </a:lnTo>
                <a:close/>
                <a:moveTo>
                  <a:pt x="728980" y="792480"/>
                </a:moveTo>
                <a:lnTo>
                  <a:pt x="728980" y="1103630"/>
                </a:lnTo>
                <a:lnTo>
                  <a:pt x="792480" y="1103630"/>
                </a:lnTo>
                <a:lnTo>
                  <a:pt x="792480" y="792480"/>
                </a:lnTo>
                <a:lnTo>
                  <a:pt x="1089660" y="792480"/>
                </a:lnTo>
                <a:lnTo>
                  <a:pt x="1089660" y="728980"/>
                </a:lnTo>
                <a:lnTo>
                  <a:pt x="792480" y="728980"/>
                </a:lnTo>
                <a:lnTo>
                  <a:pt x="792480" y="424180"/>
                </a:lnTo>
                <a:lnTo>
                  <a:pt x="728980" y="424180"/>
                </a:lnTo>
                <a:lnTo>
                  <a:pt x="728980" y="728980"/>
                </a:lnTo>
                <a:lnTo>
                  <a:pt x="425450" y="728980"/>
                </a:lnTo>
                <a:lnTo>
                  <a:pt x="425450" y="792480"/>
                </a:lnTo>
                <a:lnTo>
                  <a:pt x="728980" y="792480"/>
                </a:lnTo>
                <a:close/>
                <a:moveTo>
                  <a:pt x="792480" y="360680"/>
                </a:moveTo>
                <a:lnTo>
                  <a:pt x="792480" y="63500"/>
                </a:lnTo>
                <a:lnTo>
                  <a:pt x="5072969" y="63500"/>
                </a:lnTo>
                <a:lnTo>
                  <a:pt x="5072969" y="0"/>
                </a:lnTo>
                <a:lnTo>
                  <a:pt x="728980" y="0"/>
                </a:lnTo>
                <a:lnTo>
                  <a:pt x="728980" y="360680"/>
                </a:lnTo>
                <a:lnTo>
                  <a:pt x="792480" y="360680"/>
                </a:lnTo>
                <a:close/>
                <a:moveTo>
                  <a:pt x="728980" y="1167130"/>
                </a:moveTo>
                <a:lnTo>
                  <a:pt x="728980" y="1103630"/>
                </a:lnTo>
                <a:lnTo>
                  <a:pt x="425450" y="1103630"/>
                </a:lnTo>
                <a:lnTo>
                  <a:pt x="425450" y="792480"/>
                </a:lnTo>
                <a:lnTo>
                  <a:pt x="361950" y="792480"/>
                </a:lnTo>
                <a:lnTo>
                  <a:pt x="361950" y="1167130"/>
                </a:lnTo>
                <a:lnTo>
                  <a:pt x="728980" y="1167130"/>
                </a:lnTo>
                <a:close/>
                <a:moveTo>
                  <a:pt x="361950" y="728980"/>
                </a:moveTo>
                <a:lnTo>
                  <a:pt x="425450" y="728980"/>
                </a:lnTo>
                <a:lnTo>
                  <a:pt x="425450" y="424180"/>
                </a:lnTo>
                <a:lnTo>
                  <a:pt x="727710" y="424180"/>
                </a:lnTo>
                <a:lnTo>
                  <a:pt x="727710" y="360680"/>
                </a:lnTo>
                <a:lnTo>
                  <a:pt x="425450" y="360680"/>
                </a:lnTo>
                <a:lnTo>
                  <a:pt x="425450" y="0"/>
                </a:lnTo>
                <a:lnTo>
                  <a:pt x="0" y="0"/>
                </a:lnTo>
                <a:lnTo>
                  <a:pt x="0" y="424180"/>
                </a:lnTo>
                <a:lnTo>
                  <a:pt x="361950" y="424180"/>
                </a:lnTo>
                <a:lnTo>
                  <a:pt x="361950" y="728980"/>
                </a:lnTo>
                <a:close/>
                <a:moveTo>
                  <a:pt x="63500" y="360680"/>
                </a:moveTo>
                <a:lnTo>
                  <a:pt x="63500" y="63500"/>
                </a:lnTo>
                <a:lnTo>
                  <a:pt x="361950" y="63500"/>
                </a:lnTo>
                <a:lnTo>
                  <a:pt x="361950" y="360680"/>
                </a:lnTo>
                <a:lnTo>
                  <a:pt x="63500" y="360680"/>
                </a:lnTo>
                <a:close/>
                <a:moveTo>
                  <a:pt x="1089660" y="1167130"/>
                </a:moveTo>
                <a:lnTo>
                  <a:pt x="1089660" y="1461770"/>
                </a:lnTo>
                <a:lnTo>
                  <a:pt x="1153160" y="1461770"/>
                </a:lnTo>
                <a:lnTo>
                  <a:pt x="1153160" y="1167130"/>
                </a:lnTo>
                <a:lnTo>
                  <a:pt x="1460500" y="1167130"/>
                </a:lnTo>
                <a:lnTo>
                  <a:pt x="1460500" y="1103630"/>
                </a:lnTo>
                <a:lnTo>
                  <a:pt x="1153160" y="1103630"/>
                </a:lnTo>
                <a:lnTo>
                  <a:pt x="1153160" y="792480"/>
                </a:lnTo>
                <a:lnTo>
                  <a:pt x="1089660" y="792480"/>
                </a:lnTo>
                <a:lnTo>
                  <a:pt x="1089660" y="1103630"/>
                </a:lnTo>
                <a:lnTo>
                  <a:pt x="792480" y="1103630"/>
                </a:lnTo>
                <a:lnTo>
                  <a:pt x="792480" y="1167130"/>
                </a:lnTo>
                <a:lnTo>
                  <a:pt x="1089660" y="1167130"/>
                </a:lnTo>
                <a:close/>
                <a:moveTo>
                  <a:pt x="2255520" y="1167130"/>
                </a:moveTo>
                <a:lnTo>
                  <a:pt x="2255520" y="429260"/>
                </a:lnTo>
                <a:lnTo>
                  <a:pt x="5072969" y="429260"/>
                </a:lnTo>
                <a:lnTo>
                  <a:pt x="5072969" y="365760"/>
                </a:lnTo>
                <a:lnTo>
                  <a:pt x="2192020" y="365760"/>
                </a:lnTo>
                <a:lnTo>
                  <a:pt x="2192020" y="1103630"/>
                </a:lnTo>
                <a:lnTo>
                  <a:pt x="1524000" y="1103630"/>
                </a:lnTo>
                <a:lnTo>
                  <a:pt x="1524000" y="1167130"/>
                </a:lnTo>
                <a:lnTo>
                  <a:pt x="2255520" y="1167130"/>
                </a:lnTo>
                <a:close/>
                <a:moveTo>
                  <a:pt x="1089660" y="424180"/>
                </a:moveTo>
                <a:lnTo>
                  <a:pt x="1089660" y="728980"/>
                </a:lnTo>
                <a:lnTo>
                  <a:pt x="1153160" y="728980"/>
                </a:lnTo>
                <a:lnTo>
                  <a:pt x="1153160" y="360680"/>
                </a:lnTo>
                <a:lnTo>
                  <a:pt x="792480" y="360680"/>
                </a:lnTo>
                <a:lnTo>
                  <a:pt x="792480" y="424180"/>
                </a:lnTo>
                <a:lnTo>
                  <a:pt x="1089660" y="424180"/>
                </a:lnTo>
                <a:close/>
                <a:moveTo>
                  <a:pt x="425450" y="3688080"/>
                </a:moveTo>
                <a:lnTo>
                  <a:pt x="425450" y="2254250"/>
                </a:lnTo>
                <a:lnTo>
                  <a:pt x="1153160" y="2254250"/>
                </a:lnTo>
                <a:lnTo>
                  <a:pt x="1153160" y="1525270"/>
                </a:lnTo>
                <a:lnTo>
                  <a:pt x="1089660" y="1525270"/>
                </a:lnTo>
                <a:lnTo>
                  <a:pt x="1089660" y="2190750"/>
                </a:lnTo>
                <a:lnTo>
                  <a:pt x="361950" y="2190750"/>
                </a:lnTo>
                <a:lnTo>
                  <a:pt x="361950" y="3688080"/>
                </a:lnTo>
                <a:lnTo>
                  <a:pt x="365760" y="3909120"/>
                </a:lnTo>
                <a:lnTo>
                  <a:pt x="429260" y="3909120"/>
                </a:lnTo>
                <a:lnTo>
                  <a:pt x="425450" y="3688080"/>
                </a:lnTo>
                <a:close/>
                <a:moveTo>
                  <a:pt x="1089660" y="728980"/>
                </a:moveTo>
                <a:lnTo>
                  <a:pt x="1153160" y="728980"/>
                </a:lnTo>
                <a:lnTo>
                  <a:pt x="1153160" y="792480"/>
                </a:lnTo>
                <a:lnTo>
                  <a:pt x="1089660" y="792480"/>
                </a:lnTo>
                <a:lnTo>
                  <a:pt x="1089660" y="728980"/>
                </a:lnTo>
                <a:close/>
                <a:moveTo>
                  <a:pt x="728980" y="360680"/>
                </a:moveTo>
                <a:lnTo>
                  <a:pt x="792480" y="360680"/>
                </a:lnTo>
                <a:lnTo>
                  <a:pt x="792480" y="424180"/>
                </a:lnTo>
                <a:lnTo>
                  <a:pt x="728980" y="424180"/>
                </a:lnTo>
                <a:lnTo>
                  <a:pt x="728980" y="360680"/>
                </a:lnTo>
                <a:close/>
                <a:moveTo>
                  <a:pt x="728980" y="1103630"/>
                </a:moveTo>
                <a:lnTo>
                  <a:pt x="792480" y="1103630"/>
                </a:lnTo>
                <a:lnTo>
                  <a:pt x="792480" y="1167130"/>
                </a:lnTo>
                <a:lnTo>
                  <a:pt x="728980" y="1167130"/>
                </a:lnTo>
                <a:lnTo>
                  <a:pt x="728980" y="1103630"/>
                </a:lnTo>
                <a:close/>
                <a:moveTo>
                  <a:pt x="1089660" y="1461770"/>
                </a:moveTo>
                <a:lnTo>
                  <a:pt x="1153160" y="1461770"/>
                </a:lnTo>
                <a:lnTo>
                  <a:pt x="1153160" y="1525270"/>
                </a:lnTo>
                <a:lnTo>
                  <a:pt x="1089660" y="1525270"/>
                </a:lnTo>
                <a:lnTo>
                  <a:pt x="1089660" y="1461770"/>
                </a:lnTo>
                <a:close/>
                <a:moveTo>
                  <a:pt x="1460500" y="1103630"/>
                </a:moveTo>
                <a:lnTo>
                  <a:pt x="1524000" y="1103630"/>
                </a:lnTo>
                <a:lnTo>
                  <a:pt x="1524000" y="1167130"/>
                </a:lnTo>
                <a:lnTo>
                  <a:pt x="1460500" y="1167130"/>
                </a:lnTo>
                <a:lnTo>
                  <a:pt x="1460500" y="1103630"/>
                </a:lnTo>
                <a:close/>
                <a:moveTo>
                  <a:pt x="361950" y="728980"/>
                </a:moveTo>
                <a:lnTo>
                  <a:pt x="425450" y="728980"/>
                </a:lnTo>
                <a:lnTo>
                  <a:pt x="425450" y="792480"/>
                </a:lnTo>
                <a:lnTo>
                  <a:pt x="361950" y="792480"/>
                </a:lnTo>
                <a:lnTo>
                  <a:pt x="361950" y="728980"/>
                </a:lnTo>
                <a:close/>
                <a:moveTo>
                  <a:pt x="5072969" y="0"/>
                </a:moveTo>
                <a:lnTo>
                  <a:pt x="17161391" y="0"/>
                </a:lnTo>
                <a:lnTo>
                  <a:pt x="17161391" y="63500"/>
                </a:lnTo>
                <a:lnTo>
                  <a:pt x="5072969" y="63500"/>
                </a:lnTo>
                <a:lnTo>
                  <a:pt x="5072969" y="0"/>
                </a:lnTo>
                <a:close/>
                <a:moveTo>
                  <a:pt x="5072969" y="364490"/>
                </a:moveTo>
                <a:lnTo>
                  <a:pt x="17161391" y="364490"/>
                </a:lnTo>
                <a:lnTo>
                  <a:pt x="17161391" y="427990"/>
                </a:lnTo>
                <a:lnTo>
                  <a:pt x="5072969" y="427990"/>
                </a:lnTo>
                <a:lnTo>
                  <a:pt x="5072969" y="364490"/>
                </a:lnTo>
                <a:close/>
                <a:moveTo>
                  <a:pt x="21324956" y="63500"/>
                </a:moveTo>
                <a:lnTo>
                  <a:pt x="21324956" y="361950"/>
                </a:lnTo>
                <a:lnTo>
                  <a:pt x="21388456" y="361950"/>
                </a:lnTo>
                <a:lnTo>
                  <a:pt x="21388456" y="0"/>
                </a:lnTo>
                <a:lnTo>
                  <a:pt x="17161391" y="0"/>
                </a:lnTo>
                <a:lnTo>
                  <a:pt x="17161391" y="63500"/>
                </a:lnTo>
                <a:lnTo>
                  <a:pt x="21324956" y="63500"/>
                </a:lnTo>
                <a:close/>
                <a:moveTo>
                  <a:pt x="21324956" y="1460500"/>
                </a:moveTo>
                <a:lnTo>
                  <a:pt x="21013806" y="1460500"/>
                </a:lnTo>
                <a:lnTo>
                  <a:pt x="21013806" y="1524000"/>
                </a:lnTo>
                <a:lnTo>
                  <a:pt x="21324956" y="1524000"/>
                </a:lnTo>
                <a:lnTo>
                  <a:pt x="21324956" y="1889760"/>
                </a:lnTo>
                <a:lnTo>
                  <a:pt x="21727545" y="1889760"/>
                </a:lnTo>
                <a:lnTo>
                  <a:pt x="21727545" y="1460500"/>
                </a:lnTo>
                <a:lnTo>
                  <a:pt x="21388456" y="1460500"/>
                </a:lnTo>
                <a:lnTo>
                  <a:pt x="21388456" y="1153160"/>
                </a:lnTo>
                <a:lnTo>
                  <a:pt x="21324956" y="1153160"/>
                </a:lnTo>
                <a:lnTo>
                  <a:pt x="21324956" y="1460500"/>
                </a:lnTo>
                <a:close/>
                <a:moveTo>
                  <a:pt x="21664045" y="1524000"/>
                </a:moveTo>
                <a:lnTo>
                  <a:pt x="21664045" y="1826260"/>
                </a:lnTo>
                <a:lnTo>
                  <a:pt x="21388456" y="1826260"/>
                </a:lnTo>
                <a:lnTo>
                  <a:pt x="21388456" y="1524000"/>
                </a:lnTo>
                <a:lnTo>
                  <a:pt x="21664045" y="1524000"/>
                </a:lnTo>
                <a:close/>
                <a:moveTo>
                  <a:pt x="20655665" y="792480"/>
                </a:moveTo>
                <a:lnTo>
                  <a:pt x="20950306" y="792480"/>
                </a:lnTo>
                <a:lnTo>
                  <a:pt x="20950306" y="728980"/>
                </a:lnTo>
                <a:lnTo>
                  <a:pt x="20655665" y="728980"/>
                </a:lnTo>
                <a:lnTo>
                  <a:pt x="20655665" y="368300"/>
                </a:lnTo>
                <a:lnTo>
                  <a:pt x="20223865" y="368300"/>
                </a:lnTo>
                <a:lnTo>
                  <a:pt x="20223865" y="792480"/>
                </a:lnTo>
                <a:lnTo>
                  <a:pt x="20592165" y="792480"/>
                </a:lnTo>
                <a:lnTo>
                  <a:pt x="20592165" y="1089660"/>
                </a:lnTo>
                <a:lnTo>
                  <a:pt x="20655665" y="1089660"/>
                </a:lnTo>
                <a:lnTo>
                  <a:pt x="20655665" y="792480"/>
                </a:lnTo>
                <a:close/>
                <a:moveTo>
                  <a:pt x="20287365" y="728980"/>
                </a:moveTo>
                <a:lnTo>
                  <a:pt x="20287365" y="431800"/>
                </a:lnTo>
                <a:lnTo>
                  <a:pt x="20592165" y="431800"/>
                </a:lnTo>
                <a:lnTo>
                  <a:pt x="20592165" y="728980"/>
                </a:lnTo>
                <a:lnTo>
                  <a:pt x="20287365" y="728980"/>
                </a:lnTo>
                <a:close/>
                <a:moveTo>
                  <a:pt x="21324956" y="728980"/>
                </a:moveTo>
                <a:lnTo>
                  <a:pt x="21013806" y="728980"/>
                </a:lnTo>
                <a:lnTo>
                  <a:pt x="21013806" y="792480"/>
                </a:lnTo>
                <a:lnTo>
                  <a:pt x="21324956" y="792480"/>
                </a:lnTo>
                <a:lnTo>
                  <a:pt x="21324956" y="1089660"/>
                </a:lnTo>
                <a:lnTo>
                  <a:pt x="21388456" y="1089660"/>
                </a:lnTo>
                <a:lnTo>
                  <a:pt x="21388456" y="792480"/>
                </a:lnTo>
                <a:lnTo>
                  <a:pt x="21693256" y="792480"/>
                </a:lnTo>
                <a:lnTo>
                  <a:pt x="21693256" y="728980"/>
                </a:lnTo>
                <a:lnTo>
                  <a:pt x="21388456" y="728980"/>
                </a:lnTo>
                <a:lnTo>
                  <a:pt x="21388456" y="425450"/>
                </a:lnTo>
                <a:lnTo>
                  <a:pt x="21324956" y="425450"/>
                </a:lnTo>
                <a:lnTo>
                  <a:pt x="21324956" y="728980"/>
                </a:lnTo>
                <a:close/>
                <a:moveTo>
                  <a:pt x="21756756" y="792480"/>
                </a:moveTo>
                <a:lnTo>
                  <a:pt x="22053934" y="792480"/>
                </a:lnTo>
                <a:lnTo>
                  <a:pt x="22053934" y="3909120"/>
                </a:lnTo>
                <a:lnTo>
                  <a:pt x="22117434" y="3909120"/>
                </a:lnTo>
                <a:lnTo>
                  <a:pt x="22117434" y="728980"/>
                </a:lnTo>
                <a:lnTo>
                  <a:pt x="21756756" y="728980"/>
                </a:lnTo>
                <a:lnTo>
                  <a:pt x="21756756" y="792480"/>
                </a:lnTo>
                <a:close/>
                <a:moveTo>
                  <a:pt x="20592166" y="1524000"/>
                </a:moveTo>
                <a:lnTo>
                  <a:pt x="20950306" y="1524000"/>
                </a:lnTo>
                <a:lnTo>
                  <a:pt x="20950306" y="1460500"/>
                </a:lnTo>
                <a:lnTo>
                  <a:pt x="20655666" y="1460500"/>
                </a:lnTo>
                <a:lnTo>
                  <a:pt x="20655666" y="1153160"/>
                </a:lnTo>
                <a:lnTo>
                  <a:pt x="20592166" y="1153160"/>
                </a:lnTo>
                <a:lnTo>
                  <a:pt x="20592166" y="1524000"/>
                </a:lnTo>
                <a:close/>
                <a:moveTo>
                  <a:pt x="21693256" y="0"/>
                </a:moveTo>
                <a:lnTo>
                  <a:pt x="21693256" y="361950"/>
                </a:lnTo>
                <a:lnTo>
                  <a:pt x="21388456" y="361950"/>
                </a:lnTo>
                <a:lnTo>
                  <a:pt x="21388456" y="425450"/>
                </a:lnTo>
                <a:lnTo>
                  <a:pt x="21693256" y="425450"/>
                </a:lnTo>
                <a:lnTo>
                  <a:pt x="21693256" y="727710"/>
                </a:lnTo>
                <a:lnTo>
                  <a:pt x="21756756" y="727710"/>
                </a:lnTo>
                <a:lnTo>
                  <a:pt x="21756756" y="425450"/>
                </a:lnTo>
                <a:lnTo>
                  <a:pt x="22117436" y="425450"/>
                </a:lnTo>
                <a:lnTo>
                  <a:pt x="22117436" y="0"/>
                </a:lnTo>
                <a:lnTo>
                  <a:pt x="21693256" y="0"/>
                </a:lnTo>
                <a:close/>
                <a:moveTo>
                  <a:pt x="22053936" y="361950"/>
                </a:moveTo>
                <a:lnTo>
                  <a:pt x="21756756" y="361950"/>
                </a:lnTo>
                <a:lnTo>
                  <a:pt x="21756756" y="63500"/>
                </a:lnTo>
                <a:lnTo>
                  <a:pt x="22053936" y="63500"/>
                </a:lnTo>
                <a:lnTo>
                  <a:pt x="22053936" y="361950"/>
                </a:lnTo>
                <a:close/>
                <a:moveTo>
                  <a:pt x="21693256" y="1089660"/>
                </a:moveTo>
                <a:lnTo>
                  <a:pt x="21388456" y="1089660"/>
                </a:lnTo>
                <a:lnTo>
                  <a:pt x="21388456" y="1153160"/>
                </a:lnTo>
                <a:lnTo>
                  <a:pt x="21756756" y="1153160"/>
                </a:lnTo>
                <a:lnTo>
                  <a:pt x="21756756" y="792480"/>
                </a:lnTo>
                <a:lnTo>
                  <a:pt x="21693256" y="792480"/>
                </a:lnTo>
                <a:lnTo>
                  <a:pt x="21693256" y="1089660"/>
                </a:lnTo>
                <a:close/>
                <a:moveTo>
                  <a:pt x="20950306" y="1089660"/>
                </a:moveTo>
                <a:lnTo>
                  <a:pt x="20655665" y="1089660"/>
                </a:lnTo>
                <a:lnTo>
                  <a:pt x="20655665" y="1153160"/>
                </a:lnTo>
                <a:lnTo>
                  <a:pt x="20950306" y="1153160"/>
                </a:lnTo>
                <a:lnTo>
                  <a:pt x="20950306" y="1460500"/>
                </a:lnTo>
                <a:lnTo>
                  <a:pt x="21013806" y="1460500"/>
                </a:lnTo>
                <a:lnTo>
                  <a:pt x="21013806" y="1153160"/>
                </a:lnTo>
                <a:lnTo>
                  <a:pt x="21324956" y="1153160"/>
                </a:lnTo>
                <a:lnTo>
                  <a:pt x="21324956" y="1089660"/>
                </a:lnTo>
                <a:lnTo>
                  <a:pt x="21013806" y="1089660"/>
                </a:lnTo>
                <a:lnTo>
                  <a:pt x="21013806" y="792480"/>
                </a:lnTo>
                <a:lnTo>
                  <a:pt x="20950306" y="792480"/>
                </a:lnTo>
                <a:lnTo>
                  <a:pt x="20950306" y="1089660"/>
                </a:lnTo>
                <a:close/>
                <a:moveTo>
                  <a:pt x="18429356" y="425450"/>
                </a:moveTo>
                <a:lnTo>
                  <a:pt x="19863186" y="425450"/>
                </a:lnTo>
                <a:lnTo>
                  <a:pt x="19863186" y="1153160"/>
                </a:lnTo>
                <a:lnTo>
                  <a:pt x="20592165" y="1153160"/>
                </a:lnTo>
                <a:lnTo>
                  <a:pt x="20592165" y="1089660"/>
                </a:lnTo>
                <a:lnTo>
                  <a:pt x="19926686" y="1089660"/>
                </a:lnTo>
                <a:lnTo>
                  <a:pt x="19926686" y="361950"/>
                </a:lnTo>
                <a:lnTo>
                  <a:pt x="18429356" y="361950"/>
                </a:lnTo>
                <a:lnTo>
                  <a:pt x="17161390" y="363220"/>
                </a:lnTo>
                <a:lnTo>
                  <a:pt x="17161390" y="426720"/>
                </a:lnTo>
                <a:lnTo>
                  <a:pt x="18429356" y="425450"/>
                </a:lnTo>
                <a:close/>
                <a:moveTo>
                  <a:pt x="20950306" y="728980"/>
                </a:moveTo>
                <a:lnTo>
                  <a:pt x="21013806" y="728980"/>
                </a:lnTo>
                <a:lnTo>
                  <a:pt x="21013806" y="425450"/>
                </a:lnTo>
                <a:lnTo>
                  <a:pt x="21324956" y="425450"/>
                </a:lnTo>
                <a:lnTo>
                  <a:pt x="21324956" y="361950"/>
                </a:lnTo>
                <a:lnTo>
                  <a:pt x="20950306" y="361950"/>
                </a:lnTo>
                <a:lnTo>
                  <a:pt x="20950306" y="728980"/>
                </a:lnTo>
                <a:close/>
                <a:moveTo>
                  <a:pt x="20950306" y="2255520"/>
                </a:moveTo>
                <a:lnTo>
                  <a:pt x="21688175" y="2255520"/>
                </a:lnTo>
                <a:lnTo>
                  <a:pt x="21688175" y="3909120"/>
                </a:lnTo>
                <a:lnTo>
                  <a:pt x="21751675" y="3909120"/>
                </a:lnTo>
                <a:lnTo>
                  <a:pt x="21751675" y="2192020"/>
                </a:lnTo>
                <a:lnTo>
                  <a:pt x="21013806" y="2192020"/>
                </a:lnTo>
                <a:lnTo>
                  <a:pt x="21013806" y="1524000"/>
                </a:lnTo>
                <a:lnTo>
                  <a:pt x="20950306" y="1524000"/>
                </a:lnTo>
                <a:lnTo>
                  <a:pt x="20950306" y="2255520"/>
                </a:lnTo>
                <a:close/>
                <a:moveTo>
                  <a:pt x="21324956" y="1089660"/>
                </a:moveTo>
                <a:lnTo>
                  <a:pt x="21388456" y="1089660"/>
                </a:lnTo>
                <a:lnTo>
                  <a:pt x="21388456" y="1153160"/>
                </a:lnTo>
                <a:lnTo>
                  <a:pt x="21324956" y="1153160"/>
                </a:lnTo>
                <a:lnTo>
                  <a:pt x="21324956" y="1089660"/>
                </a:lnTo>
                <a:close/>
                <a:moveTo>
                  <a:pt x="20950306" y="1460500"/>
                </a:moveTo>
                <a:lnTo>
                  <a:pt x="21013806" y="1460500"/>
                </a:lnTo>
                <a:lnTo>
                  <a:pt x="21013806" y="1524000"/>
                </a:lnTo>
                <a:lnTo>
                  <a:pt x="20950306" y="1524000"/>
                </a:lnTo>
                <a:lnTo>
                  <a:pt x="20950306" y="1460500"/>
                </a:lnTo>
                <a:close/>
                <a:moveTo>
                  <a:pt x="21324956" y="361950"/>
                </a:moveTo>
                <a:lnTo>
                  <a:pt x="21388456" y="361950"/>
                </a:lnTo>
                <a:lnTo>
                  <a:pt x="21388456" y="425450"/>
                </a:lnTo>
                <a:lnTo>
                  <a:pt x="21324956" y="425450"/>
                </a:lnTo>
                <a:lnTo>
                  <a:pt x="21324956" y="361950"/>
                </a:lnTo>
                <a:close/>
                <a:moveTo>
                  <a:pt x="21693256" y="728980"/>
                </a:moveTo>
                <a:lnTo>
                  <a:pt x="21756756" y="728980"/>
                </a:lnTo>
                <a:lnTo>
                  <a:pt x="21756756" y="792480"/>
                </a:lnTo>
                <a:lnTo>
                  <a:pt x="21693256" y="792480"/>
                </a:lnTo>
                <a:lnTo>
                  <a:pt x="21693256" y="728980"/>
                </a:lnTo>
                <a:close/>
                <a:moveTo>
                  <a:pt x="20592165" y="1089660"/>
                </a:moveTo>
                <a:lnTo>
                  <a:pt x="20655665" y="1089660"/>
                </a:lnTo>
                <a:lnTo>
                  <a:pt x="20655665" y="1153160"/>
                </a:lnTo>
                <a:lnTo>
                  <a:pt x="20592165" y="1153160"/>
                </a:lnTo>
                <a:lnTo>
                  <a:pt x="20592165" y="1089660"/>
                </a:lnTo>
                <a:close/>
                <a:moveTo>
                  <a:pt x="20950306" y="728980"/>
                </a:moveTo>
                <a:lnTo>
                  <a:pt x="21013806" y="728980"/>
                </a:lnTo>
                <a:lnTo>
                  <a:pt x="21013806" y="792480"/>
                </a:lnTo>
                <a:lnTo>
                  <a:pt x="20950306" y="792480"/>
                </a:lnTo>
                <a:lnTo>
                  <a:pt x="20950306" y="728980"/>
                </a:lnTo>
                <a:close/>
                <a:moveTo>
                  <a:pt x="66040" y="3909120"/>
                </a:moveTo>
                <a:lnTo>
                  <a:pt x="2540" y="3909120"/>
                </a:lnTo>
                <a:lnTo>
                  <a:pt x="24130" y="4857841"/>
                </a:lnTo>
                <a:lnTo>
                  <a:pt x="87630" y="4857841"/>
                </a:lnTo>
                <a:lnTo>
                  <a:pt x="66040" y="3909120"/>
                </a:lnTo>
                <a:close/>
                <a:moveTo>
                  <a:pt x="429260" y="3909120"/>
                </a:moveTo>
                <a:lnTo>
                  <a:pt x="365760" y="3909120"/>
                </a:lnTo>
                <a:lnTo>
                  <a:pt x="388620" y="4857841"/>
                </a:lnTo>
                <a:lnTo>
                  <a:pt x="452120" y="4857841"/>
                </a:lnTo>
                <a:lnTo>
                  <a:pt x="429260" y="3909120"/>
                </a:lnTo>
                <a:close/>
                <a:moveTo>
                  <a:pt x="22053936" y="3909120"/>
                </a:moveTo>
                <a:lnTo>
                  <a:pt x="22117436" y="3909120"/>
                </a:lnTo>
                <a:lnTo>
                  <a:pt x="22117436" y="4857841"/>
                </a:lnTo>
                <a:lnTo>
                  <a:pt x="22053936" y="4857841"/>
                </a:lnTo>
                <a:lnTo>
                  <a:pt x="22053936" y="3909120"/>
                </a:lnTo>
                <a:close/>
                <a:moveTo>
                  <a:pt x="21689445" y="3909120"/>
                </a:moveTo>
                <a:lnTo>
                  <a:pt x="21752945" y="3909120"/>
                </a:lnTo>
                <a:lnTo>
                  <a:pt x="21752945" y="4857841"/>
                </a:lnTo>
                <a:lnTo>
                  <a:pt x="21689445" y="4857841"/>
                </a:lnTo>
                <a:lnTo>
                  <a:pt x="21689445" y="3909120"/>
                </a:lnTo>
                <a:close/>
                <a:moveTo>
                  <a:pt x="817880" y="8752801"/>
                </a:moveTo>
                <a:lnTo>
                  <a:pt x="817880" y="8454351"/>
                </a:lnTo>
                <a:lnTo>
                  <a:pt x="754380" y="8454351"/>
                </a:lnTo>
                <a:lnTo>
                  <a:pt x="754380" y="8816301"/>
                </a:lnTo>
                <a:lnTo>
                  <a:pt x="5072969" y="8816301"/>
                </a:lnTo>
                <a:lnTo>
                  <a:pt x="5072969" y="8752801"/>
                </a:lnTo>
                <a:lnTo>
                  <a:pt x="817880" y="8752801"/>
                </a:lnTo>
                <a:close/>
                <a:moveTo>
                  <a:pt x="88900" y="8023820"/>
                </a:moveTo>
                <a:lnTo>
                  <a:pt x="88900" y="5076151"/>
                </a:lnTo>
                <a:lnTo>
                  <a:pt x="87630" y="4857841"/>
                </a:lnTo>
                <a:lnTo>
                  <a:pt x="24130" y="4857841"/>
                </a:lnTo>
                <a:lnTo>
                  <a:pt x="25400" y="5076151"/>
                </a:lnTo>
                <a:lnTo>
                  <a:pt x="25400" y="8087320"/>
                </a:lnTo>
                <a:lnTo>
                  <a:pt x="387350" y="8087320"/>
                </a:lnTo>
                <a:lnTo>
                  <a:pt x="387350" y="8023820"/>
                </a:lnTo>
                <a:lnTo>
                  <a:pt x="88900" y="8023820"/>
                </a:lnTo>
                <a:close/>
                <a:moveTo>
                  <a:pt x="817880" y="7292301"/>
                </a:moveTo>
                <a:lnTo>
                  <a:pt x="817880" y="6926541"/>
                </a:lnTo>
                <a:lnTo>
                  <a:pt x="415290" y="6926541"/>
                </a:lnTo>
                <a:lnTo>
                  <a:pt x="415290" y="7355801"/>
                </a:lnTo>
                <a:lnTo>
                  <a:pt x="754380" y="7355801"/>
                </a:lnTo>
                <a:lnTo>
                  <a:pt x="754380" y="7663141"/>
                </a:lnTo>
                <a:lnTo>
                  <a:pt x="817880" y="7663141"/>
                </a:lnTo>
                <a:lnTo>
                  <a:pt x="817880" y="7355801"/>
                </a:lnTo>
                <a:lnTo>
                  <a:pt x="1129030" y="7355801"/>
                </a:lnTo>
                <a:lnTo>
                  <a:pt x="1129030" y="7292301"/>
                </a:lnTo>
                <a:lnTo>
                  <a:pt x="817880" y="7292301"/>
                </a:lnTo>
                <a:close/>
                <a:moveTo>
                  <a:pt x="754380" y="7292301"/>
                </a:moveTo>
                <a:lnTo>
                  <a:pt x="478790" y="7292301"/>
                </a:lnTo>
                <a:lnTo>
                  <a:pt x="478790" y="6990041"/>
                </a:lnTo>
                <a:lnTo>
                  <a:pt x="754380" y="6990041"/>
                </a:lnTo>
                <a:lnTo>
                  <a:pt x="754380" y="7292301"/>
                </a:lnTo>
                <a:close/>
                <a:moveTo>
                  <a:pt x="817880" y="8087320"/>
                </a:moveTo>
                <a:lnTo>
                  <a:pt x="1129030" y="8087320"/>
                </a:lnTo>
                <a:lnTo>
                  <a:pt x="1129030" y="8023820"/>
                </a:lnTo>
                <a:lnTo>
                  <a:pt x="817880" y="8023820"/>
                </a:lnTo>
                <a:lnTo>
                  <a:pt x="817880" y="7726641"/>
                </a:lnTo>
                <a:lnTo>
                  <a:pt x="754380" y="7726641"/>
                </a:lnTo>
                <a:lnTo>
                  <a:pt x="754380" y="8023820"/>
                </a:lnTo>
                <a:lnTo>
                  <a:pt x="450850" y="8023820"/>
                </a:lnTo>
                <a:lnTo>
                  <a:pt x="450850" y="8087320"/>
                </a:lnTo>
                <a:lnTo>
                  <a:pt x="754380" y="8087320"/>
                </a:lnTo>
                <a:lnTo>
                  <a:pt x="754380" y="8390851"/>
                </a:lnTo>
                <a:lnTo>
                  <a:pt x="817880" y="8390851"/>
                </a:lnTo>
                <a:lnTo>
                  <a:pt x="817880" y="8087320"/>
                </a:lnTo>
                <a:close/>
                <a:moveTo>
                  <a:pt x="1487170" y="8023820"/>
                </a:moveTo>
                <a:lnTo>
                  <a:pt x="1192530" y="8023820"/>
                </a:lnTo>
                <a:lnTo>
                  <a:pt x="1192530" y="8087320"/>
                </a:lnTo>
                <a:lnTo>
                  <a:pt x="1487170" y="8087320"/>
                </a:lnTo>
                <a:lnTo>
                  <a:pt x="1487170" y="8448001"/>
                </a:lnTo>
                <a:lnTo>
                  <a:pt x="1918970" y="8448001"/>
                </a:lnTo>
                <a:lnTo>
                  <a:pt x="1918970" y="8023820"/>
                </a:lnTo>
                <a:lnTo>
                  <a:pt x="1550670" y="8023820"/>
                </a:lnTo>
                <a:lnTo>
                  <a:pt x="1550670" y="7726641"/>
                </a:lnTo>
                <a:lnTo>
                  <a:pt x="1487170" y="7726641"/>
                </a:lnTo>
                <a:lnTo>
                  <a:pt x="1487170" y="8023820"/>
                </a:lnTo>
                <a:close/>
                <a:moveTo>
                  <a:pt x="1855470" y="8087320"/>
                </a:moveTo>
                <a:lnTo>
                  <a:pt x="1855470" y="8384501"/>
                </a:lnTo>
                <a:lnTo>
                  <a:pt x="1550670" y="8384501"/>
                </a:lnTo>
                <a:lnTo>
                  <a:pt x="1550670" y="8087320"/>
                </a:lnTo>
                <a:lnTo>
                  <a:pt x="1855470" y="8087320"/>
                </a:lnTo>
                <a:close/>
                <a:moveTo>
                  <a:pt x="1192530" y="7292301"/>
                </a:moveTo>
                <a:lnTo>
                  <a:pt x="1192530" y="7355801"/>
                </a:lnTo>
                <a:lnTo>
                  <a:pt x="1487170" y="7355801"/>
                </a:lnTo>
                <a:lnTo>
                  <a:pt x="1487170" y="7663141"/>
                </a:lnTo>
                <a:lnTo>
                  <a:pt x="1550670" y="7663141"/>
                </a:lnTo>
                <a:lnTo>
                  <a:pt x="1550670" y="7292301"/>
                </a:lnTo>
                <a:lnTo>
                  <a:pt x="1192530" y="7292301"/>
                </a:lnTo>
                <a:close/>
                <a:moveTo>
                  <a:pt x="1192530" y="8087320"/>
                </a:moveTo>
                <a:lnTo>
                  <a:pt x="1129030" y="8087320"/>
                </a:lnTo>
                <a:lnTo>
                  <a:pt x="1129030" y="8390851"/>
                </a:lnTo>
                <a:lnTo>
                  <a:pt x="817880" y="8390851"/>
                </a:lnTo>
                <a:lnTo>
                  <a:pt x="817880" y="8454351"/>
                </a:lnTo>
                <a:lnTo>
                  <a:pt x="1192530" y="8454351"/>
                </a:lnTo>
                <a:lnTo>
                  <a:pt x="1192530" y="8087320"/>
                </a:lnTo>
                <a:close/>
                <a:moveTo>
                  <a:pt x="387350" y="7663141"/>
                </a:moveTo>
                <a:lnTo>
                  <a:pt x="387350" y="8023820"/>
                </a:lnTo>
                <a:lnTo>
                  <a:pt x="450850" y="8023820"/>
                </a:lnTo>
                <a:lnTo>
                  <a:pt x="450850" y="7726641"/>
                </a:lnTo>
                <a:lnTo>
                  <a:pt x="754380" y="7726641"/>
                </a:lnTo>
                <a:lnTo>
                  <a:pt x="754380" y="7663141"/>
                </a:lnTo>
                <a:lnTo>
                  <a:pt x="387350" y="7663141"/>
                </a:lnTo>
                <a:close/>
                <a:moveTo>
                  <a:pt x="754380" y="8454351"/>
                </a:moveTo>
                <a:lnTo>
                  <a:pt x="754380" y="8390851"/>
                </a:lnTo>
                <a:lnTo>
                  <a:pt x="449580" y="8390851"/>
                </a:lnTo>
                <a:lnTo>
                  <a:pt x="449580" y="8088591"/>
                </a:lnTo>
                <a:lnTo>
                  <a:pt x="386080" y="8088591"/>
                </a:lnTo>
                <a:lnTo>
                  <a:pt x="386080" y="8390851"/>
                </a:lnTo>
                <a:lnTo>
                  <a:pt x="25400" y="8390851"/>
                </a:lnTo>
                <a:lnTo>
                  <a:pt x="25400" y="8816301"/>
                </a:lnTo>
                <a:lnTo>
                  <a:pt x="449580" y="8816301"/>
                </a:lnTo>
                <a:lnTo>
                  <a:pt x="449580" y="8454351"/>
                </a:lnTo>
                <a:lnTo>
                  <a:pt x="754380" y="8454351"/>
                </a:lnTo>
                <a:close/>
                <a:moveTo>
                  <a:pt x="387350" y="8752801"/>
                </a:moveTo>
                <a:lnTo>
                  <a:pt x="88900" y="8752801"/>
                </a:lnTo>
                <a:lnTo>
                  <a:pt x="88900" y="8454351"/>
                </a:lnTo>
                <a:lnTo>
                  <a:pt x="386080" y="8454351"/>
                </a:lnTo>
                <a:lnTo>
                  <a:pt x="386080" y="8752801"/>
                </a:lnTo>
                <a:lnTo>
                  <a:pt x="387350" y="8752801"/>
                </a:lnTo>
                <a:close/>
                <a:moveTo>
                  <a:pt x="392430" y="6624280"/>
                </a:moveTo>
                <a:lnTo>
                  <a:pt x="1129030" y="6624280"/>
                </a:lnTo>
                <a:lnTo>
                  <a:pt x="1129030" y="7292301"/>
                </a:lnTo>
                <a:lnTo>
                  <a:pt x="1192530" y="7292301"/>
                </a:lnTo>
                <a:lnTo>
                  <a:pt x="1192530" y="6560781"/>
                </a:lnTo>
                <a:lnTo>
                  <a:pt x="455930" y="6560781"/>
                </a:lnTo>
                <a:lnTo>
                  <a:pt x="455930" y="5076151"/>
                </a:lnTo>
                <a:lnTo>
                  <a:pt x="452120" y="4857841"/>
                </a:lnTo>
                <a:lnTo>
                  <a:pt x="388620" y="4857841"/>
                </a:lnTo>
                <a:lnTo>
                  <a:pt x="392430" y="5076151"/>
                </a:lnTo>
                <a:lnTo>
                  <a:pt x="392430" y="6624281"/>
                </a:lnTo>
                <a:close/>
                <a:moveTo>
                  <a:pt x="1192530" y="7726641"/>
                </a:moveTo>
                <a:lnTo>
                  <a:pt x="1487170" y="7726641"/>
                </a:lnTo>
                <a:lnTo>
                  <a:pt x="1487170" y="7663141"/>
                </a:lnTo>
                <a:lnTo>
                  <a:pt x="1192530" y="7663141"/>
                </a:lnTo>
                <a:lnTo>
                  <a:pt x="1192530" y="7355801"/>
                </a:lnTo>
                <a:lnTo>
                  <a:pt x="1129030" y="7355801"/>
                </a:lnTo>
                <a:lnTo>
                  <a:pt x="1129030" y="7663141"/>
                </a:lnTo>
                <a:lnTo>
                  <a:pt x="817880" y="7663141"/>
                </a:lnTo>
                <a:lnTo>
                  <a:pt x="817880" y="7726641"/>
                </a:lnTo>
                <a:lnTo>
                  <a:pt x="1129030" y="7726641"/>
                </a:lnTo>
                <a:lnTo>
                  <a:pt x="1129030" y="8023820"/>
                </a:lnTo>
                <a:lnTo>
                  <a:pt x="1192530" y="8023820"/>
                </a:lnTo>
                <a:lnTo>
                  <a:pt x="1192530" y="7726641"/>
                </a:lnTo>
                <a:close/>
                <a:moveTo>
                  <a:pt x="3713480" y="8390851"/>
                </a:moveTo>
                <a:lnTo>
                  <a:pt x="3714750" y="8390851"/>
                </a:lnTo>
                <a:lnTo>
                  <a:pt x="2279650" y="8390851"/>
                </a:lnTo>
                <a:lnTo>
                  <a:pt x="2279650" y="7663141"/>
                </a:lnTo>
                <a:lnTo>
                  <a:pt x="1550670" y="7663141"/>
                </a:lnTo>
                <a:lnTo>
                  <a:pt x="1550670" y="7726641"/>
                </a:lnTo>
                <a:lnTo>
                  <a:pt x="2216150" y="7726641"/>
                </a:lnTo>
                <a:lnTo>
                  <a:pt x="2216150" y="8454351"/>
                </a:lnTo>
                <a:lnTo>
                  <a:pt x="3714750" y="8454351"/>
                </a:lnTo>
                <a:lnTo>
                  <a:pt x="5072969" y="8453081"/>
                </a:lnTo>
                <a:lnTo>
                  <a:pt x="5072969" y="8389581"/>
                </a:lnTo>
                <a:lnTo>
                  <a:pt x="3713480" y="8390851"/>
                </a:lnTo>
                <a:close/>
                <a:moveTo>
                  <a:pt x="754380" y="8390851"/>
                </a:moveTo>
                <a:lnTo>
                  <a:pt x="817880" y="8390851"/>
                </a:lnTo>
                <a:lnTo>
                  <a:pt x="817880" y="8454351"/>
                </a:lnTo>
                <a:lnTo>
                  <a:pt x="754380" y="8454351"/>
                </a:lnTo>
                <a:lnTo>
                  <a:pt x="754380" y="8390851"/>
                </a:lnTo>
                <a:close/>
                <a:moveTo>
                  <a:pt x="754380" y="7663141"/>
                </a:moveTo>
                <a:lnTo>
                  <a:pt x="817880" y="7663141"/>
                </a:lnTo>
                <a:lnTo>
                  <a:pt x="817880" y="7726641"/>
                </a:lnTo>
                <a:lnTo>
                  <a:pt x="754380" y="7726641"/>
                </a:lnTo>
                <a:lnTo>
                  <a:pt x="754380" y="7663141"/>
                </a:lnTo>
                <a:close/>
                <a:moveTo>
                  <a:pt x="387350" y="8023820"/>
                </a:moveTo>
                <a:lnTo>
                  <a:pt x="450850" y="8023820"/>
                </a:lnTo>
                <a:lnTo>
                  <a:pt x="450850" y="8087320"/>
                </a:lnTo>
                <a:lnTo>
                  <a:pt x="387350" y="8087320"/>
                </a:lnTo>
                <a:lnTo>
                  <a:pt x="387350" y="8023820"/>
                </a:lnTo>
                <a:close/>
                <a:moveTo>
                  <a:pt x="1487170" y="7663141"/>
                </a:moveTo>
                <a:lnTo>
                  <a:pt x="1550670" y="7663141"/>
                </a:lnTo>
                <a:lnTo>
                  <a:pt x="1550670" y="7726641"/>
                </a:lnTo>
                <a:lnTo>
                  <a:pt x="1487170" y="7726641"/>
                </a:lnTo>
                <a:lnTo>
                  <a:pt x="1487170" y="7663141"/>
                </a:lnTo>
                <a:close/>
                <a:moveTo>
                  <a:pt x="1129030" y="7292301"/>
                </a:moveTo>
                <a:lnTo>
                  <a:pt x="1192530" y="7292301"/>
                </a:lnTo>
                <a:lnTo>
                  <a:pt x="1192530" y="7355801"/>
                </a:lnTo>
                <a:lnTo>
                  <a:pt x="1129030" y="7355801"/>
                </a:lnTo>
                <a:lnTo>
                  <a:pt x="1129030" y="7292301"/>
                </a:lnTo>
                <a:close/>
                <a:moveTo>
                  <a:pt x="1129030" y="8023820"/>
                </a:moveTo>
                <a:lnTo>
                  <a:pt x="1192530" y="8023820"/>
                </a:lnTo>
                <a:lnTo>
                  <a:pt x="1192530" y="8087320"/>
                </a:lnTo>
                <a:lnTo>
                  <a:pt x="1129030" y="8087320"/>
                </a:lnTo>
                <a:lnTo>
                  <a:pt x="1129030" y="8023820"/>
                </a:lnTo>
                <a:close/>
                <a:moveTo>
                  <a:pt x="5072969" y="8752801"/>
                </a:moveTo>
                <a:lnTo>
                  <a:pt x="17161391" y="8752801"/>
                </a:lnTo>
                <a:lnTo>
                  <a:pt x="17161391" y="8816301"/>
                </a:lnTo>
                <a:lnTo>
                  <a:pt x="5072969" y="8816301"/>
                </a:lnTo>
                <a:lnTo>
                  <a:pt x="5072969" y="8752801"/>
                </a:lnTo>
                <a:close/>
                <a:moveTo>
                  <a:pt x="5072969" y="8388310"/>
                </a:moveTo>
                <a:lnTo>
                  <a:pt x="17161391" y="8388310"/>
                </a:lnTo>
                <a:lnTo>
                  <a:pt x="17161391" y="8451810"/>
                </a:lnTo>
                <a:lnTo>
                  <a:pt x="5072969" y="8451810"/>
                </a:lnTo>
                <a:lnTo>
                  <a:pt x="5072969" y="8388310"/>
                </a:lnTo>
                <a:close/>
                <a:moveTo>
                  <a:pt x="21324956" y="8455620"/>
                </a:moveTo>
                <a:lnTo>
                  <a:pt x="21324956" y="8752801"/>
                </a:lnTo>
                <a:lnTo>
                  <a:pt x="17161391" y="8752801"/>
                </a:lnTo>
                <a:lnTo>
                  <a:pt x="17161391" y="8816301"/>
                </a:lnTo>
                <a:lnTo>
                  <a:pt x="21388456" y="8816301"/>
                </a:lnTo>
                <a:lnTo>
                  <a:pt x="21388456" y="8455620"/>
                </a:lnTo>
                <a:lnTo>
                  <a:pt x="21324956" y="8455620"/>
                </a:lnTo>
                <a:close/>
                <a:moveTo>
                  <a:pt x="20656936" y="8023820"/>
                </a:moveTo>
                <a:lnTo>
                  <a:pt x="20656936" y="7712670"/>
                </a:lnTo>
                <a:lnTo>
                  <a:pt x="20593436" y="7712670"/>
                </a:lnTo>
                <a:lnTo>
                  <a:pt x="20593436" y="8023820"/>
                </a:lnTo>
                <a:lnTo>
                  <a:pt x="20227675" y="8023820"/>
                </a:lnTo>
                <a:lnTo>
                  <a:pt x="20227675" y="8426410"/>
                </a:lnTo>
                <a:lnTo>
                  <a:pt x="20656936" y="8426410"/>
                </a:lnTo>
                <a:lnTo>
                  <a:pt x="20656936" y="8087320"/>
                </a:lnTo>
                <a:lnTo>
                  <a:pt x="20964275" y="8087320"/>
                </a:lnTo>
                <a:lnTo>
                  <a:pt x="20964275" y="8023820"/>
                </a:lnTo>
                <a:lnTo>
                  <a:pt x="20656936" y="8023820"/>
                </a:lnTo>
                <a:close/>
                <a:moveTo>
                  <a:pt x="20593436" y="8362910"/>
                </a:moveTo>
                <a:lnTo>
                  <a:pt x="20291175" y="8362910"/>
                </a:lnTo>
                <a:lnTo>
                  <a:pt x="20291175" y="8087320"/>
                </a:lnTo>
                <a:lnTo>
                  <a:pt x="20593436" y="8087320"/>
                </a:lnTo>
                <a:lnTo>
                  <a:pt x="20593436" y="8362910"/>
                </a:lnTo>
                <a:close/>
                <a:moveTo>
                  <a:pt x="20593436" y="7649170"/>
                </a:moveTo>
                <a:lnTo>
                  <a:pt x="20656936" y="7649170"/>
                </a:lnTo>
                <a:lnTo>
                  <a:pt x="20656936" y="7354531"/>
                </a:lnTo>
                <a:lnTo>
                  <a:pt x="20964275" y="7354531"/>
                </a:lnTo>
                <a:lnTo>
                  <a:pt x="20964275" y="7291031"/>
                </a:lnTo>
                <a:lnTo>
                  <a:pt x="20593436" y="7291031"/>
                </a:lnTo>
                <a:lnTo>
                  <a:pt x="20593436" y="7649170"/>
                </a:lnTo>
                <a:close/>
                <a:moveTo>
                  <a:pt x="21388456" y="8023820"/>
                </a:moveTo>
                <a:lnTo>
                  <a:pt x="21388456" y="7712670"/>
                </a:lnTo>
                <a:lnTo>
                  <a:pt x="21324956" y="7712670"/>
                </a:lnTo>
                <a:lnTo>
                  <a:pt x="21324956" y="8023820"/>
                </a:lnTo>
                <a:lnTo>
                  <a:pt x="21027775" y="8023820"/>
                </a:lnTo>
                <a:lnTo>
                  <a:pt x="21027775" y="8087320"/>
                </a:lnTo>
                <a:lnTo>
                  <a:pt x="21324956" y="8087320"/>
                </a:lnTo>
                <a:lnTo>
                  <a:pt x="21324956" y="8392120"/>
                </a:lnTo>
                <a:lnTo>
                  <a:pt x="21388456" y="8392120"/>
                </a:lnTo>
                <a:lnTo>
                  <a:pt x="21388456" y="8087320"/>
                </a:lnTo>
                <a:lnTo>
                  <a:pt x="21691986" y="8087320"/>
                </a:lnTo>
                <a:lnTo>
                  <a:pt x="21691986" y="8023820"/>
                </a:lnTo>
                <a:lnTo>
                  <a:pt x="21388456" y="8023820"/>
                </a:lnTo>
                <a:close/>
                <a:moveTo>
                  <a:pt x="22053936" y="8023820"/>
                </a:moveTo>
                <a:lnTo>
                  <a:pt x="21755486" y="8023820"/>
                </a:lnTo>
                <a:lnTo>
                  <a:pt x="21755486" y="8087320"/>
                </a:lnTo>
                <a:lnTo>
                  <a:pt x="22117436" y="8087320"/>
                </a:lnTo>
                <a:lnTo>
                  <a:pt x="22117436" y="4857841"/>
                </a:lnTo>
                <a:lnTo>
                  <a:pt x="22053936" y="4857841"/>
                </a:lnTo>
                <a:lnTo>
                  <a:pt x="22053936" y="8023820"/>
                </a:lnTo>
                <a:close/>
                <a:moveTo>
                  <a:pt x="21324956" y="7354531"/>
                </a:moveTo>
                <a:lnTo>
                  <a:pt x="21324956" y="7649170"/>
                </a:lnTo>
                <a:lnTo>
                  <a:pt x="21388456" y="7649170"/>
                </a:lnTo>
                <a:lnTo>
                  <a:pt x="21388456" y="7354531"/>
                </a:lnTo>
                <a:lnTo>
                  <a:pt x="21749136" y="7354531"/>
                </a:lnTo>
                <a:lnTo>
                  <a:pt x="21749136" y="6922731"/>
                </a:lnTo>
                <a:lnTo>
                  <a:pt x="21324956" y="6922731"/>
                </a:lnTo>
                <a:lnTo>
                  <a:pt x="21324956" y="7291031"/>
                </a:lnTo>
                <a:lnTo>
                  <a:pt x="21027775" y="7291031"/>
                </a:lnTo>
                <a:lnTo>
                  <a:pt x="21027775" y="7354531"/>
                </a:lnTo>
                <a:lnTo>
                  <a:pt x="21324956" y="7354531"/>
                </a:lnTo>
                <a:close/>
                <a:moveTo>
                  <a:pt x="21388456" y="6986231"/>
                </a:moveTo>
                <a:lnTo>
                  <a:pt x="21685636" y="6986231"/>
                </a:lnTo>
                <a:lnTo>
                  <a:pt x="21685636" y="7291031"/>
                </a:lnTo>
                <a:lnTo>
                  <a:pt x="21388456" y="7291031"/>
                </a:lnTo>
                <a:lnTo>
                  <a:pt x="21388456" y="6986231"/>
                </a:lnTo>
                <a:close/>
                <a:moveTo>
                  <a:pt x="21755486" y="8087320"/>
                </a:moveTo>
                <a:lnTo>
                  <a:pt x="21691986" y="8087320"/>
                </a:lnTo>
                <a:lnTo>
                  <a:pt x="21691986" y="8392120"/>
                </a:lnTo>
                <a:lnTo>
                  <a:pt x="21389725" y="8392120"/>
                </a:lnTo>
                <a:lnTo>
                  <a:pt x="21389725" y="8455620"/>
                </a:lnTo>
                <a:lnTo>
                  <a:pt x="21691986" y="8455620"/>
                </a:lnTo>
                <a:lnTo>
                  <a:pt x="21691986" y="8816301"/>
                </a:lnTo>
                <a:lnTo>
                  <a:pt x="22117436" y="8816301"/>
                </a:lnTo>
                <a:lnTo>
                  <a:pt x="22117436" y="8392120"/>
                </a:lnTo>
                <a:lnTo>
                  <a:pt x="21755486" y="8392120"/>
                </a:lnTo>
                <a:lnTo>
                  <a:pt x="21755486" y="8087320"/>
                </a:lnTo>
                <a:close/>
                <a:moveTo>
                  <a:pt x="22053936" y="8455620"/>
                </a:moveTo>
                <a:lnTo>
                  <a:pt x="22053936" y="8752801"/>
                </a:lnTo>
                <a:lnTo>
                  <a:pt x="21755486" y="8752801"/>
                </a:lnTo>
                <a:lnTo>
                  <a:pt x="21755486" y="8455620"/>
                </a:lnTo>
                <a:lnTo>
                  <a:pt x="22053936" y="8455620"/>
                </a:lnTo>
                <a:close/>
                <a:moveTo>
                  <a:pt x="21388456" y="7649170"/>
                </a:moveTo>
                <a:lnTo>
                  <a:pt x="21388456" y="7712670"/>
                </a:lnTo>
                <a:lnTo>
                  <a:pt x="21691986" y="7712670"/>
                </a:lnTo>
                <a:lnTo>
                  <a:pt x="21691986" y="8023820"/>
                </a:lnTo>
                <a:lnTo>
                  <a:pt x="21755486" y="8023820"/>
                </a:lnTo>
                <a:lnTo>
                  <a:pt x="21755486" y="7649170"/>
                </a:lnTo>
                <a:lnTo>
                  <a:pt x="21388456" y="7649170"/>
                </a:lnTo>
                <a:close/>
                <a:moveTo>
                  <a:pt x="19861915" y="7649170"/>
                </a:moveTo>
                <a:lnTo>
                  <a:pt x="19861915" y="8387041"/>
                </a:lnTo>
                <a:lnTo>
                  <a:pt x="17161391" y="8387041"/>
                </a:lnTo>
                <a:lnTo>
                  <a:pt x="17161391" y="8450541"/>
                </a:lnTo>
                <a:lnTo>
                  <a:pt x="19925416" y="8450541"/>
                </a:lnTo>
                <a:lnTo>
                  <a:pt x="19925416" y="7712670"/>
                </a:lnTo>
                <a:lnTo>
                  <a:pt x="20593436" y="7712670"/>
                </a:lnTo>
                <a:lnTo>
                  <a:pt x="20593436" y="7649170"/>
                </a:lnTo>
                <a:lnTo>
                  <a:pt x="19861916" y="7649170"/>
                </a:lnTo>
                <a:close/>
                <a:moveTo>
                  <a:pt x="21027775" y="7649170"/>
                </a:moveTo>
                <a:lnTo>
                  <a:pt x="21027775" y="7354530"/>
                </a:lnTo>
                <a:lnTo>
                  <a:pt x="20964275" y="7354530"/>
                </a:lnTo>
                <a:lnTo>
                  <a:pt x="20964275" y="7649170"/>
                </a:lnTo>
                <a:lnTo>
                  <a:pt x="20656936" y="7649170"/>
                </a:lnTo>
                <a:lnTo>
                  <a:pt x="20656936" y="7712670"/>
                </a:lnTo>
                <a:lnTo>
                  <a:pt x="20964275" y="7712670"/>
                </a:lnTo>
                <a:lnTo>
                  <a:pt x="20964275" y="8023820"/>
                </a:lnTo>
                <a:lnTo>
                  <a:pt x="21027775" y="8023820"/>
                </a:lnTo>
                <a:lnTo>
                  <a:pt x="21027775" y="7712670"/>
                </a:lnTo>
                <a:lnTo>
                  <a:pt x="21324956" y="7712670"/>
                </a:lnTo>
                <a:lnTo>
                  <a:pt x="21324956" y="7649170"/>
                </a:lnTo>
                <a:lnTo>
                  <a:pt x="21027775" y="7649170"/>
                </a:lnTo>
                <a:close/>
                <a:moveTo>
                  <a:pt x="21027775" y="8392120"/>
                </a:moveTo>
                <a:lnTo>
                  <a:pt x="21027775" y="8087320"/>
                </a:lnTo>
                <a:lnTo>
                  <a:pt x="20964275" y="8087320"/>
                </a:lnTo>
                <a:lnTo>
                  <a:pt x="20964275" y="8455620"/>
                </a:lnTo>
                <a:lnTo>
                  <a:pt x="21324956" y="8455620"/>
                </a:lnTo>
                <a:lnTo>
                  <a:pt x="21324956" y="8392120"/>
                </a:lnTo>
                <a:lnTo>
                  <a:pt x="21027775" y="8392120"/>
                </a:lnTo>
                <a:close/>
                <a:moveTo>
                  <a:pt x="21691986" y="5128221"/>
                </a:moveTo>
                <a:lnTo>
                  <a:pt x="21691986" y="6562051"/>
                </a:lnTo>
                <a:lnTo>
                  <a:pt x="20964275" y="6562051"/>
                </a:lnTo>
                <a:lnTo>
                  <a:pt x="20964275" y="7291031"/>
                </a:lnTo>
                <a:lnTo>
                  <a:pt x="21027775" y="7291031"/>
                </a:lnTo>
                <a:lnTo>
                  <a:pt x="21027775" y="6625551"/>
                </a:lnTo>
                <a:lnTo>
                  <a:pt x="21755486" y="6625551"/>
                </a:lnTo>
                <a:lnTo>
                  <a:pt x="21755486" y="5128220"/>
                </a:lnTo>
                <a:lnTo>
                  <a:pt x="21754215" y="4857840"/>
                </a:lnTo>
                <a:lnTo>
                  <a:pt x="21690715" y="4857840"/>
                </a:lnTo>
                <a:lnTo>
                  <a:pt x="21691986" y="5128220"/>
                </a:lnTo>
                <a:close/>
                <a:moveTo>
                  <a:pt x="20964275" y="8023820"/>
                </a:moveTo>
                <a:lnTo>
                  <a:pt x="21027775" y="8023820"/>
                </a:lnTo>
                <a:lnTo>
                  <a:pt x="21027775" y="8087320"/>
                </a:lnTo>
                <a:lnTo>
                  <a:pt x="20964275" y="8087320"/>
                </a:lnTo>
                <a:lnTo>
                  <a:pt x="20964275" y="8023820"/>
                </a:lnTo>
                <a:close/>
                <a:moveTo>
                  <a:pt x="20593436" y="7649170"/>
                </a:moveTo>
                <a:lnTo>
                  <a:pt x="20656936" y="7649170"/>
                </a:lnTo>
                <a:lnTo>
                  <a:pt x="20656936" y="7712670"/>
                </a:lnTo>
                <a:lnTo>
                  <a:pt x="20593436" y="7712670"/>
                </a:lnTo>
                <a:lnTo>
                  <a:pt x="20593436" y="7649170"/>
                </a:lnTo>
                <a:close/>
                <a:moveTo>
                  <a:pt x="21324956" y="8392120"/>
                </a:moveTo>
                <a:lnTo>
                  <a:pt x="21388456" y="8392120"/>
                </a:lnTo>
                <a:lnTo>
                  <a:pt x="21388456" y="8455620"/>
                </a:lnTo>
                <a:lnTo>
                  <a:pt x="21324956" y="8455620"/>
                </a:lnTo>
                <a:lnTo>
                  <a:pt x="21324956" y="8392120"/>
                </a:lnTo>
                <a:close/>
                <a:moveTo>
                  <a:pt x="21691986" y="8023820"/>
                </a:moveTo>
                <a:lnTo>
                  <a:pt x="21755486" y="8023820"/>
                </a:lnTo>
                <a:lnTo>
                  <a:pt x="21755486" y="8087320"/>
                </a:lnTo>
                <a:lnTo>
                  <a:pt x="21691986" y="8087320"/>
                </a:lnTo>
                <a:lnTo>
                  <a:pt x="21691986" y="8023820"/>
                </a:lnTo>
                <a:close/>
                <a:moveTo>
                  <a:pt x="21324956" y="7649170"/>
                </a:moveTo>
                <a:lnTo>
                  <a:pt x="21388456" y="7649170"/>
                </a:lnTo>
                <a:lnTo>
                  <a:pt x="21388456" y="7712670"/>
                </a:lnTo>
                <a:lnTo>
                  <a:pt x="21324956" y="7712670"/>
                </a:lnTo>
                <a:lnTo>
                  <a:pt x="21324956" y="7649170"/>
                </a:lnTo>
                <a:close/>
                <a:moveTo>
                  <a:pt x="20964275" y="7291030"/>
                </a:moveTo>
                <a:lnTo>
                  <a:pt x="21027775" y="7291030"/>
                </a:lnTo>
                <a:lnTo>
                  <a:pt x="21027775" y="7354530"/>
                </a:lnTo>
                <a:lnTo>
                  <a:pt x="20964275" y="7354530"/>
                </a:lnTo>
                <a:lnTo>
                  <a:pt x="20964275" y="7291030"/>
                </a:lnTo>
                <a:close/>
              </a:path>
            </a:pathLst>
          </a:custGeom>
          <a:solidFill>
            <a:srgbClr val="0D907E"/>
          </a:solidFill>
          <a:ln>
            <a:noFill/>
          </a:ln>
        </p:spPr>
      </p:sp>
      <p:sp>
        <p:nvSpPr>
          <p:cNvPr id="689" name="Google Shape;689;p23"/>
          <p:cNvSpPr/>
          <p:nvPr/>
        </p:nvSpPr>
        <p:spPr>
          <a:xfrm>
            <a:off x="5298390" y="5144840"/>
            <a:ext cx="2070971" cy="825516"/>
          </a:xfrm>
          <a:custGeom>
            <a:rect b="b" l="l" r="r" t="t"/>
            <a:pathLst>
              <a:path extrusionOk="0" h="8816301" w="22117436">
                <a:moveTo>
                  <a:pt x="66040" y="3909120"/>
                </a:moveTo>
                <a:lnTo>
                  <a:pt x="63500" y="3688080"/>
                </a:lnTo>
                <a:lnTo>
                  <a:pt x="63500" y="792480"/>
                </a:lnTo>
                <a:lnTo>
                  <a:pt x="361950" y="792480"/>
                </a:lnTo>
                <a:lnTo>
                  <a:pt x="361950" y="728980"/>
                </a:lnTo>
                <a:lnTo>
                  <a:pt x="0" y="728980"/>
                </a:lnTo>
                <a:lnTo>
                  <a:pt x="0" y="3688080"/>
                </a:lnTo>
                <a:lnTo>
                  <a:pt x="2540" y="3909120"/>
                </a:lnTo>
                <a:lnTo>
                  <a:pt x="66040" y="3909120"/>
                </a:lnTo>
                <a:close/>
                <a:moveTo>
                  <a:pt x="1460500" y="792480"/>
                </a:moveTo>
                <a:lnTo>
                  <a:pt x="1460500" y="1103630"/>
                </a:lnTo>
                <a:lnTo>
                  <a:pt x="1524000" y="1103630"/>
                </a:lnTo>
                <a:lnTo>
                  <a:pt x="1524000" y="792480"/>
                </a:lnTo>
                <a:lnTo>
                  <a:pt x="1889760" y="792480"/>
                </a:lnTo>
                <a:lnTo>
                  <a:pt x="1889760" y="389890"/>
                </a:lnTo>
                <a:lnTo>
                  <a:pt x="1460500" y="389890"/>
                </a:lnTo>
                <a:lnTo>
                  <a:pt x="1460500" y="728980"/>
                </a:lnTo>
                <a:lnTo>
                  <a:pt x="1153160" y="728980"/>
                </a:lnTo>
                <a:lnTo>
                  <a:pt x="1153160" y="792480"/>
                </a:lnTo>
                <a:lnTo>
                  <a:pt x="1460500" y="792480"/>
                </a:lnTo>
                <a:close/>
                <a:moveTo>
                  <a:pt x="1524000" y="453390"/>
                </a:moveTo>
                <a:lnTo>
                  <a:pt x="1826260" y="453390"/>
                </a:lnTo>
                <a:lnTo>
                  <a:pt x="1826260" y="728980"/>
                </a:lnTo>
                <a:lnTo>
                  <a:pt x="1524000" y="728980"/>
                </a:lnTo>
                <a:lnTo>
                  <a:pt x="1524000" y="453390"/>
                </a:lnTo>
                <a:close/>
                <a:moveTo>
                  <a:pt x="792480" y="1461770"/>
                </a:moveTo>
                <a:lnTo>
                  <a:pt x="792480" y="1167130"/>
                </a:lnTo>
                <a:lnTo>
                  <a:pt x="728980" y="1167130"/>
                </a:lnTo>
                <a:lnTo>
                  <a:pt x="728980" y="1461770"/>
                </a:lnTo>
                <a:lnTo>
                  <a:pt x="368300" y="1461770"/>
                </a:lnTo>
                <a:lnTo>
                  <a:pt x="368300" y="1893570"/>
                </a:lnTo>
                <a:lnTo>
                  <a:pt x="792480" y="1893570"/>
                </a:lnTo>
                <a:lnTo>
                  <a:pt x="792480" y="1525270"/>
                </a:lnTo>
                <a:lnTo>
                  <a:pt x="1089660" y="1525270"/>
                </a:lnTo>
                <a:lnTo>
                  <a:pt x="1089660" y="1461770"/>
                </a:lnTo>
                <a:lnTo>
                  <a:pt x="792480" y="1461770"/>
                </a:lnTo>
                <a:close/>
                <a:moveTo>
                  <a:pt x="728980" y="1830070"/>
                </a:moveTo>
                <a:lnTo>
                  <a:pt x="431800" y="1830070"/>
                </a:lnTo>
                <a:lnTo>
                  <a:pt x="431800" y="1525270"/>
                </a:lnTo>
                <a:lnTo>
                  <a:pt x="728980" y="1525270"/>
                </a:lnTo>
                <a:lnTo>
                  <a:pt x="728980" y="1830070"/>
                </a:lnTo>
                <a:close/>
                <a:moveTo>
                  <a:pt x="1524000" y="1167130"/>
                </a:moveTo>
                <a:lnTo>
                  <a:pt x="1460500" y="1167130"/>
                </a:lnTo>
                <a:lnTo>
                  <a:pt x="1460500" y="1461770"/>
                </a:lnTo>
                <a:lnTo>
                  <a:pt x="1153160" y="1461770"/>
                </a:lnTo>
                <a:lnTo>
                  <a:pt x="1153160" y="1525270"/>
                </a:lnTo>
                <a:lnTo>
                  <a:pt x="1524000" y="1525270"/>
                </a:lnTo>
                <a:lnTo>
                  <a:pt x="1524000" y="1167130"/>
                </a:lnTo>
                <a:close/>
                <a:moveTo>
                  <a:pt x="728980" y="792480"/>
                </a:moveTo>
                <a:lnTo>
                  <a:pt x="728980" y="1103630"/>
                </a:lnTo>
                <a:lnTo>
                  <a:pt x="792480" y="1103630"/>
                </a:lnTo>
                <a:lnTo>
                  <a:pt x="792480" y="792480"/>
                </a:lnTo>
                <a:lnTo>
                  <a:pt x="1089660" y="792480"/>
                </a:lnTo>
                <a:lnTo>
                  <a:pt x="1089660" y="728980"/>
                </a:lnTo>
                <a:lnTo>
                  <a:pt x="792480" y="728980"/>
                </a:lnTo>
                <a:lnTo>
                  <a:pt x="792480" y="424180"/>
                </a:lnTo>
                <a:lnTo>
                  <a:pt x="728980" y="424180"/>
                </a:lnTo>
                <a:lnTo>
                  <a:pt x="728980" y="728980"/>
                </a:lnTo>
                <a:lnTo>
                  <a:pt x="425450" y="728980"/>
                </a:lnTo>
                <a:lnTo>
                  <a:pt x="425450" y="792480"/>
                </a:lnTo>
                <a:lnTo>
                  <a:pt x="728980" y="792480"/>
                </a:lnTo>
                <a:close/>
                <a:moveTo>
                  <a:pt x="792480" y="360680"/>
                </a:moveTo>
                <a:lnTo>
                  <a:pt x="792480" y="63500"/>
                </a:lnTo>
                <a:lnTo>
                  <a:pt x="5072969" y="63500"/>
                </a:lnTo>
                <a:lnTo>
                  <a:pt x="5072969" y="0"/>
                </a:lnTo>
                <a:lnTo>
                  <a:pt x="728980" y="0"/>
                </a:lnTo>
                <a:lnTo>
                  <a:pt x="728980" y="360680"/>
                </a:lnTo>
                <a:lnTo>
                  <a:pt x="792480" y="360680"/>
                </a:lnTo>
                <a:close/>
                <a:moveTo>
                  <a:pt x="728980" y="1167130"/>
                </a:moveTo>
                <a:lnTo>
                  <a:pt x="728980" y="1103630"/>
                </a:lnTo>
                <a:lnTo>
                  <a:pt x="425450" y="1103630"/>
                </a:lnTo>
                <a:lnTo>
                  <a:pt x="425450" y="792480"/>
                </a:lnTo>
                <a:lnTo>
                  <a:pt x="361950" y="792480"/>
                </a:lnTo>
                <a:lnTo>
                  <a:pt x="361950" y="1167130"/>
                </a:lnTo>
                <a:lnTo>
                  <a:pt x="728980" y="1167130"/>
                </a:lnTo>
                <a:close/>
                <a:moveTo>
                  <a:pt x="361950" y="728980"/>
                </a:moveTo>
                <a:lnTo>
                  <a:pt x="425450" y="728980"/>
                </a:lnTo>
                <a:lnTo>
                  <a:pt x="425450" y="424180"/>
                </a:lnTo>
                <a:lnTo>
                  <a:pt x="727710" y="424180"/>
                </a:lnTo>
                <a:lnTo>
                  <a:pt x="727710" y="360680"/>
                </a:lnTo>
                <a:lnTo>
                  <a:pt x="425450" y="360680"/>
                </a:lnTo>
                <a:lnTo>
                  <a:pt x="425450" y="0"/>
                </a:lnTo>
                <a:lnTo>
                  <a:pt x="0" y="0"/>
                </a:lnTo>
                <a:lnTo>
                  <a:pt x="0" y="424180"/>
                </a:lnTo>
                <a:lnTo>
                  <a:pt x="361950" y="424180"/>
                </a:lnTo>
                <a:lnTo>
                  <a:pt x="361950" y="728980"/>
                </a:lnTo>
                <a:close/>
                <a:moveTo>
                  <a:pt x="63500" y="360680"/>
                </a:moveTo>
                <a:lnTo>
                  <a:pt x="63500" y="63500"/>
                </a:lnTo>
                <a:lnTo>
                  <a:pt x="361950" y="63500"/>
                </a:lnTo>
                <a:lnTo>
                  <a:pt x="361950" y="360680"/>
                </a:lnTo>
                <a:lnTo>
                  <a:pt x="63500" y="360680"/>
                </a:lnTo>
                <a:close/>
                <a:moveTo>
                  <a:pt x="1089660" y="1167130"/>
                </a:moveTo>
                <a:lnTo>
                  <a:pt x="1089660" y="1461770"/>
                </a:lnTo>
                <a:lnTo>
                  <a:pt x="1153160" y="1461770"/>
                </a:lnTo>
                <a:lnTo>
                  <a:pt x="1153160" y="1167130"/>
                </a:lnTo>
                <a:lnTo>
                  <a:pt x="1460500" y="1167130"/>
                </a:lnTo>
                <a:lnTo>
                  <a:pt x="1460500" y="1103630"/>
                </a:lnTo>
                <a:lnTo>
                  <a:pt x="1153160" y="1103630"/>
                </a:lnTo>
                <a:lnTo>
                  <a:pt x="1153160" y="792480"/>
                </a:lnTo>
                <a:lnTo>
                  <a:pt x="1089660" y="792480"/>
                </a:lnTo>
                <a:lnTo>
                  <a:pt x="1089660" y="1103630"/>
                </a:lnTo>
                <a:lnTo>
                  <a:pt x="792480" y="1103630"/>
                </a:lnTo>
                <a:lnTo>
                  <a:pt x="792480" y="1167130"/>
                </a:lnTo>
                <a:lnTo>
                  <a:pt x="1089660" y="1167130"/>
                </a:lnTo>
                <a:close/>
                <a:moveTo>
                  <a:pt x="2255520" y="1167130"/>
                </a:moveTo>
                <a:lnTo>
                  <a:pt x="2255520" y="429260"/>
                </a:lnTo>
                <a:lnTo>
                  <a:pt x="5072969" y="429260"/>
                </a:lnTo>
                <a:lnTo>
                  <a:pt x="5072969" y="365760"/>
                </a:lnTo>
                <a:lnTo>
                  <a:pt x="2192020" y="365760"/>
                </a:lnTo>
                <a:lnTo>
                  <a:pt x="2192020" y="1103630"/>
                </a:lnTo>
                <a:lnTo>
                  <a:pt x="1524000" y="1103630"/>
                </a:lnTo>
                <a:lnTo>
                  <a:pt x="1524000" y="1167130"/>
                </a:lnTo>
                <a:lnTo>
                  <a:pt x="2255520" y="1167130"/>
                </a:lnTo>
                <a:close/>
                <a:moveTo>
                  <a:pt x="1089660" y="424180"/>
                </a:moveTo>
                <a:lnTo>
                  <a:pt x="1089660" y="728980"/>
                </a:lnTo>
                <a:lnTo>
                  <a:pt x="1153160" y="728980"/>
                </a:lnTo>
                <a:lnTo>
                  <a:pt x="1153160" y="360680"/>
                </a:lnTo>
                <a:lnTo>
                  <a:pt x="792480" y="360680"/>
                </a:lnTo>
                <a:lnTo>
                  <a:pt x="792480" y="424180"/>
                </a:lnTo>
                <a:lnTo>
                  <a:pt x="1089660" y="424180"/>
                </a:lnTo>
                <a:close/>
                <a:moveTo>
                  <a:pt x="425450" y="3688080"/>
                </a:moveTo>
                <a:lnTo>
                  <a:pt x="425450" y="2254250"/>
                </a:lnTo>
                <a:lnTo>
                  <a:pt x="1153160" y="2254250"/>
                </a:lnTo>
                <a:lnTo>
                  <a:pt x="1153160" y="1525270"/>
                </a:lnTo>
                <a:lnTo>
                  <a:pt x="1089660" y="1525270"/>
                </a:lnTo>
                <a:lnTo>
                  <a:pt x="1089660" y="2190750"/>
                </a:lnTo>
                <a:lnTo>
                  <a:pt x="361950" y="2190750"/>
                </a:lnTo>
                <a:lnTo>
                  <a:pt x="361950" y="3688080"/>
                </a:lnTo>
                <a:lnTo>
                  <a:pt x="365760" y="3909120"/>
                </a:lnTo>
                <a:lnTo>
                  <a:pt x="429260" y="3909120"/>
                </a:lnTo>
                <a:lnTo>
                  <a:pt x="425450" y="3688080"/>
                </a:lnTo>
                <a:close/>
                <a:moveTo>
                  <a:pt x="1089660" y="728980"/>
                </a:moveTo>
                <a:lnTo>
                  <a:pt x="1153160" y="728980"/>
                </a:lnTo>
                <a:lnTo>
                  <a:pt x="1153160" y="792480"/>
                </a:lnTo>
                <a:lnTo>
                  <a:pt x="1089660" y="792480"/>
                </a:lnTo>
                <a:lnTo>
                  <a:pt x="1089660" y="728980"/>
                </a:lnTo>
                <a:close/>
                <a:moveTo>
                  <a:pt x="728980" y="360680"/>
                </a:moveTo>
                <a:lnTo>
                  <a:pt x="792480" y="360680"/>
                </a:lnTo>
                <a:lnTo>
                  <a:pt x="792480" y="424180"/>
                </a:lnTo>
                <a:lnTo>
                  <a:pt x="728980" y="424180"/>
                </a:lnTo>
                <a:lnTo>
                  <a:pt x="728980" y="360680"/>
                </a:lnTo>
                <a:close/>
                <a:moveTo>
                  <a:pt x="728980" y="1103630"/>
                </a:moveTo>
                <a:lnTo>
                  <a:pt x="792480" y="1103630"/>
                </a:lnTo>
                <a:lnTo>
                  <a:pt x="792480" y="1167130"/>
                </a:lnTo>
                <a:lnTo>
                  <a:pt x="728980" y="1167130"/>
                </a:lnTo>
                <a:lnTo>
                  <a:pt x="728980" y="1103630"/>
                </a:lnTo>
                <a:close/>
                <a:moveTo>
                  <a:pt x="1089660" y="1461770"/>
                </a:moveTo>
                <a:lnTo>
                  <a:pt x="1153160" y="1461770"/>
                </a:lnTo>
                <a:lnTo>
                  <a:pt x="1153160" y="1525270"/>
                </a:lnTo>
                <a:lnTo>
                  <a:pt x="1089660" y="1525270"/>
                </a:lnTo>
                <a:lnTo>
                  <a:pt x="1089660" y="1461770"/>
                </a:lnTo>
                <a:close/>
                <a:moveTo>
                  <a:pt x="1460500" y="1103630"/>
                </a:moveTo>
                <a:lnTo>
                  <a:pt x="1524000" y="1103630"/>
                </a:lnTo>
                <a:lnTo>
                  <a:pt x="1524000" y="1167130"/>
                </a:lnTo>
                <a:lnTo>
                  <a:pt x="1460500" y="1167130"/>
                </a:lnTo>
                <a:lnTo>
                  <a:pt x="1460500" y="1103630"/>
                </a:lnTo>
                <a:close/>
                <a:moveTo>
                  <a:pt x="361950" y="728980"/>
                </a:moveTo>
                <a:lnTo>
                  <a:pt x="425450" y="728980"/>
                </a:lnTo>
                <a:lnTo>
                  <a:pt x="425450" y="792480"/>
                </a:lnTo>
                <a:lnTo>
                  <a:pt x="361950" y="792480"/>
                </a:lnTo>
                <a:lnTo>
                  <a:pt x="361950" y="728980"/>
                </a:lnTo>
                <a:close/>
                <a:moveTo>
                  <a:pt x="5072969" y="0"/>
                </a:moveTo>
                <a:lnTo>
                  <a:pt x="17161391" y="0"/>
                </a:lnTo>
                <a:lnTo>
                  <a:pt x="17161391" y="63500"/>
                </a:lnTo>
                <a:lnTo>
                  <a:pt x="5072969" y="63500"/>
                </a:lnTo>
                <a:lnTo>
                  <a:pt x="5072969" y="0"/>
                </a:lnTo>
                <a:close/>
                <a:moveTo>
                  <a:pt x="5072969" y="364490"/>
                </a:moveTo>
                <a:lnTo>
                  <a:pt x="17161391" y="364490"/>
                </a:lnTo>
                <a:lnTo>
                  <a:pt x="17161391" y="427990"/>
                </a:lnTo>
                <a:lnTo>
                  <a:pt x="5072969" y="427990"/>
                </a:lnTo>
                <a:lnTo>
                  <a:pt x="5072969" y="364490"/>
                </a:lnTo>
                <a:close/>
                <a:moveTo>
                  <a:pt x="21324956" y="63500"/>
                </a:moveTo>
                <a:lnTo>
                  <a:pt x="21324956" y="361950"/>
                </a:lnTo>
                <a:lnTo>
                  <a:pt x="21388456" y="361950"/>
                </a:lnTo>
                <a:lnTo>
                  <a:pt x="21388456" y="0"/>
                </a:lnTo>
                <a:lnTo>
                  <a:pt x="17161391" y="0"/>
                </a:lnTo>
                <a:lnTo>
                  <a:pt x="17161391" y="63500"/>
                </a:lnTo>
                <a:lnTo>
                  <a:pt x="21324956" y="63500"/>
                </a:lnTo>
                <a:close/>
                <a:moveTo>
                  <a:pt x="21324956" y="1460500"/>
                </a:moveTo>
                <a:lnTo>
                  <a:pt x="21013806" y="1460500"/>
                </a:lnTo>
                <a:lnTo>
                  <a:pt x="21013806" y="1524000"/>
                </a:lnTo>
                <a:lnTo>
                  <a:pt x="21324956" y="1524000"/>
                </a:lnTo>
                <a:lnTo>
                  <a:pt x="21324956" y="1889760"/>
                </a:lnTo>
                <a:lnTo>
                  <a:pt x="21727545" y="1889760"/>
                </a:lnTo>
                <a:lnTo>
                  <a:pt x="21727545" y="1460500"/>
                </a:lnTo>
                <a:lnTo>
                  <a:pt x="21388456" y="1460500"/>
                </a:lnTo>
                <a:lnTo>
                  <a:pt x="21388456" y="1153160"/>
                </a:lnTo>
                <a:lnTo>
                  <a:pt x="21324956" y="1153160"/>
                </a:lnTo>
                <a:lnTo>
                  <a:pt x="21324956" y="1460500"/>
                </a:lnTo>
                <a:close/>
                <a:moveTo>
                  <a:pt x="21664045" y="1524000"/>
                </a:moveTo>
                <a:lnTo>
                  <a:pt x="21664045" y="1826260"/>
                </a:lnTo>
                <a:lnTo>
                  <a:pt x="21388456" y="1826260"/>
                </a:lnTo>
                <a:lnTo>
                  <a:pt x="21388456" y="1524000"/>
                </a:lnTo>
                <a:lnTo>
                  <a:pt x="21664045" y="1524000"/>
                </a:lnTo>
                <a:close/>
                <a:moveTo>
                  <a:pt x="20655665" y="792480"/>
                </a:moveTo>
                <a:lnTo>
                  <a:pt x="20950306" y="792480"/>
                </a:lnTo>
                <a:lnTo>
                  <a:pt x="20950306" y="728980"/>
                </a:lnTo>
                <a:lnTo>
                  <a:pt x="20655665" y="728980"/>
                </a:lnTo>
                <a:lnTo>
                  <a:pt x="20655665" y="368300"/>
                </a:lnTo>
                <a:lnTo>
                  <a:pt x="20223865" y="368300"/>
                </a:lnTo>
                <a:lnTo>
                  <a:pt x="20223865" y="792480"/>
                </a:lnTo>
                <a:lnTo>
                  <a:pt x="20592165" y="792480"/>
                </a:lnTo>
                <a:lnTo>
                  <a:pt x="20592165" y="1089660"/>
                </a:lnTo>
                <a:lnTo>
                  <a:pt x="20655665" y="1089660"/>
                </a:lnTo>
                <a:lnTo>
                  <a:pt x="20655665" y="792480"/>
                </a:lnTo>
                <a:close/>
                <a:moveTo>
                  <a:pt x="20287365" y="728980"/>
                </a:moveTo>
                <a:lnTo>
                  <a:pt x="20287365" y="431800"/>
                </a:lnTo>
                <a:lnTo>
                  <a:pt x="20592165" y="431800"/>
                </a:lnTo>
                <a:lnTo>
                  <a:pt x="20592165" y="728980"/>
                </a:lnTo>
                <a:lnTo>
                  <a:pt x="20287365" y="728980"/>
                </a:lnTo>
                <a:close/>
                <a:moveTo>
                  <a:pt x="21324956" y="728980"/>
                </a:moveTo>
                <a:lnTo>
                  <a:pt x="21013806" y="728980"/>
                </a:lnTo>
                <a:lnTo>
                  <a:pt x="21013806" y="792480"/>
                </a:lnTo>
                <a:lnTo>
                  <a:pt x="21324956" y="792480"/>
                </a:lnTo>
                <a:lnTo>
                  <a:pt x="21324956" y="1089660"/>
                </a:lnTo>
                <a:lnTo>
                  <a:pt x="21388456" y="1089660"/>
                </a:lnTo>
                <a:lnTo>
                  <a:pt x="21388456" y="792480"/>
                </a:lnTo>
                <a:lnTo>
                  <a:pt x="21693256" y="792480"/>
                </a:lnTo>
                <a:lnTo>
                  <a:pt x="21693256" y="728980"/>
                </a:lnTo>
                <a:lnTo>
                  <a:pt x="21388456" y="728980"/>
                </a:lnTo>
                <a:lnTo>
                  <a:pt x="21388456" y="425450"/>
                </a:lnTo>
                <a:lnTo>
                  <a:pt x="21324956" y="425450"/>
                </a:lnTo>
                <a:lnTo>
                  <a:pt x="21324956" y="728980"/>
                </a:lnTo>
                <a:close/>
                <a:moveTo>
                  <a:pt x="21756756" y="792480"/>
                </a:moveTo>
                <a:lnTo>
                  <a:pt x="22053934" y="792480"/>
                </a:lnTo>
                <a:lnTo>
                  <a:pt x="22053934" y="3909120"/>
                </a:lnTo>
                <a:lnTo>
                  <a:pt x="22117434" y="3909120"/>
                </a:lnTo>
                <a:lnTo>
                  <a:pt x="22117434" y="728980"/>
                </a:lnTo>
                <a:lnTo>
                  <a:pt x="21756756" y="728980"/>
                </a:lnTo>
                <a:lnTo>
                  <a:pt x="21756756" y="792480"/>
                </a:lnTo>
                <a:close/>
                <a:moveTo>
                  <a:pt x="20592166" y="1524000"/>
                </a:moveTo>
                <a:lnTo>
                  <a:pt x="20950306" y="1524000"/>
                </a:lnTo>
                <a:lnTo>
                  <a:pt x="20950306" y="1460500"/>
                </a:lnTo>
                <a:lnTo>
                  <a:pt x="20655666" y="1460500"/>
                </a:lnTo>
                <a:lnTo>
                  <a:pt x="20655666" y="1153160"/>
                </a:lnTo>
                <a:lnTo>
                  <a:pt x="20592166" y="1153160"/>
                </a:lnTo>
                <a:lnTo>
                  <a:pt x="20592166" y="1524000"/>
                </a:lnTo>
                <a:close/>
                <a:moveTo>
                  <a:pt x="21693256" y="0"/>
                </a:moveTo>
                <a:lnTo>
                  <a:pt x="21693256" y="361950"/>
                </a:lnTo>
                <a:lnTo>
                  <a:pt x="21388456" y="361950"/>
                </a:lnTo>
                <a:lnTo>
                  <a:pt x="21388456" y="425450"/>
                </a:lnTo>
                <a:lnTo>
                  <a:pt x="21693256" y="425450"/>
                </a:lnTo>
                <a:lnTo>
                  <a:pt x="21693256" y="727710"/>
                </a:lnTo>
                <a:lnTo>
                  <a:pt x="21756756" y="727710"/>
                </a:lnTo>
                <a:lnTo>
                  <a:pt x="21756756" y="425450"/>
                </a:lnTo>
                <a:lnTo>
                  <a:pt x="22117436" y="425450"/>
                </a:lnTo>
                <a:lnTo>
                  <a:pt x="22117436" y="0"/>
                </a:lnTo>
                <a:lnTo>
                  <a:pt x="21693256" y="0"/>
                </a:lnTo>
                <a:close/>
                <a:moveTo>
                  <a:pt x="22053936" y="361950"/>
                </a:moveTo>
                <a:lnTo>
                  <a:pt x="21756756" y="361950"/>
                </a:lnTo>
                <a:lnTo>
                  <a:pt x="21756756" y="63500"/>
                </a:lnTo>
                <a:lnTo>
                  <a:pt x="22053936" y="63500"/>
                </a:lnTo>
                <a:lnTo>
                  <a:pt x="22053936" y="361950"/>
                </a:lnTo>
                <a:close/>
                <a:moveTo>
                  <a:pt x="21693256" y="1089660"/>
                </a:moveTo>
                <a:lnTo>
                  <a:pt x="21388456" y="1089660"/>
                </a:lnTo>
                <a:lnTo>
                  <a:pt x="21388456" y="1153160"/>
                </a:lnTo>
                <a:lnTo>
                  <a:pt x="21756756" y="1153160"/>
                </a:lnTo>
                <a:lnTo>
                  <a:pt x="21756756" y="792480"/>
                </a:lnTo>
                <a:lnTo>
                  <a:pt x="21693256" y="792480"/>
                </a:lnTo>
                <a:lnTo>
                  <a:pt x="21693256" y="1089660"/>
                </a:lnTo>
                <a:close/>
                <a:moveTo>
                  <a:pt x="20950306" y="1089660"/>
                </a:moveTo>
                <a:lnTo>
                  <a:pt x="20655665" y="1089660"/>
                </a:lnTo>
                <a:lnTo>
                  <a:pt x="20655665" y="1153160"/>
                </a:lnTo>
                <a:lnTo>
                  <a:pt x="20950306" y="1153160"/>
                </a:lnTo>
                <a:lnTo>
                  <a:pt x="20950306" y="1460500"/>
                </a:lnTo>
                <a:lnTo>
                  <a:pt x="21013806" y="1460500"/>
                </a:lnTo>
                <a:lnTo>
                  <a:pt x="21013806" y="1153160"/>
                </a:lnTo>
                <a:lnTo>
                  <a:pt x="21324956" y="1153160"/>
                </a:lnTo>
                <a:lnTo>
                  <a:pt x="21324956" y="1089660"/>
                </a:lnTo>
                <a:lnTo>
                  <a:pt x="21013806" y="1089660"/>
                </a:lnTo>
                <a:lnTo>
                  <a:pt x="21013806" y="792480"/>
                </a:lnTo>
                <a:lnTo>
                  <a:pt x="20950306" y="792480"/>
                </a:lnTo>
                <a:lnTo>
                  <a:pt x="20950306" y="1089660"/>
                </a:lnTo>
                <a:close/>
                <a:moveTo>
                  <a:pt x="18429356" y="425450"/>
                </a:moveTo>
                <a:lnTo>
                  <a:pt x="19863186" y="425450"/>
                </a:lnTo>
                <a:lnTo>
                  <a:pt x="19863186" y="1153160"/>
                </a:lnTo>
                <a:lnTo>
                  <a:pt x="20592165" y="1153160"/>
                </a:lnTo>
                <a:lnTo>
                  <a:pt x="20592165" y="1089660"/>
                </a:lnTo>
                <a:lnTo>
                  <a:pt x="19926686" y="1089660"/>
                </a:lnTo>
                <a:lnTo>
                  <a:pt x="19926686" y="361950"/>
                </a:lnTo>
                <a:lnTo>
                  <a:pt x="18429356" y="361950"/>
                </a:lnTo>
                <a:lnTo>
                  <a:pt x="17161390" y="363220"/>
                </a:lnTo>
                <a:lnTo>
                  <a:pt x="17161390" y="426720"/>
                </a:lnTo>
                <a:lnTo>
                  <a:pt x="18429356" y="425450"/>
                </a:lnTo>
                <a:close/>
                <a:moveTo>
                  <a:pt x="20950306" y="728980"/>
                </a:moveTo>
                <a:lnTo>
                  <a:pt x="21013806" y="728980"/>
                </a:lnTo>
                <a:lnTo>
                  <a:pt x="21013806" y="425450"/>
                </a:lnTo>
                <a:lnTo>
                  <a:pt x="21324956" y="425450"/>
                </a:lnTo>
                <a:lnTo>
                  <a:pt x="21324956" y="361950"/>
                </a:lnTo>
                <a:lnTo>
                  <a:pt x="20950306" y="361950"/>
                </a:lnTo>
                <a:lnTo>
                  <a:pt x="20950306" y="728980"/>
                </a:lnTo>
                <a:close/>
                <a:moveTo>
                  <a:pt x="20950306" y="2255520"/>
                </a:moveTo>
                <a:lnTo>
                  <a:pt x="21688175" y="2255520"/>
                </a:lnTo>
                <a:lnTo>
                  <a:pt x="21688175" y="3909120"/>
                </a:lnTo>
                <a:lnTo>
                  <a:pt x="21751675" y="3909120"/>
                </a:lnTo>
                <a:lnTo>
                  <a:pt x="21751675" y="2192020"/>
                </a:lnTo>
                <a:lnTo>
                  <a:pt x="21013806" y="2192020"/>
                </a:lnTo>
                <a:lnTo>
                  <a:pt x="21013806" y="1524000"/>
                </a:lnTo>
                <a:lnTo>
                  <a:pt x="20950306" y="1524000"/>
                </a:lnTo>
                <a:lnTo>
                  <a:pt x="20950306" y="2255520"/>
                </a:lnTo>
                <a:close/>
                <a:moveTo>
                  <a:pt x="21324956" y="1089660"/>
                </a:moveTo>
                <a:lnTo>
                  <a:pt x="21388456" y="1089660"/>
                </a:lnTo>
                <a:lnTo>
                  <a:pt x="21388456" y="1153160"/>
                </a:lnTo>
                <a:lnTo>
                  <a:pt x="21324956" y="1153160"/>
                </a:lnTo>
                <a:lnTo>
                  <a:pt x="21324956" y="1089660"/>
                </a:lnTo>
                <a:close/>
                <a:moveTo>
                  <a:pt x="20950306" y="1460500"/>
                </a:moveTo>
                <a:lnTo>
                  <a:pt x="21013806" y="1460500"/>
                </a:lnTo>
                <a:lnTo>
                  <a:pt x="21013806" y="1524000"/>
                </a:lnTo>
                <a:lnTo>
                  <a:pt x="20950306" y="1524000"/>
                </a:lnTo>
                <a:lnTo>
                  <a:pt x="20950306" y="1460500"/>
                </a:lnTo>
                <a:close/>
                <a:moveTo>
                  <a:pt x="21324956" y="361950"/>
                </a:moveTo>
                <a:lnTo>
                  <a:pt x="21388456" y="361950"/>
                </a:lnTo>
                <a:lnTo>
                  <a:pt x="21388456" y="425450"/>
                </a:lnTo>
                <a:lnTo>
                  <a:pt x="21324956" y="425450"/>
                </a:lnTo>
                <a:lnTo>
                  <a:pt x="21324956" y="361950"/>
                </a:lnTo>
                <a:close/>
                <a:moveTo>
                  <a:pt x="21693256" y="728980"/>
                </a:moveTo>
                <a:lnTo>
                  <a:pt x="21756756" y="728980"/>
                </a:lnTo>
                <a:lnTo>
                  <a:pt x="21756756" y="792480"/>
                </a:lnTo>
                <a:lnTo>
                  <a:pt x="21693256" y="792480"/>
                </a:lnTo>
                <a:lnTo>
                  <a:pt x="21693256" y="728980"/>
                </a:lnTo>
                <a:close/>
                <a:moveTo>
                  <a:pt x="20592165" y="1089660"/>
                </a:moveTo>
                <a:lnTo>
                  <a:pt x="20655665" y="1089660"/>
                </a:lnTo>
                <a:lnTo>
                  <a:pt x="20655665" y="1153160"/>
                </a:lnTo>
                <a:lnTo>
                  <a:pt x="20592165" y="1153160"/>
                </a:lnTo>
                <a:lnTo>
                  <a:pt x="20592165" y="1089660"/>
                </a:lnTo>
                <a:close/>
                <a:moveTo>
                  <a:pt x="20950306" y="728980"/>
                </a:moveTo>
                <a:lnTo>
                  <a:pt x="21013806" y="728980"/>
                </a:lnTo>
                <a:lnTo>
                  <a:pt x="21013806" y="792480"/>
                </a:lnTo>
                <a:lnTo>
                  <a:pt x="20950306" y="792480"/>
                </a:lnTo>
                <a:lnTo>
                  <a:pt x="20950306" y="728980"/>
                </a:lnTo>
                <a:close/>
                <a:moveTo>
                  <a:pt x="66040" y="3909120"/>
                </a:moveTo>
                <a:lnTo>
                  <a:pt x="2540" y="3909120"/>
                </a:lnTo>
                <a:lnTo>
                  <a:pt x="24130" y="4857841"/>
                </a:lnTo>
                <a:lnTo>
                  <a:pt x="87630" y="4857841"/>
                </a:lnTo>
                <a:lnTo>
                  <a:pt x="66040" y="3909120"/>
                </a:lnTo>
                <a:close/>
                <a:moveTo>
                  <a:pt x="429260" y="3909120"/>
                </a:moveTo>
                <a:lnTo>
                  <a:pt x="365760" y="3909120"/>
                </a:lnTo>
                <a:lnTo>
                  <a:pt x="388620" y="4857841"/>
                </a:lnTo>
                <a:lnTo>
                  <a:pt x="452120" y="4857841"/>
                </a:lnTo>
                <a:lnTo>
                  <a:pt x="429260" y="3909120"/>
                </a:lnTo>
                <a:close/>
                <a:moveTo>
                  <a:pt x="22053936" y="3909120"/>
                </a:moveTo>
                <a:lnTo>
                  <a:pt x="22117436" y="3909120"/>
                </a:lnTo>
                <a:lnTo>
                  <a:pt x="22117436" y="4857841"/>
                </a:lnTo>
                <a:lnTo>
                  <a:pt x="22053936" y="4857841"/>
                </a:lnTo>
                <a:lnTo>
                  <a:pt x="22053936" y="3909120"/>
                </a:lnTo>
                <a:close/>
                <a:moveTo>
                  <a:pt x="21689445" y="3909120"/>
                </a:moveTo>
                <a:lnTo>
                  <a:pt x="21752945" y="3909120"/>
                </a:lnTo>
                <a:lnTo>
                  <a:pt x="21752945" y="4857841"/>
                </a:lnTo>
                <a:lnTo>
                  <a:pt x="21689445" y="4857841"/>
                </a:lnTo>
                <a:lnTo>
                  <a:pt x="21689445" y="3909120"/>
                </a:lnTo>
                <a:close/>
                <a:moveTo>
                  <a:pt x="817880" y="8752801"/>
                </a:moveTo>
                <a:lnTo>
                  <a:pt x="817880" y="8454351"/>
                </a:lnTo>
                <a:lnTo>
                  <a:pt x="754380" y="8454351"/>
                </a:lnTo>
                <a:lnTo>
                  <a:pt x="754380" y="8816301"/>
                </a:lnTo>
                <a:lnTo>
                  <a:pt x="5072969" y="8816301"/>
                </a:lnTo>
                <a:lnTo>
                  <a:pt x="5072969" y="8752801"/>
                </a:lnTo>
                <a:lnTo>
                  <a:pt x="817880" y="8752801"/>
                </a:lnTo>
                <a:close/>
                <a:moveTo>
                  <a:pt x="88900" y="8023820"/>
                </a:moveTo>
                <a:lnTo>
                  <a:pt x="88900" y="5076151"/>
                </a:lnTo>
                <a:lnTo>
                  <a:pt x="87630" y="4857841"/>
                </a:lnTo>
                <a:lnTo>
                  <a:pt x="24130" y="4857841"/>
                </a:lnTo>
                <a:lnTo>
                  <a:pt x="25400" y="5076151"/>
                </a:lnTo>
                <a:lnTo>
                  <a:pt x="25400" y="8087320"/>
                </a:lnTo>
                <a:lnTo>
                  <a:pt x="387350" y="8087320"/>
                </a:lnTo>
                <a:lnTo>
                  <a:pt x="387350" y="8023820"/>
                </a:lnTo>
                <a:lnTo>
                  <a:pt x="88900" y="8023820"/>
                </a:lnTo>
                <a:close/>
                <a:moveTo>
                  <a:pt x="817880" y="7292301"/>
                </a:moveTo>
                <a:lnTo>
                  <a:pt x="817880" y="6926541"/>
                </a:lnTo>
                <a:lnTo>
                  <a:pt x="415290" y="6926541"/>
                </a:lnTo>
                <a:lnTo>
                  <a:pt x="415290" y="7355801"/>
                </a:lnTo>
                <a:lnTo>
                  <a:pt x="754380" y="7355801"/>
                </a:lnTo>
                <a:lnTo>
                  <a:pt x="754380" y="7663141"/>
                </a:lnTo>
                <a:lnTo>
                  <a:pt x="817880" y="7663141"/>
                </a:lnTo>
                <a:lnTo>
                  <a:pt x="817880" y="7355801"/>
                </a:lnTo>
                <a:lnTo>
                  <a:pt x="1129030" y="7355801"/>
                </a:lnTo>
                <a:lnTo>
                  <a:pt x="1129030" y="7292301"/>
                </a:lnTo>
                <a:lnTo>
                  <a:pt x="817880" y="7292301"/>
                </a:lnTo>
                <a:close/>
                <a:moveTo>
                  <a:pt x="754380" y="7292301"/>
                </a:moveTo>
                <a:lnTo>
                  <a:pt x="478790" y="7292301"/>
                </a:lnTo>
                <a:lnTo>
                  <a:pt x="478790" y="6990041"/>
                </a:lnTo>
                <a:lnTo>
                  <a:pt x="754380" y="6990041"/>
                </a:lnTo>
                <a:lnTo>
                  <a:pt x="754380" y="7292301"/>
                </a:lnTo>
                <a:close/>
                <a:moveTo>
                  <a:pt x="817880" y="8087320"/>
                </a:moveTo>
                <a:lnTo>
                  <a:pt x="1129030" y="8087320"/>
                </a:lnTo>
                <a:lnTo>
                  <a:pt x="1129030" y="8023820"/>
                </a:lnTo>
                <a:lnTo>
                  <a:pt x="817880" y="8023820"/>
                </a:lnTo>
                <a:lnTo>
                  <a:pt x="817880" y="7726641"/>
                </a:lnTo>
                <a:lnTo>
                  <a:pt x="754380" y="7726641"/>
                </a:lnTo>
                <a:lnTo>
                  <a:pt x="754380" y="8023820"/>
                </a:lnTo>
                <a:lnTo>
                  <a:pt x="450850" y="8023820"/>
                </a:lnTo>
                <a:lnTo>
                  <a:pt x="450850" y="8087320"/>
                </a:lnTo>
                <a:lnTo>
                  <a:pt x="754380" y="8087320"/>
                </a:lnTo>
                <a:lnTo>
                  <a:pt x="754380" y="8390851"/>
                </a:lnTo>
                <a:lnTo>
                  <a:pt x="817880" y="8390851"/>
                </a:lnTo>
                <a:lnTo>
                  <a:pt x="817880" y="8087320"/>
                </a:lnTo>
                <a:close/>
                <a:moveTo>
                  <a:pt x="1487170" y="8023820"/>
                </a:moveTo>
                <a:lnTo>
                  <a:pt x="1192530" y="8023820"/>
                </a:lnTo>
                <a:lnTo>
                  <a:pt x="1192530" y="8087320"/>
                </a:lnTo>
                <a:lnTo>
                  <a:pt x="1487170" y="8087320"/>
                </a:lnTo>
                <a:lnTo>
                  <a:pt x="1487170" y="8448001"/>
                </a:lnTo>
                <a:lnTo>
                  <a:pt x="1918970" y="8448001"/>
                </a:lnTo>
                <a:lnTo>
                  <a:pt x="1918970" y="8023820"/>
                </a:lnTo>
                <a:lnTo>
                  <a:pt x="1550670" y="8023820"/>
                </a:lnTo>
                <a:lnTo>
                  <a:pt x="1550670" y="7726641"/>
                </a:lnTo>
                <a:lnTo>
                  <a:pt x="1487170" y="7726641"/>
                </a:lnTo>
                <a:lnTo>
                  <a:pt x="1487170" y="8023820"/>
                </a:lnTo>
                <a:close/>
                <a:moveTo>
                  <a:pt x="1855470" y="8087320"/>
                </a:moveTo>
                <a:lnTo>
                  <a:pt x="1855470" y="8384501"/>
                </a:lnTo>
                <a:lnTo>
                  <a:pt x="1550670" y="8384501"/>
                </a:lnTo>
                <a:lnTo>
                  <a:pt x="1550670" y="8087320"/>
                </a:lnTo>
                <a:lnTo>
                  <a:pt x="1855470" y="8087320"/>
                </a:lnTo>
                <a:close/>
                <a:moveTo>
                  <a:pt x="1192530" y="7292301"/>
                </a:moveTo>
                <a:lnTo>
                  <a:pt x="1192530" y="7355801"/>
                </a:lnTo>
                <a:lnTo>
                  <a:pt x="1487170" y="7355801"/>
                </a:lnTo>
                <a:lnTo>
                  <a:pt x="1487170" y="7663141"/>
                </a:lnTo>
                <a:lnTo>
                  <a:pt x="1550670" y="7663141"/>
                </a:lnTo>
                <a:lnTo>
                  <a:pt x="1550670" y="7292301"/>
                </a:lnTo>
                <a:lnTo>
                  <a:pt x="1192530" y="7292301"/>
                </a:lnTo>
                <a:close/>
                <a:moveTo>
                  <a:pt x="1192530" y="8087320"/>
                </a:moveTo>
                <a:lnTo>
                  <a:pt x="1129030" y="8087320"/>
                </a:lnTo>
                <a:lnTo>
                  <a:pt x="1129030" y="8390851"/>
                </a:lnTo>
                <a:lnTo>
                  <a:pt x="817880" y="8390851"/>
                </a:lnTo>
                <a:lnTo>
                  <a:pt x="817880" y="8454351"/>
                </a:lnTo>
                <a:lnTo>
                  <a:pt x="1192530" y="8454351"/>
                </a:lnTo>
                <a:lnTo>
                  <a:pt x="1192530" y="8087320"/>
                </a:lnTo>
                <a:close/>
                <a:moveTo>
                  <a:pt x="387350" y="7663141"/>
                </a:moveTo>
                <a:lnTo>
                  <a:pt x="387350" y="8023820"/>
                </a:lnTo>
                <a:lnTo>
                  <a:pt x="450850" y="8023820"/>
                </a:lnTo>
                <a:lnTo>
                  <a:pt x="450850" y="7726641"/>
                </a:lnTo>
                <a:lnTo>
                  <a:pt x="754380" y="7726641"/>
                </a:lnTo>
                <a:lnTo>
                  <a:pt x="754380" y="7663141"/>
                </a:lnTo>
                <a:lnTo>
                  <a:pt x="387350" y="7663141"/>
                </a:lnTo>
                <a:close/>
                <a:moveTo>
                  <a:pt x="754380" y="8454351"/>
                </a:moveTo>
                <a:lnTo>
                  <a:pt x="754380" y="8390851"/>
                </a:lnTo>
                <a:lnTo>
                  <a:pt x="449580" y="8390851"/>
                </a:lnTo>
                <a:lnTo>
                  <a:pt x="449580" y="8088591"/>
                </a:lnTo>
                <a:lnTo>
                  <a:pt x="386080" y="8088591"/>
                </a:lnTo>
                <a:lnTo>
                  <a:pt x="386080" y="8390851"/>
                </a:lnTo>
                <a:lnTo>
                  <a:pt x="25400" y="8390851"/>
                </a:lnTo>
                <a:lnTo>
                  <a:pt x="25400" y="8816301"/>
                </a:lnTo>
                <a:lnTo>
                  <a:pt x="449580" y="8816301"/>
                </a:lnTo>
                <a:lnTo>
                  <a:pt x="449580" y="8454351"/>
                </a:lnTo>
                <a:lnTo>
                  <a:pt x="754380" y="8454351"/>
                </a:lnTo>
                <a:close/>
                <a:moveTo>
                  <a:pt x="387350" y="8752801"/>
                </a:moveTo>
                <a:lnTo>
                  <a:pt x="88900" y="8752801"/>
                </a:lnTo>
                <a:lnTo>
                  <a:pt x="88900" y="8454351"/>
                </a:lnTo>
                <a:lnTo>
                  <a:pt x="386080" y="8454351"/>
                </a:lnTo>
                <a:lnTo>
                  <a:pt x="386080" y="8752801"/>
                </a:lnTo>
                <a:lnTo>
                  <a:pt x="387350" y="8752801"/>
                </a:lnTo>
                <a:close/>
                <a:moveTo>
                  <a:pt x="392430" y="6624280"/>
                </a:moveTo>
                <a:lnTo>
                  <a:pt x="1129030" y="6624280"/>
                </a:lnTo>
                <a:lnTo>
                  <a:pt x="1129030" y="7292301"/>
                </a:lnTo>
                <a:lnTo>
                  <a:pt x="1192530" y="7292301"/>
                </a:lnTo>
                <a:lnTo>
                  <a:pt x="1192530" y="6560781"/>
                </a:lnTo>
                <a:lnTo>
                  <a:pt x="455930" y="6560781"/>
                </a:lnTo>
                <a:lnTo>
                  <a:pt x="455930" y="5076151"/>
                </a:lnTo>
                <a:lnTo>
                  <a:pt x="452120" y="4857841"/>
                </a:lnTo>
                <a:lnTo>
                  <a:pt x="388620" y="4857841"/>
                </a:lnTo>
                <a:lnTo>
                  <a:pt x="392430" y="5076151"/>
                </a:lnTo>
                <a:lnTo>
                  <a:pt x="392430" y="6624281"/>
                </a:lnTo>
                <a:close/>
                <a:moveTo>
                  <a:pt x="1192530" y="7726641"/>
                </a:moveTo>
                <a:lnTo>
                  <a:pt x="1487170" y="7726641"/>
                </a:lnTo>
                <a:lnTo>
                  <a:pt x="1487170" y="7663141"/>
                </a:lnTo>
                <a:lnTo>
                  <a:pt x="1192530" y="7663141"/>
                </a:lnTo>
                <a:lnTo>
                  <a:pt x="1192530" y="7355801"/>
                </a:lnTo>
                <a:lnTo>
                  <a:pt x="1129030" y="7355801"/>
                </a:lnTo>
                <a:lnTo>
                  <a:pt x="1129030" y="7663141"/>
                </a:lnTo>
                <a:lnTo>
                  <a:pt x="817880" y="7663141"/>
                </a:lnTo>
                <a:lnTo>
                  <a:pt x="817880" y="7726641"/>
                </a:lnTo>
                <a:lnTo>
                  <a:pt x="1129030" y="7726641"/>
                </a:lnTo>
                <a:lnTo>
                  <a:pt x="1129030" y="8023820"/>
                </a:lnTo>
                <a:lnTo>
                  <a:pt x="1192530" y="8023820"/>
                </a:lnTo>
                <a:lnTo>
                  <a:pt x="1192530" y="7726641"/>
                </a:lnTo>
                <a:close/>
                <a:moveTo>
                  <a:pt x="3713480" y="8390851"/>
                </a:moveTo>
                <a:lnTo>
                  <a:pt x="3714750" y="8390851"/>
                </a:lnTo>
                <a:lnTo>
                  <a:pt x="2279650" y="8390851"/>
                </a:lnTo>
                <a:lnTo>
                  <a:pt x="2279650" y="7663141"/>
                </a:lnTo>
                <a:lnTo>
                  <a:pt x="1550670" y="7663141"/>
                </a:lnTo>
                <a:lnTo>
                  <a:pt x="1550670" y="7726641"/>
                </a:lnTo>
                <a:lnTo>
                  <a:pt x="2216150" y="7726641"/>
                </a:lnTo>
                <a:lnTo>
                  <a:pt x="2216150" y="8454351"/>
                </a:lnTo>
                <a:lnTo>
                  <a:pt x="3714750" y="8454351"/>
                </a:lnTo>
                <a:lnTo>
                  <a:pt x="5072969" y="8453081"/>
                </a:lnTo>
                <a:lnTo>
                  <a:pt x="5072969" y="8389581"/>
                </a:lnTo>
                <a:lnTo>
                  <a:pt x="3713480" y="8390851"/>
                </a:lnTo>
                <a:close/>
                <a:moveTo>
                  <a:pt x="754380" y="8390851"/>
                </a:moveTo>
                <a:lnTo>
                  <a:pt x="817880" y="8390851"/>
                </a:lnTo>
                <a:lnTo>
                  <a:pt x="817880" y="8454351"/>
                </a:lnTo>
                <a:lnTo>
                  <a:pt x="754380" y="8454351"/>
                </a:lnTo>
                <a:lnTo>
                  <a:pt x="754380" y="8390851"/>
                </a:lnTo>
                <a:close/>
                <a:moveTo>
                  <a:pt x="754380" y="7663141"/>
                </a:moveTo>
                <a:lnTo>
                  <a:pt x="817880" y="7663141"/>
                </a:lnTo>
                <a:lnTo>
                  <a:pt x="817880" y="7726641"/>
                </a:lnTo>
                <a:lnTo>
                  <a:pt x="754380" y="7726641"/>
                </a:lnTo>
                <a:lnTo>
                  <a:pt x="754380" y="7663141"/>
                </a:lnTo>
                <a:close/>
                <a:moveTo>
                  <a:pt x="387350" y="8023820"/>
                </a:moveTo>
                <a:lnTo>
                  <a:pt x="450850" y="8023820"/>
                </a:lnTo>
                <a:lnTo>
                  <a:pt x="450850" y="8087320"/>
                </a:lnTo>
                <a:lnTo>
                  <a:pt x="387350" y="8087320"/>
                </a:lnTo>
                <a:lnTo>
                  <a:pt x="387350" y="8023820"/>
                </a:lnTo>
                <a:close/>
                <a:moveTo>
                  <a:pt x="1487170" y="7663141"/>
                </a:moveTo>
                <a:lnTo>
                  <a:pt x="1550670" y="7663141"/>
                </a:lnTo>
                <a:lnTo>
                  <a:pt x="1550670" y="7726641"/>
                </a:lnTo>
                <a:lnTo>
                  <a:pt x="1487170" y="7726641"/>
                </a:lnTo>
                <a:lnTo>
                  <a:pt x="1487170" y="7663141"/>
                </a:lnTo>
                <a:close/>
                <a:moveTo>
                  <a:pt x="1129030" y="7292301"/>
                </a:moveTo>
                <a:lnTo>
                  <a:pt x="1192530" y="7292301"/>
                </a:lnTo>
                <a:lnTo>
                  <a:pt x="1192530" y="7355801"/>
                </a:lnTo>
                <a:lnTo>
                  <a:pt x="1129030" y="7355801"/>
                </a:lnTo>
                <a:lnTo>
                  <a:pt x="1129030" y="7292301"/>
                </a:lnTo>
                <a:close/>
                <a:moveTo>
                  <a:pt x="1129030" y="8023820"/>
                </a:moveTo>
                <a:lnTo>
                  <a:pt x="1192530" y="8023820"/>
                </a:lnTo>
                <a:lnTo>
                  <a:pt x="1192530" y="8087320"/>
                </a:lnTo>
                <a:lnTo>
                  <a:pt x="1129030" y="8087320"/>
                </a:lnTo>
                <a:lnTo>
                  <a:pt x="1129030" y="8023820"/>
                </a:lnTo>
                <a:close/>
                <a:moveTo>
                  <a:pt x="5072969" y="8752801"/>
                </a:moveTo>
                <a:lnTo>
                  <a:pt x="17161391" y="8752801"/>
                </a:lnTo>
                <a:lnTo>
                  <a:pt x="17161391" y="8816301"/>
                </a:lnTo>
                <a:lnTo>
                  <a:pt x="5072969" y="8816301"/>
                </a:lnTo>
                <a:lnTo>
                  <a:pt x="5072969" y="8752801"/>
                </a:lnTo>
                <a:close/>
                <a:moveTo>
                  <a:pt x="5072969" y="8388310"/>
                </a:moveTo>
                <a:lnTo>
                  <a:pt x="17161391" y="8388310"/>
                </a:lnTo>
                <a:lnTo>
                  <a:pt x="17161391" y="8451810"/>
                </a:lnTo>
                <a:lnTo>
                  <a:pt x="5072969" y="8451810"/>
                </a:lnTo>
                <a:lnTo>
                  <a:pt x="5072969" y="8388310"/>
                </a:lnTo>
                <a:close/>
                <a:moveTo>
                  <a:pt x="21324956" y="8455620"/>
                </a:moveTo>
                <a:lnTo>
                  <a:pt x="21324956" y="8752801"/>
                </a:lnTo>
                <a:lnTo>
                  <a:pt x="17161391" y="8752801"/>
                </a:lnTo>
                <a:lnTo>
                  <a:pt x="17161391" y="8816301"/>
                </a:lnTo>
                <a:lnTo>
                  <a:pt x="21388456" y="8816301"/>
                </a:lnTo>
                <a:lnTo>
                  <a:pt x="21388456" y="8455620"/>
                </a:lnTo>
                <a:lnTo>
                  <a:pt x="21324956" y="8455620"/>
                </a:lnTo>
                <a:close/>
                <a:moveTo>
                  <a:pt x="20656936" y="8023820"/>
                </a:moveTo>
                <a:lnTo>
                  <a:pt x="20656936" y="7712670"/>
                </a:lnTo>
                <a:lnTo>
                  <a:pt x="20593436" y="7712670"/>
                </a:lnTo>
                <a:lnTo>
                  <a:pt x="20593436" y="8023820"/>
                </a:lnTo>
                <a:lnTo>
                  <a:pt x="20227675" y="8023820"/>
                </a:lnTo>
                <a:lnTo>
                  <a:pt x="20227675" y="8426410"/>
                </a:lnTo>
                <a:lnTo>
                  <a:pt x="20656936" y="8426410"/>
                </a:lnTo>
                <a:lnTo>
                  <a:pt x="20656936" y="8087320"/>
                </a:lnTo>
                <a:lnTo>
                  <a:pt x="20964275" y="8087320"/>
                </a:lnTo>
                <a:lnTo>
                  <a:pt x="20964275" y="8023820"/>
                </a:lnTo>
                <a:lnTo>
                  <a:pt x="20656936" y="8023820"/>
                </a:lnTo>
                <a:close/>
                <a:moveTo>
                  <a:pt x="20593436" y="8362910"/>
                </a:moveTo>
                <a:lnTo>
                  <a:pt x="20291175" y="8362910"/>
                </a:lnTo>
                <a:lnTo>
                  <a:pt x="20291175" y="8087320"/>
                </a:lnTo>
                <a:lnTo>
                  <a:pt x="20593436" y="8087320"/>
                </a:lnTo>
                <a:lnTo>
                  <a:pt x="20593436" y="8362910"/>
                </a:lnTo>
                <a:close/>
                <a:moveTo>
                  <a:pt x="20593436" y="7649170"/>
                </a:moveTo>
                <a:lnTo>
                  <a:pt x="20656936" y="7649170"/>
                </a:lnTo>
                <a:lnTo>
                  <a:pt x="20656936" y="7354531"/>
                </a:lnTo>
                <a:lnTo>
                  <a:pt x="20964275" y="7354531"/>
                </a:lnTo>
                <a:lnTo>
                  <a:pt x="20964275" y="7291031"/>
                </a:lnTo>
                <a:lnTo>
                  <a:pt x="20593436" y="7291031"/>
                </a:lnTo>
                <a:lnTo>
                  <a:pt x="20593436" y="7649170"/>
                </a:lnTo>
                <a:close/>
                <a:moveTo>
                  <a:pt x="21388456" y="8023820"/>
                </a:moveTo>
                <a:lnTo>
                  <a:pt x="21388456" y="7712670"/>
                </a:lnTo>
                <a:lnTo>
                  <a:pt x="21324956" y="7712670"/>
                </a:lnTo>
                <a:lnTo>
                  <a:pt x="21324956" y="8023820"/>
                </a:lnTo>
                <a:lnTo>
                  <a:pt x="21027775" y="8023820"/>
                </a:lnTo>
                <a:lnTo>
                  <a:pt x="21027775" y="8087320"/>
                </a:lnTo>
                <a:lnTo>
                  <a:pt x="21324956" y="8087320"/>
                </a:lnTo>
                <a:lnTo>
                  <a:pt x="21324956" y="8392120"/>
                </a:lnTo>
                <a:lnTo>
                  <a:pt x="21388456" y="8392120"/>
                </a:lnTo>
                <a:lnTo>
                  <a:pt x="21388456" y="8087320"/>
                </a:lnTo>
                <a:lnTo>
                  <a:pt x="21691986" y="8087320"/>
                </a:lnTo>
                <a:lnTo>
                  <a:pt x="21691986" y="8023820"/>
                </a:lnTo>
                <a:lnTo>
                  <a:pt x="21388456" y="8023820"/>
                </a:lnTo>
                <a:close/>
                <a:moveTo>
                  <a:pt x="22053936" y="8023820"/>
                </a:moveTo>
                <a:lnTo>
                  <a:pt x="21755486" y="8023820"/>
                </a:lnTo>
                <a:lnTo>
                  <a:pt x="21755486" y="8087320"/>
                </a:lnTo>
                <a:lnTo>
                  <a:pt x="22117436" y="8087320"/>
                </a:lnTo>
                <a:lnTo>
                  <a:pt x="22117436" y="4857841"/>
                </a:lnTo>
                <a:lnTo>
                  <a:pt x="22053936" y="4857841"/>
                </a:lnTo>
                <a:lnTo>
                  <a:pt x="22053936" y="8023820"/>
                </a:lnTo>
                <a:close/>
                <a:moveTo>
                  <a:pt x="21324956" y="7354531"/>
                </a:moveTo>
                <a:lnTo>
                  <a:pt x="21324956" y="7649170"/>
                </a:lnTo>
                <a:lnTo>
                  <a:pt x="21388456" y="7649170"/>
                </a:lnTo>
                <a:lnTo>
                  <a:pt x="21388456" y="7354531"/>
                </a:lnTo>
                <a:lnTo>
                  <a:pt x="21749136" y="7354531"/>
                </a:lnTo>
                <a:lnTo>
                  <a:pt x="21749136" y="6922731"/>
                </a:lnTo>
                <a:lnTo>
                  <a:pt x="21324956" y="6922731"/>
                </a:lnTo>
                <a:lnTo>
                  <a:pt x="21324956" y="7291031"/>
                </a:lnTo>
                <a:lnTo>
                  <a:pt x="21027775" y="7291031"/>
                </a:lnTo>
                <a:lnTo>
                  <a:pt x="21027775" y="7354531"/>
                </a:lnTo>
                <a:lnTo>
                  <a:pt x="21324956" y="7354531"/>
                </a:lnTo>
                <a:close/>
                <a:moveTo>
                  <a:pt x="21388456" y="6986231"/>
                </a:moveTo>
                <a:lnTo>
                  <a:pt x="21685636" y="6986231"/>
                </a:lnTo>
                <a:lnTo>
                  <a:pt x="21685636" y="7291031"/>
                </a:lnTo>
                <a:lnTo>
                  <a:pt x="21388456" y="7291031"/>
                </a:lnTo>
                <a:lnTo>
                  <a:pt x="21388456" y="6986231"/>
                </a:lnTo>
                <a:close/>
                <a:moveTo>
                  <a:pt x="21755486" y="8087320"/>
                </a:moveTo>
                <a:lnTo>
                  <a:pt x="21691986" y="8087320"/>
                </a:lnTo>
                <a:lnTo>
                  <a:pt x="21691986" y="8392120"/>
                </a:lnTo>
                <a:lnTo>
                  <a:pt x="21389725" y="8392120"/>
                </a:lnTo>
                <a:lnTo>
                  <a:pt x="21389725" y="8455620"/>
                </a:lnTo>
                <a:lnTo>
                  <a:pt x="21691986" y="8455620"/>
                </a:lnTo>
                <a:lnTo>
                  <a:pt x="21691986" y="8816301"/>
                </a:lnTo>
                <a:lnTo>
                  <a:pt x="22117436" y="8816301"/>
                </a:lnTo>
                <a:lnTo>
                  <a:pt x="22117436" y="8392120"/>
                </a:lnTo>
                <a:lnTo>
                  <a:pt x="21755486" y="8392120"/>
                </a:lnTo>
                <a:lnTo>
                  <a:pt x="21755486" y="8087320"/>
                </a:lnTo>
                <a:close/>
                <a:moveTo>
                  <a:pt x="22053936" y="8455620"/>
                </a:moveTo>
                <a:lnTo>
                  <a:pt x="22053936" y="8752801"/>
                </a:lnTo>
                <a:lnTo>
                  <a:pt x="21755486" y="8752801"/>
                </a:lnTo>
                <a:lnTo>
                  <a:pt x="21755486" y="8455620"/>
                </a:lnTo>
                <a:lnTo>
                  <a:pt x="22053936" y="8455620"/>
                </a:lnTo>
                <a:close/>
                <a:moveTo>
                  <a:pt x="21388456" y="7649170"/>
                </a:moveTo>
                <a:lnTo>
                  <a:pt x="21388456" y="7712670"/>
                </a:lnTo>
                <a:lnTo>
                  <a:pt x="21691986" y="7712670"/>
                </a:lnTo>
                <a:lnTo>
                  <a:pt x="21691986" y="8023820"/>
                </a:lnTo>
                <a:lnTo>
                  <a:pt x="21755486" y="8023820"/>
                </a:lnTo>
                <a:lnTo>
                  <a:pt x="21755486" y="7649170"/>
                </a:lnTo>
                <a:lnTo>
                  <a:pt x="21388456" y="7649170"/>
                </a:lnTo>
                <a:close/>
                <a:moveTo>
                  <a:pt x="19861915" y="7649170"/>
                </a:moveTo>
                <a:lnTo>
                  <a:pt x="19861915" y="8387041"/>
                </a:lnTo>
                <a:lnTo>
                  <a:pt x="17161391" y="8387041"/>
                </a:lnTo>
                <a:lnTo>
                  <a:pt x="17161391" y="8450541"/>
                </a:lnTo>
                <a:lnTo>
                  <a:pt x="19925416" y="8450541"/>
                </a:lnTo>
                <a:lnTo>
                  <a:pt x="19925416" y="7712670"/>
                </a:lnTo>
                <a:lnTo>
                  <a:pt x="20593436" y="7712670"/>
                </a:lnTo>
                <a:lnTo>
                  <a:pt x="20593436" y="7649170"/>
                </a:lnTo>
                <a:lnTo>
                  <a:pt x="19861916" y="7649170"/>
                </a:lnTo>
                <a:close/>
                <a:moveTo>
                  <a:pt x="21027775" y="7649170"/>
                </a:moveTo>
                <a:lnTo>
                  <a:pt x="21027775" y="7354530"/>
                </a:lnTo>
                <a:lnTo>
                  <a:pt x="20964275" y="7354530"/>
                </a:lnTo>
                <a:lnTo>
                  <a:pt x="20964275" y="7649170"/>
                </a:lnTo>
                <a:lnTo>
                  <a:pt x="20656936" y="7649170"/>
                </a:lnTo>
                <a:lnTo>
                  <a:pt x="20656936" y="7712670"/>
                </a:lnTo>
                <a:lnTo>
                  <a:pt x="20964275" y="7712670"/>
                </a:lnTo>
                <a:lnTo>
                  <a:pt x="20964275" y="8023820"/>
                </a:lnTo>
                <a:lnTo>
                  <a:pt x="21027775" y="8023820"/>
                </a:lnTo>
                <a:lnTo>
                  <a:pt x="21027775" y="7712670"/>
                </a:lnTo>
                <a:lnTo>
                  <a:pt x="21324956" y="7712670"/>
                </a:lnTo>
                <a:lnTo>
                  <a:pt x="21324956" y="7649170"/>
                </a:lnTo>
                <a:lnTo>
                  <a:pt x="21027775" y="7649170"/>
                </a:lnTo>
                <a:close/>
                <a:moveTo>
                  <a:pt x="21027775" y="8392120"/>
                </a:moveTo>
                <a:lnTo>
                  <a:pt x="21027775" y="8087320"/>
                </a:lnTo>
                <a:lnTo>
                  <a:pt x="20964275" y="8087320"/>
                </a:lnTo>
                <a:lnTo>
                  <a:pt x="20964275" y="8455620"/>
                </a:lnTo>
                <a:lnTo>
                  <a:pt x="21324956" y="8455620"/>
                </a:lnTo>
                <a:lnTo>
                  <a:pt x="21324956" y="8392120"/>
                </a:lnTo>
                <a:lnTo>
                  <a:pt x="21027775" y="8392120"/>
                </a:lnTo>
                <a:close/>
                <a:moveTo>
                  <a:pt x="21691986" y="5128221"/>
                </a:moveTo>
                <a:lnTo>
                  <a:pt x="21691986" y="6562051"/>
                </a:lnTo>
                <a:lnTo>
                  <a:pt x="20964275" y="6562051"/>
                </a:lnTo>
                <a:lnTo>
                  <a:pt x="20964275" y="7291031"/>
                </a:lnTo>
                <a:lnTo>
                  <a:pt x="21027775" y="7291031"/>
                </a:lnTo>
                <a:lnTo>
                  <a:pt x="21027775" y="6625551"/>
                </a:lnTo>
                <a:lnTo>
                  <a:pt x="21755486" y="6625551"/>
                </a:lnTo>
                <a:lnTo>
                  <a:pt x="21755486" y="5128220"/>
                </a:lnTo>
                <a:lnTo>
                  <a:pt x="21754215" y="4857840"/>
                </a:lnTo>
                <a:lnTo>
                  <a:pt x="21690715" y="4857840"/>
                </a:lnTo>
                <a:lnTo>
                  <a:pt x="21691986" y="5128220"/>
                </a:lnTo>
                <a:close/>
                <a:moveTo>
                  <a:pt x="20964275" y="8023820"/>
                </a:moveTo>
                <a:lnTo>
                  <a:pt x="21027775" y="8023820"/>
                </a:lnTo>
                <a:lnTo>
                  <a:pt x="21027775" y="8087320"/>
                </a:lnTo>
                <a:lnTo>
                  <a:pt x="20964275" y="8087320"/>
                </a:lnTo>
                <a:lnTo>
                  <a:pt x="20964275" y="8023820"/>
                </a:lnTo>
                <a:close/>
                <a:moveTo>
                  <a:pt x="20593436" y="7649170"/>
                </a:moveTo>
                <a:lnTo>
                  <a:pt x="20656936" y="7649170"/>
                </a:lnTo>
                <a:lnTo>
                  <a:pt x="20656936" y="7712670"/>
                </a:lnTo>
                <a:lnTo>
                  <a:pt x="20593436" y="7712670"/>
                </a:lnTo>
                <a:lnTo>
                  <a:pt x="20593436" y="7649170"/>
                </a:lnTo>
                <a:close/>
                <a:moveTo>
                  <a:pt x="21324956" y="8392120"/>
                </a:moveTo>
                <a:lnTo>
                  <a:pt x="21388456" y="8392120"/>
                </a:lnTo>
                <a:lnTo>
                  <a:pt x="21388456" y="8455620"/>
                </a:lnTo>
                <a:lnTo>
                  <a:pt x="21324956" y="8455620"/>
                </a:lnTo>
                <a:lnTo>
                  <a:pt x="21324956" y="8392120"/>
                </a:lnTo>
                <a:close/>
                <a:moveTo>
                  <a:pt x="21691986" y="8023820"/>
                </a:moveTo>
                <a:lnTo>
                  <a:pt x="21755486" y="8023820"/>
                </a:lnTo>
                <a:lnTo>
                  <a:pt x="21755486" y="8087320"/>
                </a:lnTo>
                <a:lnTo>
                  <a:pt x="21691986" y="8087320"/>
                </a:lnTo>
                <a:lnTo>
                  <a:pt x="21691986" y="8023820"/>
                </a:lnTo>
                <a:close/>
                <a:moveTo>
                  <a:pt x="21324956" y="7649170"/>
                </a:moveTo>
                <a:lnTo>
                  <a:pt x="21388456" y="7649170"/>
                </a:lnTo>
                <a:lnTo>
                  <a:pt x="21388456" y="7712670"/>
                </a:lnTo>
                <a:lnTo>
                  <a:pt x="21324956" y="7712670"/>
                </a:lnTo>
                <a:lnTo>
                  <a:pt x="21324956" y="7649170"/>
                </a:lnTo>
                <a:close/>
                <a:moveTo>
                  <a:pt x="20964275" y="7291030"/>
                </a:moveTo>
                <a:lnTo>
                  <a:pt x="21027775" y="7291030"/>
                </a:lnTo>
                <a:lnTo>
                  <a:pt x="21027775" y="7354530"/>
                </a:lnTo>
                <a:lnTo>
                  <a:pt x="20964275" y="7354530"/>
                </a:lnTo>
                <a:lnTo>
                  <a:pt x="20964275" y="7291030"/>
                </a:lnTo>
                <a:close/>
              </a:path>
            </a:pathLst>
          </a:custGeom>
          <a:solidFill>
            <a:srgbClr val="0D907E"/>
          </a:solidFill>
          <a:ln>
            <a:noFill/>
          </a:ln>
        </p:spPr>
      </p:sp>
      <p:sp>
        <p:nvSpPr>
          <p:cNvPr id="690" name="Google Shape;690;p23"/>
          <p:cNvSpPr/>
          <p:nvPr/>
        </p:nvSpPr>
        <p:spPr>
          <a:xfrm>
            <a:off x="2867327" y="2219615"/>
            <a:ext cx="2072056" cy="827143"/>
          </a:xfrm>
          <a:custGeom>
            <a:rect b="b" l="l" r="r" t="t"/>
            <a:pathLst>
              <a:path extrusionOk="0" h="1937152" w="4852712">
                <a:moveTo>
                  <a:pt x="193040" y="78740"/>
                </a:moveTo>
                <a:lnTo>
                  <a:pt x="478173" y="78740"/>
                </a:lnTo>
                <a:lnTo>
                  <a:pt x="478173" y="97790"/>
                </a:lnTo>
                <a:lnTo>
                  <a:pt x="193040" y="97790"/>
                </a:lnTo>
                <a:lnTo>
                  <a:pt x="193040" y="78740"/>
                </a:lnTo>
                <a:close/>
                <a:moveTo>
                  <a:pt x="78740" y="195580"/>
                </a:moveTo>
                <a:lnTo>
                  <a:pt x="97790" y="195580"/>
                </a:lnTo>
                <a:lnTo>
                  <a:pt x="97790" y="414020"/>
                </a:lnTo>
                <a:lnTo>
                  <a:pt x="78740" y="414020"/>
                </a:lnTo>
                <a:lnTo>
                  <a:pt x="78740" y="195580"/>
                </a:lnTo>
                <a:close/>
                <a:moveTo>
                  <a:pt x="97790" y="97790"/>
                </a:moveTo>
                <a:lnTo>
                  <a:pt x="173990" y="97790"/>
                </a:lnTo>
                <a:lnTo>
                  <a:pt x="173990" y="78740"/>
                </a:lnTo>
                <a:lnTo>
                  <a:pt x="78740" y="78740"/>
                </a:lnTo>
                <a:lnTo>
                  <a:pt x="78740" y="176530"/>
                </a:lnTo>
                <a:lnTo>
                  <a:pt x="97790" y="176530"/>
                </a:lnTo>
                <a:lnTo>
                  <a:pt x="97790" y="97790"/>
                </a:lnTo>
                <a:close/>
                <a:moveTo>
                  <a:pt x="193040" y="97790"/>
                </a:moveTo>
                <a:lnTo>
                  <a:pt x="173990" y="97790"/>
                </a:lnTo>
                <a:lnTo>
                  <a:pt x="173990" y="176530"/>
                </a:lnTo>
                <a:lnTo>
                  <a:pt x="97790" y="176530"/>
                </a:lnTo>
                <a:lnTo>
                  <a:pt x="97790" y="195580"/>
                </a:lnTo>
                <a:lnTo>
                  <a:pt x="193040" y="195580"/>
                </a:lnTo>
                <a:lnTo>
                  <a:pt x="193040" y="97790"/>
                </a:lnTo>
                <a:close/>
                <a:moveTo>
                  <a:pt x="19050" y="195580"/>
                </a:moveTo>
                <a:lnTo>
                  <a:pt x="80010" y="195580"/>
                </a:lnTo>
                <a:lnTo>
                  <a:pt x="80010" y="176530"/>
                </a:lnTo>
                <a:lnTo>
                  <a:pt x="1270" y="176530"/>
                </a:lnTo>
                <a:lnTo>
                  <a:pt x="1270" y="414020"/>
                </a:lnTo>
                <a:lnTo>
                  <a:pt x="20320" y="414020"/>
                </a:lnTo>
                <a:lnTo>
                  <a:pt x="20320" y="195580"/>
                </a:lnTo>
                <a:lnTo>
                  <a:pt x="19050" y="195580"/>
                </a:lnTo>
                <a:close/>
                <a:moveTo>
                  <a:pt x="193040" y="19050"/>
                </a:moveTo>
                <a:lnTo>
                  <a:pt x="478173" y="19050"/>
                </a:lnTo>
                <a:lnTo>
                  <a:pt x="478173" y="0"/>
                </a:lnTo>
                <a:lnTo>
                  <a:pt x="173990" y="0"/>
                </a:lnTo>
                <a:lnTo>
                  <a:pt x="173990" y="78740"/>
                </a:lnTo>
                <a:lnTo>
                  <a:pt x="193040" y="78740"/>
                </a:lnTo>
                <a:lnTo>
                  <a:pt x="193040" y="19050"/>
                </a:lnTo>
                <a:close/>
                <a:moveTo>
                  <a:pt x="78740" y="176530"/>
                </a:moveTo>
                <a:lnTo>
                  <a:pt x="97790" y="176530"/>
                </a:lnTo>
                <a:lnTo>
                  <a:pt x="97790" y="195580"/>
                </a:lnTo>
                <a:lnTo>
                  <a:pt x="78740" y="195580"/>
                </a:lnTo>
                <a:lnTo>
                  <a:pt x="78740" y="176530"/>
                </a:lnTo>
                <a:close/>
                <a:moveTo>
                  <a:pt x="173990" y="78740"/>
                </a:moveTo>
                <a:lnTo>
                  <a:pt x="193040" y="78740"/>
                </a:lnTo>
                <a:lnTo>
                  <a:pt x="193040" y="97790"/>
                </a:lnTo>
                <a:lnTo>
                  <a:pt x="173990" y="97790"/>
                </a:lnTo>
                <a:lnTo>
                  <a:pt x="173990" y="78740"/>
                </a:lnTo>
                <a:close/>
                <a:moveTo>
                  <a:pt x="78740" y="414020"/>
                </a:moveTo>
                <a:lnTo>
                  <a:pt x="97790" y="414020"/>
                </a:lnTo>
                <a:lnTo>
                  <a:pt x="97790" y="1493922"/>
                </a:lnTo>
                <a:lnTo>
                  <a:pt x="78740" y="1493922"/>
                </a:lnTo>
                <a:lnTo>
                  <a:pt x="78740" y="414020"/>
                </a:lnTo>
                <a:close/>
                <a:moveTo>
                  <a:pt x="0" y="414020"/>
                </a:moveTo>
                <a:lnTo>
                  <a:pt x="19050" y="414020"/>
                </a:lnTo>
                <a:lnTo>
                  <a:pt x="19050" y="1493922"/>
                </a:lnTo>
                <a:lnTo>
                  <a:pt x="0" y="1493922"/>
                </a:lnTo>
                <a:lnTo>
                  <a:pt x="0" y="414020"/>
                </a:lnTo>
                <a:close/>
                <a:moveTo>
                  <a:pt x="187960" y="1838092"/>
                </a:moveTo>
                <a:lnTo>
                  <a:pt x="478173" y="1838092"/>
                </a:lnTo>
                <a:lnTo>
                  <a:pt x="478173" y="1857142"/>
                </a:lnTo>
                <a:lnTo>
                  <a:pt x="187960" y="1857142"/>
                </a:lnTo>
                <a:lnTo>
                  <a:pt x="187960" y="1838092"/>
                </a:lnTo>
                <a:close/>
                <a:moveTo>
                  <a:pt x="78740" y="1493922"/>
                </a:moveTo>
                <a:lnTo>
                  <a:pt x="97790" y="1493922"/>
                </a:lnTo>
                <a:lnTo>
                  <a:pt x="97790" y="1747922"/>
                </a:lnTo>
                <a:lnTo>
                  <a:pt x="78740" y="1747922"/>
                </a:lnTo>
                <a:lnTo>
                  <a:pt x="78740" y="1493922"/>
                </a:lnTo>
                <a:close/>
                <a:moveTo>
                  <a:pt x="97790" y="1838092"/>
                </a:moveTo>
                <a:lnTo>
                  <a:pt x="97790" y="1766972"/>
                </a:lnTo>
                <a:lnTo>
                  <a:pt x="78740" y="1766972"/>
                </a:lnTo>
                <a:lnTo>
                  <a:pt x="78740" y="1857142"/>
                </a:lnTo>
                <a:lnTo>
                  <a:pt x="168910" y="1857142"/>
                </a:lnTo>
                <a:lnTo>
                  <a:pt x="168910" y="1838092"/>
                </a:lnTo>
                <a:lnTo>
                  <a:pt x="97790" y="1838092"/>
                </a:lnTo>
                <a:close/>
                <a:moveTo>
                  <a:pt x="187960" y="1918102"/>
                </a:moveTo>
                <a:lnTo>
                  <a:pt x="187960" y="1857142"/>
                </a:lnTo>
                <a:lnTo>
                  <a:pt x="168910" y="1857142"/>
                </a:lnTo>
                <a:lnTo>
                  <a:pt x="168910" y="1935882"/>
                </a:lnTo>
                <a:lnTo>
                  <a:pt x="478173" y="1935882"/>
                </a:lnTo>
                <a:lnTo>
                  <a:pt x="478173" y="1916832"/>
                </a:lnTo>
                <a:lnTo>
                  <a:pt x="187960" y="1918102"/>
                </a:lnTo>
                <a:close/>
                <a:moveTo>
                  <a:pt x="19050" y="1747922"/>
                </a:moveTo>
                <a:lnTo>
                  <a:pt x="19050" y="1493922"/>
                </a:lnTo>
                <a:lnTo>
                  <a:pt x="0" y="1493922"/>
                </a:lnTo>
                <a:lnTo>
                  <a:pt x="0" y="1766972"/>
                </a:lnTo>
                <a:lnTo>
                  <a:pt x="78740" y="1766972"/>
                </a:lnTo>
                <a:lnTo>
                  <a:pt x="78740" y="1747922"/>
                </a:lnTo>
                <a:lnTo>
                  <a:pt x="19050" y="1747922"/>
                </a:lnTo>
                <a:close/>
                <a:moveTo>
                  <a:pt x="97790" y="1747922"/>
                </a:moveTo>
                <a:lnTo>
                  <a:pt x="97790" y="1766972"/>
                </a:lnTo>
                <a:lnTo>
                  <a:pt x="168910" y="1766972"/>
                </a:lnTo>
                <a:lnTo>
                  <a:pt x="168910" y="1838092"/>
                </a:lnTo>
                <a:lnTo>
                  <a:pt x="187960" y="1838092"/>
                </a:lnTo>
                <a:lnTo>
                  <a:pt x="187960" y="1747922"/>
                </a:lnTo>
                <a:lnTo>
                  <a:pt x="97790" y="1747922"/>
                </a:lnTo>
                <a:close/>
                <a:moveTo>
                  <a:pt x="78740" y="1747922"/>
                </a:moveTo>
                <a:lnTo>
                  <a:pt x="97790" y="1747922"/>
                </a:lnTo>
                <a:lnTo>
                  <a:pt x="97790" y="1766972"/>
                </a:lnTo>
                <a:lnTo>
                  <a:pt x="78740" y="1766972"/>
                </a:lnTo>
                <a:lnTo>
                  <a:pt x="78740" y="1747922"/>
                </a:lnTo>
                <a:close/>
                <a:moveTo>
                  <a:pt x="168910" y="1838092"/>
                </a:moveTo>
                <a:lnTo>
                  <a:pt x="187960" y="1838092"/>
                </a:lnTo>
                <a:lnTo>
                  <a:pt x="187960" y="1857142"/>
                </a:lnTo>
                <a:lnTo>
                  <a:pt x="168910" y="1857142"/>
                </a:lnTo>
                <a:lnTo>
                  <a:pt x="168910" y="1838092"/>
                </a:lnTo>
                <a:close/>
                <a:moveTo>
                  <a:pt x="478173" y="1838092"/>
                </a:moveTo>
                <a:lnTo>
                  <a:pt x="4319589" y="1838092"/>
                </a:lnTo>
                <a:lnTo>
                  <a:pt x="4319589" y="1857142"/>
                </a:lnTo>
                <a:lnTo>
                  <a:pt x="478173" y="1857142"/>
                </a:lnTo>
                <a:lnTo>
                  <a:pt x="478173" y="1838092"/>
                </a:lnTo>
                <a:close/>
                <a:moveTo>
                  <a:pt x="478173" y="1918102"/>
                </a:moveTo>
                <a:lnTo>
                  <a:pt x="4319589" y="1918102"/>
                </a:lnTo>
                <a:lnTo>
                  <a:pt x="4319589" y="1937152"/>
                </a:lnTo>
                <a:lnTo>
                  <a:pt x="478173" y="1937152"/>
                </a:lnTo>
                <a:lnTo>
                  <a:pt x="478173" y="1918102"/>
                </a:lnTo>
                <a:close/>
                <a:moveTo>
                  <a:pt x="4319589" y="1838092"/>
                </a:moveTo>
                <a:lnTo>
                  <a:pt x="4662212" y="1838092"/>
                </a:lnTo>
                <a:lnTo>
                  <a:pt x="4662212" y="1857142"/>
                </a:lnTo>
                <a:lnTo>
                  <a:pt x="4319589" y="1857142"/>
                </a:lnTo>
                <a:lnTo>
                  <a:pt x="4319589" y="1838092"/>
                </a:lnTo>
                <a:close/>
                <a:moveTo>
                  <a:pt x="4753652" y="1838092"/>
                </a:moveTo>
                <a:lnTo>
                  <a:pt x="4679992" y="1838092"/>
                </a:lnTo>
                <a:lnTo>
                  <a:pt x="4679992" y="1857142"/>
                </a:lnTo>
                <a:lnTo>
                  <a:pt x="4772702" y="1857142"/>
                </a:lnTo>
                <a:lnTo>
                  <a:pt x="4772702" y="1766972"/>
                </a:lnTo>
                <a:lnTo>
                  <a:pt x="4753652" y="1766972"/>
                </a:lnTo>
                <a:lnTo>
                  <a:pt x="4753652" y="1838092"/>
                </a:lnTo>
                <a:close/>
                <a:moveTo>
                  <a:pt x="4753652" y="1493922"/>
                </a:moveTo>
                <a:lnTo>
                  <a:pt x="4772702" y="1493922"/>
                </a:lnTo>
                <a:lnTo>
                  <a:pt x="4772702" y="1747922"/>
                </a:lnTo>
                <a:lnTo>
                  <a:pt x="4753652" y="1747922"/>
                </a:lnTo>
                <a:lnTo>
                  <a:pt x="4753652" y="1493922"/>
                </a:lnTo>
                <a:close/>
                <a:moveTo>
                  <a:pt x="4833662" y="1747922"/>
                </a:moveTo>
                <a:lnTo>
                  <a:pt x="4772702" y="1747922"/>
                </a:lnTo>
                <a:lnTo>
                  <a:pt x="4772702" y="1766972"/>
                </a:lnTo>
                <a:lnTo>
                  <a:pt x="4851442" y="1766972"/>
                </a:lnTo>
                <a:lnTo>
                  <a:pt x="4851442" y="1493922"/>
                </a:lnTo>
                <a:lnTo>
                  <a:pt x="4832392" y="1493922"/>
                </a:lnTo>
                <a:lnTo>
                  <a:pt x="4833662" y="1747922"/>
                </a:lnTo>
                <a:close/>
                <a:moveTo>
                  <a:pt x="4660942" y="1918102"/>
                </a:moveTo>
                <a:lnTo>
                  <a:pt x="4317969" y="1918102"/>
                </a:lnTo>
                <a:lnTo>
                  <a:pt x="4317969" y="1937152"/>
                </a:lnTo>
                <a:lnTo>
                  <a:pt x="4679992" y="1937152"/>
                </a:lnTo>
                <a:lnTo>
                  <a:pt x="4679992" y="1858412"/>
                </a:lnTo>
                <a:lnTo>
                  <a:pt x="4660942" y="1858412"/>
                </a:lnTo>
                <a:lnTo>
                  <a:pt x="4660942" y="1918102"/>
                </a:lnTo>
                <a:close/>
                <a:moveTo>
                  <a:pt x="4660942" y="1838092"/>
                </a:moveTo>
                <a:lnTo>
                  <a:pt x="4679992" y="1838092"/>
                </a:lnTo>
                <a:lnTo>
                  <a:pt x="4679992" y="1766972"/>
                </a:lnTo>
                <a:lnTo>
                  <a:pt x="4753652" y="1766972"/>
                </a:lnTo>
                <a:lnTo>
                  <a:pt x="4753652" y="1747922"/>
                </a:lnTo>
                <a:lnTo>
                  <a:pt x="4660942" y="1747922"/>
                </a:lnTo>
                <a:lnTo>
                  <a:pt x="4679992" y="1838092"/>
                </a:lnTo>
                <a:lnTo>
                  <a:pt x="4679992" y="1857142"/>
                </a:lnTo>
                <a:lnTo>
                  <a:pt x="4660942" y="1857142"/>
                </a:lnTo>
                <a:lnTo>
                  <a:pt x="4660942" y="1838092"/>
                </a:lnTo>
                <a:close/>
                <a:moveTo>
                  <a:pt x="4753652" y="1747922"/>
                </a:moveTo>
                <a:lnTo>
                  <a:pt x="4772702" y="1747922"/>
                </a:lnTo>
                <a:lnTo>
                  <a:pt x="4772702" y="1766972"/>
                </a:lnTo>
                <a:lnTo>
                  <a:pt x="4753652" y="1766972"/>
                </a:lnTo>
                <a:lnTo>
                  <a:pt x="4753652" y="1747922"/>
                </a:lnTo>
                <a:close/>
                <a:moveTo>
                  <a:pt x="4753652" y="414020"/>
                </a:moveTo>
                <a:lnTo>
                  <a:pt x="4772702" y="414020"/>
                </a:lnTo>
                <a:lnTo>
                  <a:pt x="4772702" y="1493922"/>
                </a:lnTo>
                <a:lnTo>
                  <a:pt x="4753652" y="1493922"/>
                </a:lnTo>
                <a:lnTo>
                  <a:pt x="4753652" y="414020"/>
                </a:lnTo>
                <a:close/>
                <a:moveTo>
                  <a:pt x="4833662" y="414020"/>
                </a:moveTo>
                <a:lnTo>
                  <a:pt x="4852712" y="414020"/>
                </a:lnTo>
                <a:lnTo>
                  <a:pt x="4852712" y="1493922"/>
                </a:lnTo>
                <a:lnTo>
                  <a:pt x="4833662" y="1493922"/>
                </a:lnTo>
                <a:lnTo>
                  <a:pt x="4833662" y="414020"/>
                </a:lnTo>
                <a:close/>
                <a:moveTo>
                  <a:pt x="4753652" y="97790"/>
                </a:moveTo>
                <a:lnTo>
                  <a:pt x="4753652" y="171450"/>
                </a:lnTo>
                <a:lnTo>
                  <a:pt x="4772702" y="171450"/>
                </a:lnTo>
                <a:lnTo>
                  <a:pt x="4772702" y="78740"/>
                </a:lnTo>
                <a:lnTo>
                  <a:pt x="4679992" y="78740"/>
                </a:lnTo>
                <a:lnTo>
                  <a:pt x="4679992" y="97790"/>
                </a:lnTo>
                <a:lnTo>
                  <a:pt x="4753652" y="97790"/>
                </a:lnTo>
                <a:close/>
                <a:moveTo>
                  <a:pt x="4753652" y="190500"/>
                </a:moveTo>
                <a:lnTo>
                  <a:pt x="4772702" y="190500"/>
                </a:lnTo>
                <a:lnTo>
                  <a:pt x="4772702" y="414020"/>
                </a:lnTo>
                <a:lnTo>
                  <a:pt x="4753652" y="414020"/>
                </a:lnTo>
                <a:lnTo>
                  <a:pt x="4753652" y="190500"/>
                </a:lnTo>
                <a:close/>
                <a:moveTo>
                  <a:pt x="4319589" y="78740"/>
                </a:moveTo>
                <a:lnTo>
                  <a:pt x="4662212" y="78740"/>
                </a:lnTo>
                <a:lnTo>
                  <a:pt x="4662212" y="97790"/>
                </a:lnTo>
                <a:lnTo>
                  <a:pt x="4319589" y="97790"/>
                </a:lnTo>
                <a:lnTo>
                  <a:pt x="4319589" y="78740"/>
                </a:lnTo>
                <a:close/>
                <a:moveTo>
                  <a:pt x="4753652" y="190500"/>
                </a:moveTo>
                <a:lnTo>
                  <a:pt x="4753652" y="171450"/>
                </a:lnTo>
                <a:lnTo>
                  <a:pt x="4679992" y="171450"/>
                </a:lnTo>
                <a:lnTo>
                  <a:pt x="4679992" y="97790"/>
                </a:lnTo>
                <a:lnTo>
                  <a:pt x="4660942" y="97790"/>
                </a:lnTo>
                <a:lnTo>
                  <a:pt x="4660942" y="190500"/>
                </a:lnTo>
                <a:lnTo>
                  <a:pt x="4753652" y="190500"/>
                </a:lnTo>
                <a:close/>
                <a:moveTo>
                  <a:pt x="4660942" y="19050"/>
                </a:moveTo>
                <a:lnTo>
                  <a:pt x="4660942" y="80010"/>
                </a:lnTo>
                <a:lnTo>
                  <a:pt x="4679992" y="80010"/>
                </a:lnTo>
                <a:lnTo>
                  <a:pt x="4679992" y="1270"/>
                </a:lnTo>
                <a:lnTo>
                  <a:pt x="4317969" y="1270"/>
                </a:lnTo>
                <a:lnTo>
                  <a:pt x="4317969" y="20320"/>
                </a:lnTo>
                <a:lnTo>
                  <a:pt x="4660942" y="20320"/>
                </a:lnTo>
                <a:lnTo>
                  <a:pt x="4660942" y="19050"/>
                </a:lnTo>
                <a:close/>
                <a:moveTo>
                  <a:pt x="4833662" y="190500"/>
                </a:moveTo>
                <a:lnTo>
                  <a:pt x="4833662" y="414020"/>
                </a:lnTo>
                <a:lnTo>
                  <a:pt x="4852712" y="414020"/>
                </a:lnTo>
                <a:lnTo>
                  <a:pt x="4852712" y="171450"/>
                </a:lnTo>
                <a:lnTo>
                  <a:pt x="4773972" y="171450"/>
                </a:lnTo>
                <a:lnTo>
                  <a:pt x="4773972" y="190500"/>
                </a:lnTo>
                <a:lnTo>
                  <a:pt x="4833662" y="190500"/>
                </a:lnTo>
                <a:close/>
                <a:moveTo>
                  <a:pt x="4753652" y="171450"/>
                </a:moveTo>
                <a:lnTo>
                  <a:pt x="4772702" y="171450"/>
                </a:lnTo>
                <a:lnTo>
                  <a:pt x="4772702" y="190500"/>
                </a:lnTo>
                <a:lnTo>
                  <a:pt x="4753652" y="190500"/>
                </a:lnTo>
                <a:lnTo>
                  <a:pt x="4753652" y="171450"/>
                </a:lnTo>
                <a:close/>
                <a:moveTo>
                  <a:pt x="4660942" y="78740"/>
                </a:moveTo>
                <a:lnTo>
                  <a:pt x="4679992" y="78740"/>
                </a:lnTo>
                <a:lnTo>
                  <a:pt x="4679992" y="97790"/>
                </a:lnTo>
                <a:lnTo>
                  <a:pt x="4660942" y="97790"/>
                </a:lnTo>
                <a:lnTo>
                  <a:pt x="4660942" y="78740"/>
                </a:lnTo>
                <a:close/>
                <a:moveTo>
                  <a:pt x="478173" y="78740"/>
                </a:moveTo>
                <a:lnTo>
                  <a:pt x="4319589" y="78740"/>
                </a:lnTo>
                <a:lnTo>
                  <a:pt x="4319589" y="97790"/>
                </a:lnTo>
                <a:lnTo>
                  <a:pt x="478173" y="97790"/>
                </a:lnTo>
                <a:lnTo>
                  <a:pt x="478173" y="78740"/>
                </a:lnTo>
                <a:close/>
                <a:moveTo>
                  <a:pt x="478173" y="0"/>
                </a:moveTo>
                <a:lnTo>
                  <a:pt x="4319589" y="0"/>
                </a:lnTo>
                <a:lnTo>
                  <a:pt x="4319589" y="19050"/>
                </a:lnTo>
                <a:lnTo>
                  <a:pt x="478173" y="19050"/>
                </a:lnTo>
                <a:lnTo>
                  <a:pt x="478173" y="0"/>
                </a:lnTo>
                <a:close/>
              </a:path>
            </a:pathLst>
          </a:custGeom>
          <a:solidFill>
            <a:srgbClr val="0D907E"/>
          </a:solidFill>
          <a:ln>
            <a:noFill/>
          </a:ln>
        </p:spPr>
      </p:sp>
      <p:sp>
        <p:nvSpPr>
          <p:cNvPr id="691" name="Google Shape;691;p23"/>
          <p:cNvSpPr/>
          <p:nvPr/>
        </p:nvSpPr>
        <p:spPr>
          <a:xfrm>
            <a:off x="441734" y="7893862"/>
            <a:ext cx="2072056" cy="827143"/>
          </a:xfrm>
          <a:custGeom>
            <a:rect b="b" l="l" r="r" t="t"/>
            <a:pathLst>
              <a:path extrusionOk="0" h="1937152" w="4852712">
                <a:moveTo>
                  <a:pt x="193040" y="78740"/>
                </a:moveTo>
                <a:lnTo>
                  <a:pt x="478173" y="78740"/>
                </a:lnTo>
                <a:lnTo>
                  <a:pt x="478173" y="97790"/>
                </a:lnTo>
                <a:lnTo>
                  <a:pt x="193040" y="97790"/>
                </a:lnTo>
                <a:lnTo>
                  <a:pt x="193040" y="78740"/>
                </a:lnTo>
                <a:close/>
                <a:moveTo>
                  <a:pt x="78740" y="195580"/>
                </a:moveTo>
                <a:lnTo>
                  <a:pt x="97790" y="195580"/>
                </a:lnTo>
                <a:lnTo>
                  <a:pt x="97790" y="414020"/>
                </a:lnTo>
                <a:lnTo>
                  <a:pt x="78740" y="414020"/>
                </a:lnTo>
                <a:lnTo>
                  <a:pt x="78740" y="195580"/>
                </a:lnTo>
                <a:close/>
                <a:moveTo>
                  <a:pt x="97790" y="97790"/>
                </a:moveTo>
                <a:lnTo>
                  <a:pt x="173990" y="97790"/>
                </a:lnTo>
                <a:lnTo>
                  <a:pt x="173990" y="78740"/>
                </a:lnTo>
                <a:lnTo>
                  <a:pt x="78740" y="78740"/>
                </a:lnTo>
                <a:lnTo>
                  <a:pt x="78740" y="176530"/>
                </a:lnTo>
                <a:lnTo>
                  <a:pt x="97790" y="176530"/>
                </a:lnTo>
                <a:lnTo>
                  <a:pt x="97790" y="97790"/>
                </a:lnTo>
                <a:close/>
                <a:moveTo>
                  <a:pt x="193040" y="97790"/>
                </a:moveTo>
                <a:lnTo>
                  <a:pt x="173990" y="97790"/>
                </a:lnTo>
                <a:lnTo>
                  <a:pt x="173990" y="176530"/>
                </a:lnTo>
                <a:lnTo>
                  <a:pt x="97790" y="176530"/>
                </a:lnTo>
                <a:lnTo>
                  <a:pt x="97790" y="195580"/>
                </a:lnTo>
                <a:lnTo>
                  <a:pt x="193040" y="195580"/>
                </a:lnTo>
                <a:lnTo>
                  <a:pt x="193040" y="97790"/>
                </a:lnTo>
                <a:close/>
                <a:moveTo>
                  <a:pt x="19050" y="195580"/>
                </a:moveTo>
                <a:lnTo>
                  <a:pt x="80010" y="195580"/>
                </a:lnTo>
                <a:lnTo>
                  <a:pt x="80010" y="176530"/>
                </a:lnTo>
                <a:lnTo>
                  <a:pt x="1270" y="176530"/>
                </a:lnTo>
                <a:lnTo>
                  <a:pt x="1270" y="414020"/>
                </a:lnTo>
                <a:lnTo>
                  <a:pt x="20320" y="414020"/>
                </a:lnTo>
                <a:lnTo>
                  <a:pt x="20320" y="195580"/>
                </a:lnTo>
                <a:lnTo>
                  <a:pt x="19050" y="195580"/>
                </a:lnTo>
                <a:close/>
                <a:moveTo>
                  <a:pt x="193040" y="19050"/>
                </a:moveTo>
                <a:lnTo>
                  <a:pt x="478173" y="19050"/>
                </a:lnTo>
                <a:lnTo>
                  <a:pt x="478173" y="0"/>
                </a:lnTo>
                <a:lnTo>
                  <a:pt x="173990" y="0"/>
                </a:lnTo>
                <a:lnTo>
                  <a:pt x="173990" y="78740"/>
                </a:lnTo>
                <a:lnTo>
                  <a:pt x="193040" y="78740"/>
                </a:lnTo>
                <a:lnTo>
                  <a:pt x="193040" y="19050"/>
                </a:lnTo>
                <a:close/>
                <a:moveTo>
                  <a:pt x="78740" y="176530"/>
                </a:moveTo>
                <a:lnTo>
                  <a:pt x="97790" y="176530"/>
                </a:lnTo>
                <a:lnTo>
                  <a:pt x="97790" y="195580"/>
                </a:lnTo>
                <a:lnTo>
                  <a:pt x="78740" y="195580"/>
                </a:lnTo>
                <a:lnTo>
                  <a:pt x="78740" y="176530"/>
                </a:lnTo>
                <a:close/>
                <a:moveTo>
                  <a:pt x="173990" y="78740"/>
                </a:moveTo>
                <a:lnTo>
                  <a:pt x="193040" y="78740"/>
                </a:lnTo>
                <a:lnTo>
                  <a:pt x="193040" y="97790"/>
                </a:lnTo>
                <a:lnTo>
                  <a:pt x="173990" y="97790"/>
                </a:lnTo>
                <a:lnTo>
                  <a:pt x="173990" y="78740"/>
                </a:lnTo>
                <a:close/>
                <a:moveTo>
                  <a:pt x="78740" y="414020"/>
                </a:moveTo>
                <a:lnTo>
                  <a:pt x="97790" y="414020"/>
                </a:lnTo>
                <a:lnTo>
                  <a:pt x="97790" y="1493922"/>
                </a:lnTo>
                <a:lnTo>
                  <a:pt x="78740" y="1493922"/>
                </a:lnTo>
                <a:lnTo>
                  <a:pt x="78740" y="414020"/>
                </a:lnTo>
                <a:close/>
                <a:moveTo>
                  <a:pt x="0" y="414020"/>
                </a:moveTo>
                <a:lnTo>
                  <a:pt x="19050" y="414020"/>
                </a:lnTo>
                <a:lnTo>
                  <a:pt x="19050" y="1493922"/>
                </a:lnTo>
                <a:lnTo>
                  <a:pt x="0" y="1493922"/>
                </a:lnTo>
                <a:lnTo>
                  <a:pt x="0" y="414020"/>
                </a:lnTo>
                <a:close/>
                <a:moveTo>
                  <a:pt x="187960" y="1838092"/>
                </a:moveTo>
                <a:lnTo>
                  <a:pt x="478173" y="1838092"/>
                </a:lnTo>
                <a:lnTo>
                  <a:pt x="478173" y="1857142"/>
                </a:lnTo>
                <a:lnTo>
                  <a:pt x="187960" y="1857142"/>
                </a:lnTo>
                <a:lnTo>
                  <a:pt x="187960" y="1838092"/>
                </a:lnTo>
                <a:close/>
                <a:moveTo>
                  <a:pt x="78740" y="1493922"/>
                </a:moveTo>
                <a:lnTo>
                  <a:pt x="97790" y="1493922"/>
                </a:lnTo>
                <a:lnTo>
                  <a:pt x="97790" y="1747922"/>
                </a:lnTo>
                <a:lnTo>
                  <a:pt x="78740" y="1747922"/>
                </a:lnTo>
                <a:lnTo>
                  <a:pt x="78740" y="1493922"/>
                </a:lnTo>
                <a:close/>
                <a:moveTo>
                  <a:pt x="97790" y="1838092"/>
                </a:moveTo>
                <a:lnTo>
                  <a:pt x="97790" y="1766972"/>
                </a:lnTo>
                <a:lnTo>
                  <a:pt x="78740" y="1766972"/>
                </a:lnTo>
                <a:lnTo>
                  <a:pt x="78740" y="1857142"/>
                </a:lnTo>
                <a:lnTo>
                  <a:pt x="168910" y="1857142"/>
                </a:lnTo>
                <a:lnTo>
                  <a:pt x="168910" y="1838092"/>
                </a:lnTo>
                <a:lnTo>
                  <a:pt x="97790" y="1838092"/>
                </a:lnTo>
                <a:close/>
                <a:moveTo>
                  <a:pt x="187960" y="1918102"/>
                </a:moveTo>
                <a:lnTo>
                  <a:pt x="187960" y="1857142"/>
                </a:lnTo>
                <a:lnTo>
                  <a:pt x="168910" y="1857142"/>
                </a:lnTo>
                <a:lnTo>
                  <a:pt x="168910" y="1935882"/>
                </a:lnTo>
                <a:lnTo>
                  <a:pt x="478173" y="1935882"/>
                </a:lnTo>
                <a:lnTo>
                  <a:pt x="478173" y="1916832"/>
                </a:lnTo>
                <a:lnTo>
                  <a:pt x="187960" y="1918102"/>
                </a:lnTo>
                <a:close/>
                <a:moveTo>
                  <a:pt x="19050" y="1747922"/>
                </a:moveTo>
                <a:lnTo>
                  <a:pt x="19050" y="1493922"/>
                </a:lnTo>
                <a:lnTo>
                  <a:pt x="0" y="1493922"/>
                </a:lnTo>
                <a:lnTo>
                  <a:pt x="0" y="1766972"/>
                </a:lnTo>
                <a:lnTo>
                  <a:pt x="78740" y="1766972"/>
                </a:lnTo>
                <a:lnTo>
                  <a:pt x="78740" y="1747922"/>
                </a:lnTo>
                <a:lnTo>
                  <a:pt x="19050" y="1747922"/>
                </a:lnTo>
                <a:close/>
                <a:moveTo>
                  <a:pt x="97790" y="1747922"/>
                </a:moveTo>
                <a:lnTo>
                  <a:pt x="97790" y="1766972"/>
                </a:lnTo>
                <a:lnTo>
                  <a:pt x="168910" y="1766972"/>
                </a:lnTo>
                <a:lnTo>
                  <a:pt x="168910" y="1838092"/>
                </a:lnTo>
                <a:lnTo>
                  <a:pt x="187960" y="1838092"/>
                </a:lnTo>
                <a:lnTo>
                  <a:pt x="187960" y="1747922"/>
                </a:lnTo>
                <a:lnTo>
                  <a:pt x="97790" y="1747922"/>
                </a:lnTo>
                <a:close/>
                <a:moveTo>
                  <a:pt x="78740" y="1747922"/>
                </a:moveTo>
                <a:lnTo>
                  <a:pt x="97790" y="1747922"/>
                </a:lnTo>
                <a:lnTo>
                  <a:pt x="97790" y="1766972"/>
                </a:lnTo>
                <a:lnTo>
                  <a:pt x="78740" y="1766972"/>
                </a:lnTo>
                <a:lnTo>
                  <a:pt x="78740" y="1747922"/>
                </a:lnTo>
                <a:close/>
                <a:moveTo>
                  <a:pt x="168910" y="1838092"/>
                </a:moveTo>
                <a:lnTo>
                  <a:pt x="187960" y="1838092"/>
                </a:lnTo>
                <a:lnTo>
                  <a:pt x="187960" y="1857142"/>
                </a:lnTo>
                <a:lnTo>
                  <a:pt x="168910" y="1857142"/>
                </a:lnTo>
                <a:lnTo>
                  <a:pt x="168910" y="1838092"/>
                </a:lnTo>
                <a:close/>
                <a:moveTo>
                  <a:pt x="478173" y="1838092"/>
                </a:moveTo>
                <a:lnTo>
                  <a:pt x="4319589" y="1838092"/>
                </a:lnTo>
                <a:lnTo>
                  <a:pt x="4319589" y="1857142"/>
                </a:lnTo>
                <a:lnTo>
                  <a:pt x="478173" y="1857142"/>
                </a:lnTo>
                <a:lnTo>
                  <a:pt x="478173" y="1838092"/>
                </a:lnTo>
                <a:close/>
                <a:moveTo>
                  <a:pt x="478173" y="1918102"/>
                </a:moveTo>
                <a:lnTo>
                  <a:pt x="4319589" y="1918102"/>
                </a:lnTo>
                <a:lnTo>
                  <a:pt x="4319589" y="1937152"/>
                </a:lnTo>
                <a:lnTo>
                  <a:pt x="478173" y="1937152"/>
                </a:lnTo>
                <a:lnTo>
                  <a:pt x="478173" y="1918102"/>
                </a:lnTo>
                <a:close/>
                <a:moveTo>
                  <a:pt x="4319589" y="1838092"/>
                </a:moveTo>
                <a:lnTo>
                  <a:pt x="4662212" y="1838092"/>
                </a:lnTo>
                <a:lnTo>
                  <a:pt x="4662212" y="1857142"/>
                </a:lnTo>
                <a:lnTo>
                  <a:pt x="4319589" y="1857142"/>
                </a:lnTo>
                <a:lnTo>
                  <a:pt x="4319589" y="1838092"/>
                </a:lnTo>
                <a:close/>
                <a:moveTo>
                  <a:pt x="4753652" y="1838092"/>
                </a:moveTo>
                <a:lnTo>
                  <a:pt x="4679992" y="1838092"/>
                </a:lnTo>
                <a:lnTo>
                  <a:pt x="4679992" y="1857142"/>
                </a:lnTo>
                <a:lnTo>
                  <a:pt x="4772702" y="1857142"/>
                </a:lnTo>
                <a:lnTo>
                  <a:pt x="4772702" y="1766972"/>
                </a:lnTo>
                <a:lnTo>
                  <a:pt x="4753652" y="1766972"/>
                </a:lnTo>
                <a:lnTo>
                  <a:pt x="4753652" y="1838092"/>
                </a:lnTo>
                <a:close/>
                <a:moveTo>
                  <a:pt x="4753652" y="1493922"/>
                </a:moveTo>
                <a:lnTo>
                  <a:pt x="4772702" y="1493922"/>
                </a:lnTo>
                <a:lnTo>
                  <a:pt x="4772702" y="1747922"/>
                </a:lnTo>
                <a:lnTo>
                  <a:pt x="4753652" y="1747922"/>
                </a:lnTo>
                <a:lnTo>
                  <a:pt x="4753652" y="1493922"/>
                </a:lnTo>
                <a:close/>
                <a:moveTo>
                  <a:pt x="4833662" y="1747922"/>
                </a:moveTo>
                <a:lnTo>
                  <a:pt x="4772702" y="1747922"/>
                </a:lnTo>
                <a:lnTo>
                  <a:pt x="4772702" y="1766972"/>
                </a:lnTo>
                <a:lnTo>
                  <a:pt x="4851442" y="1766972"/>
                </a:lnTo>
                <a:lnTo>
                  <a:pt x="4851442" y="1493922"/>
                </a:lnTo>
                <a:lnTo>
                  <a:pt x="4832392" y="1493922"/>
                </a:lnTo>
                <a:lnTo>
                  <a:pt x="4833662" y="1747922"/>
                </a:lnTo>
                <a:close/>
                <a:moveTo>
                  <a:pt x="4660942" y="1918102"/>
                </a:moveTo>
                <a:lnTo>
                  <a:pt x="4317969" y="1918102"/>
                </a:lnTo>
                <a:lnTo>
                  <a:pt x="4317969" y="1937152"/>
                </a:lnTo>
                <a:lnTo>
                  <a:pt x="4679992" y="1937152"/>
                </a:lnTo>
                <a:lnTo>
                  <a:pt x="4679992" y="1858412"/>
                </a:lnTo>
                <a:lnTo>
                  <a:pt x="4660942" y="1858412"/>
                </a:lnTo>
                <a:lnTo>
                  <a:pt x="4660942" y="1918102"/>
                </a:lnTo>
                <a:close/>
                <a:moveTo>
                  <a:pt x="4660942" y="1838092"/>
                </a:moveTo>
                <a:lnTo>
                  <a:pt x="4679992" y="1838092"/>
                </a:lnTo>
                <a:lnTo>
                  <a:pt x="4679992" y="1766972"/>
                </a:lnTo>
                <a:lnTo>
                  <a:pt x="4753652" y="1766972"/>
                </a:lnTo>
                <a:lnTo>
                  <a:pt x="4753652" y="1747922"/>
                </a:lnTo>
                <a:lnTo>
                  <a:pt x="4660942" y="1747922"/>
                </a:lnTo>
                <a:lnTo>
                  <a:pt x="4679992" y="1838092"/>
                </a:lnTo>
                <a:lnTo>
                  <a:pt x="4679992" y="1857142"/>
                </a:lnTo>
                <a:lnTo>
                  <a:pt x="4660942" y="1857142"/>
                </a:lnTo>
                <a:lnTo>
                  <a:pt x="4660942" y="1838092"/>
                </a:lnTo>
                <a:close/>
                <a:moveTo>
                  <a:pt x="4753652" y="1747922"/>
                </a:moveTo>
                <a:lnTo>
                  <a:pt x="4772702" y="1747922"/>
                </a:lnTo>
                <a:lnTo>
                  <a:pt x="4772702" y="1766972"/>
                </a:lnTo>
                <a:lnTo>
                  <a:pt x="4753652" y="1766972"/>
                </a:lnTo>
                <a:lnTo>
                  <a:pt x="4753652" y="1747922"/>
                </a:lnTo>
                <a:close/>
                <a:moveTo>
                  <a:pt x="4753652" y="414020"/>
                </a:moveTo>
                <a:lnTo>
                  <a:pt x="4772702" y="414020"/>
                </a:lnTo>
                <a:lnTo>
                  <a:pt x="4772702" y="1493922"/>
                </a:lnTo>
                <a:lnTo>
                  <a:pt x="4753652" y="1493922"/>
                </a:lnTo>
                <a:lnTo>
                  <a:pt x="4753652" y="414020"/>
                </a:lnTo>
                <a:close/>
                <a:moveTo>
                  <a:pt x="4833662" y="414020"/>
                </a:moveTo>
                <a:lnTo>
                  <a:pt x="4852712" y="414020"/>
                </a:lnTo>
                <a:lnTo>
                  <a:pt x="4852712" y="1493922"/>
                </a:lnTo>
                <a:lnTo>
                  <a:pt x="4833662" y="1493922"/>
                </a:lnTo>
                <a:lnTo>
                  <a:pt x="4833662" y="414020"/>
                </a:lnTo>
                <a:close/>
                <a:moveTo>
                  <a:pt x="4753652" y="97790"/>
                </a:moveTo>
                <a:lnTo>
                  <a:pt x="4753652" y="171450"/>
                </a:lnTo>
                <a:lnTo>
                  <a:pt x="4772702" y="171450"/>
                </a:lnTo>
                <a:lnTo>
                  <a:pt x="4772702" y="78740"/>
                </a:lnTo>
                <a:lnTo>
                  <a:pt x="4679992" y="78740"/>
                </a:lnTo>
                <a:lnTo>
                  <a:pt x="4679992" y="97790"/>
                </a:lnTo>
                <a:lnTo>
                  <a:pt x="4753652" y="97790"/>
                </a:lnTo>
                <a:close/>
                <a:moveTo>
                  <a:pt x="4753652" y="190500"/>
                </a:moveTo>
                <a:lnTo>
                  <a:pt x="4772702" y="190500"/>
                </a:lnTo>
                <a:lnTo>
                  <a:pt x="4772702" y="414020"/>
                </a:lnTo>
                <a:lnTo>
                  <a:pt x="4753652" y="414020"/>
                </a:lnTo>
                <a:lnTo>
                  <a:pt x="4753652" y="190500"/>
                </a:lnTo>
                <a:close/>
                <a:moveTo>
                  <a:pt x="4319589" y="78740"/>
                </a:moveTo>
                <a:lnTo>
                  <a:pt x="4662212" y="78740"/>
                </a:lnTo>
                <a:lnTo>
                  <a:pt x="4662212" y="97790"/>
                </a:lnTo>
                <a:lnTo>
                  <a:pt x="4319589" y="97790"/>
                </a:lnTo>
                <a:lnTo>
                  <a:pt x="4319589" y="78740"/>
                </a:lnTo>
                <a:close/>
                <a:moveTo>
                  <a:pt x="4753652" y="190500"/>
                </a:moveTo>
                <a:lnTo>
                  <a:pt x="4753652" y="171450"/>
                </a:lnTo>
                <a:lnTo>
                  <a:pt x="4679992" y="171450"/>
                </a:lnTo>
                <a:lnTo>
                  <a:pt x="4679992" y="97790"/>
                </a:lnTo>
                <a:lnTo>
                  <a:pt x="4660942" y="97790"/>
                </a:lnTo>
                <a:lnTo>
                  <a:pt x="4660942" y="190500"/>
                </a:lnTo>
                <a:lnTo>
                  <a:pt x="4753652" y="190500"/>
                </a:lnTo>
                <a:close/>
                <a:moveTo>
                  <a:pt x="4660942" y="19050"/>
                </a:moveTo>
                <a:lnTo>
                  <a:pt x="4660942" y="80010"/>
                </a:lnTo>
                <a:lnTo>
                  <a:pt x="4679992" y="80010"/>
                </a:lnTo>
                <a:lnTo>
                  <a:pt x="4679992" y="1270"/>
                </a:lnTo>
                <a:lnTo>
                  <a:pt x="4317969" y="1270"/>
                </a:lnTo>
                <a:lnTo>
                  <a:pt x="4317969" y="20320"/>
                </a:lnTo>
                <a:lnTo>
                  <a:pt x="4660942" y="20320"/>
                </a:lnTo>
                <a:lnTo>
                  <a:pt x="4660942" y="19050"/>
                </a:lnTo>
                <a:close/>
                <a:moveTo>
                  <a:pt x="4833662" y="190500"/>
                </a:moveTo>
                <a:lnTo>
                  <a:pt x="4833662" y="414020"/>
                </a:lnTo>
                <a:lnTo>
                  <a:pt x="4852712" y="414020"/>
                </a:lnTo>
                <a:lnTo>
                  <a:pt x="4852712" y="171450"/>
                </a:lnTo>
                <a:lnTo>
                  <a:pt x="4773972" y="171450"/>
                </a:lnTo>
                <a:lnTo>
                  <a:pt x="4773972" y="190500"/>
                </a:lnTo>
                <a:lnTo>
                  <a:pt x="4833662" y="190500"/>
                </a:lnTo>
                <a:close/>
                <a:moveTo>
                  <a:pt x="4753652" y="171450"/>
                </a:moveTo>
                <a:lnTo>
                  <a:pt x="4772702" y="171450"/>
                </a:lnTo>
                <a:lnTo>
                  <a:pt x="4772702" y="190500"/>
                </a:lnTo>
                <a:lnTo>
                  <a:pt x="4753652" y="190500"/>
                </a:lnTo>
                <a:lnTo>
                  <a:pt x="4753652" y="171450"/>
                </a:lnTo>
                <a:close/>
                <a:moveTo>
                  <a:pt x="4660942" y="78740"/>
                </a:moveTo>
                <a:lnTo>
                  <a:pt x="4679992" y="78740"/>
                </a:lnTo>
                <a:lnTo>
                  <a:pt x="4679992" y="97790"/>
                </a:lnTo>
                <a:lnTo>
                  <a:pt x="4660942" y="97790"/>
                </a:lnTo>
                <a:lnTo>
                  <a:pt x="4660942" y="78740"/>
                </a:lnTo>
                <a:close/>
                <a:moveTo>
                  <a:pt x="478173" y="78740"/>
                </a:moveTo>
                <a:lnTo>
                  <a:pt x="4319589" y="78740"/>
                </a:lnTo>
                <a:lnTo>
                  <a:pt x="4319589" y="97790"/>
                </a:lnTo>
                <a:lnTo>
                  <a:pt x="478173" y="97790"/>
                </a:lnTo>
                <a:lnTo>
                  <a:pt x="478173" y="78740"/>
                </a:lnTo>
                <a:close/>
                <a:moveTo>
                  <a:pt x="478173" y="0"/>
                </a:moveTo>
                <a:lnTo>
                  <a:pt x="4319589" y="0"/>
                </a:lnTo>
                <a:lnTo>
                  <a:pt x="4319589" y="19050"/>
                </a:lnTo>
                <a:lnTo>
                  <a:pt x="478173" y="19050"/>
                </a:lnTo>
                <a:lnTo>
                  <a:pt x="478173" y="0"/>
                </a:lnTo>
                <a:close/>
              </a:path>
            </a:pathLst>
          </a:custGeom>
          <a:solidFill>
            <a:srgbClr val="0D907E"/>
          </a:solidFill>
          <a:ln>
            <a:noFill/>
          </a:ln>
        </p:spPr>
      </p:sp>
      <p:sp>
        <p:nvSpPr>
          <p:cNvPr id="692" name="Google Shape;692;p23"/>
          <p:cNvSpPr/>
          <p:nvPr/>
        </p:nvSpPr>
        <p:spPr>
          <a:xfrm>
            <a:off x="5297848" y="7965864"/>
            <a:ext cx="2072056" cy="827143"/>
          </a:xfrm>
          <a:custGeom>
            <a:rect b="b" l="l" r="r" t="t"/>
            <a:pathLst>
              <a:path extrusionOk="0" h="1937152" w="4852712">
                <a:moveTo>
                  <a:pt x="193040" y="78740"/>
                </a:moveTo>
                <a:lnTo>
                  <a:pt x="478173" y="78740"/>
                </a:lnTo>
                <a:lnTo>
                  <a:pt x="478173" y="97790"/>
                </a:lnTo>
                <a:lnTo>
                  <a:pt x="193040" y="97790"/>
                </a:lnTo>
                <a:lnTo>
                  <a:pt x="193040" y="78740"/>
                </a:lnTo>
                <a:close/>
                <a:moveTo>
                  <a:pt x="78740" y="195580"/>
                </a:moveTo>
                <a:lnTo>
                  <a:pt x="97790" y="195580"/>
                </a:lnTo>
                <a:lnTo>
                  <a:pt x="97790" y="414020"/>
                </a:lnTo>
                <a:lnTo>
                  <a:pt x="78740" y="414020"/>
                </a:lnTo>
                <a:lnTo>
                  <a:pt x="78740" y="195580"/>
                </a:lnTo>
                <a:close/>
                <a:moveTo>
                  <a:pt x="97790" y="97790"/>
                </a:moveTo>
                <a:lnTo>
                  <a:pt x="173990" y="97790"/>
                </a:lnTo>
                <a:lnTo>
                  <a:pt x="173990" y="78740"/>
                </a:lnTo>
                <a:lnTo>
                  <a:pt x="78740" y="78740"/>
                </a:lnTo>
                <a:lnTo>
                  <a:pt x="78740" y="176530"/>
                </a:lnTo>
                <a:lnTo>
                  <a:pt x="97790" y="176530"/>
                </a:lnTo>
                <a:lnTo>
                  <a:pt x="97790" y="97790"/>
                </a:lnTo>
                <a:close/>
                <a:moveTo>
                  <a:pt x="193040" y="97790"/>
                </a:moveTo>
                <a:lnTo>
                  <a:pt x="173990" y="97790"/>
                </a:lnTo>
                <a:lnTo>
                  <a:pt x="173990" y="176530"/>
                </a:lnTo>
                <a:lnTo>
                  <a:pt x="97790" y="176530"/>
                </a:lnTo>
                <a:lnTo>
                  <a:pt x="97790" y="195580"/>
                </a:lnTo>
                <a:lnTo>
                  <a:pt x="193040" y="195580"/>
                </a:lnTo>
                <a:lnTo>
                  <a:pt x="193040" y="97790"/>
                </a:lnTo>
                <a:close/>
                <a:moveTo>
                  <a:pt x="19050" y="195580"/>
                </a:moveTo>
                <a:lnTo>
                  <a:pt x="80010" y="195580"/>
                </a:lnTo>
                <a:lnTo>
                  <a:pt x="80010" y="176530"/>
                </a:lnTo>
                <a:lnTo>
                  <a:pt x="1270" y="176530"/>
                </a:lnTo>
                <a:lnTo>
                  <a:pt x="1270" y="414020"/>
                </a:lnTo>
                <a:lnTo>
                  <a:pt x="20320" y="414020"/>
                </a:lnTo>
                <a:lnTo>
                  <a:pt x="20320" y="195580"/>
                </a:lnTo>
                <a:lnTo>
                  <a:pt x="19050" y="195580"/>
                </a:lnTo>
                <a:close/>
                <a:moveTo>
                  <a:pt x="193040" y="19050"/>
                </a:moveTo>
                <a:lnTo>
                  <a:pt x="478173" y="19050"/>
                </a:lnTo>
                <a:lnTo>
                  <a:pt x="478173" y="0"/>
                </a:lnTo>
                <a:lnTo>
                  <a:pt x="173990" y="0"/>
                </a:lnTo>
                <a:lnTo>
                  <a:pt x="173990" y="78740"/>
                </a:lnTo>
                <a:lnTo>
                  <a:pt x="193040" y="78740"/>
                </a:lnTo>
                <a:lnTo>
                  <a:pt x="193040" y="19050"/>
                </a:lnTo>
                <a:close/>
                <a:moveTo>
                  <a:pt x="78740" y="176530"/>
                </a:moveTo>
                <a:lnTo>
                  <a:pt x="97790" y="176530"/>
                </a:lnTo>
                <a:lnTo>
                  <a:pt x="97790" y="195580"/>
                </a:lnTo>
                <a:lnTo>
                  <a:pt x="78740" y="195580"/>
                </a:lnTo>
                <a:lnTo>
                  <a:pt x="78740" y="176530"/>
                </a:lnTo>
                <a:close/>
                <a:moveTo>
                  <a:pt x="173990" y="78740"/>
                </a:moveTo>
                <a:lnTo>
                  <a:pt x="193040" y="78740"/>
                </a:lnTo>
                <a:lnTo>
                  <a:pt x="193040" y="97790"/>
                </a:lnTo>
                <a:lnTo>
                  <a:pt x="173990" y="97790"/>
                </a:lnTo>
                <a:lnTo>
                  <a:pt x="173990" y="78740"/>
                </a:lnTo>
                <a:close/>
                <a:moveTo>
                  <a:pt x="78740" y="414020"/>
                </a:moveTo>
                <a:lnTo>
                  <a:pt x="97790" y="414020"/>
                </a:lnTo>
                <a:lnTo>
                  <a:pt x="97790" y="1493922"/>
                </a:lnTo>
                <a:lnTo>
                  <a:pt x="78740" y="1493922"/>
                </a:lnTo>
                <a:lnTo>
                  <a:pt x="78740" y="414020"/>
                </a:lnTo>
                <a:close/>
                <a:moveTo>
                  <a:pt x="0" y="414020"/>
                </a:moveTo>
                <a:lnTo>
                  <a:pt x="19050" y="414020"/>
                </a:lnTo>
                <a:lnTo>
                  <a:pt x="19050" y="1493922"/>
                </a:lnTo>
                <a:lnTo>
                  <a:pt x="0" y="1493922"/>
                </a:lnTo>
                <a:lnTo>
                  <a:pt x="0" y="414020"/>
                </a:lnTo>
                <a:close/>
                <a:moveTo>
                  <a:pt x="187960" y="1838092"/>
                </a:moveTo>
                <a:lnTo>
                  <a:pt x="478173" y="1838092"/>
                </a:lnTo>
                <a:lnTo>
                  <a:pt x="478173" y="1857142"/>
                </a:lnTo>
                <a:lnTo>
                  <a:pt x="187960" y="1857142"/>
                </a:lnTo>
                <a:lnTo>
                  <a:pt x="187960" y="1838092"/>
                </a:lnTo>
                <a:close/>
                <a:moveTo>
                  <a:pt x="78740" y="1493922"/>
                </a:moveTo>
                <a:lnTo>
                  <a:pt x="97790" y="1493922"/>
                </a:lnTo>
                <a:lnTo>
                  <a:pt x="97790" y="1747922"/>
                </a:lnTo>
                <a:lnTo>
                  <a:pt x="78740" y="1747922"/>
                </a:lnTo>
                <a:lnTo>
                  <a:pt x="78740" y="1493922"/>
                </a:lnTo>
                <a:close/>
                <a:moveTo>
                  <a:pt x="97790" y="1838092"/>
                </a:moveTo>
                <a:lnTo>
                  <a:pt x="97790" y="1766972"/>
                </a:lnTo>
                <a:lnTo>
                  <a:pt x="78740" y="1766972"/>
                </a:lnTo>
                <a:lnTo>
                  <a:pt x="78740" y="1857142"/>
                </a:lnTo>
                <a:lnTo>
                  <a:pt x="168910" y="1857142"/>
                </a:lnTo>
                <a:lnTo>
                  <a:pt x="168910" y="1838092"/>
                </a:lnTo>
                <a:lnTo>
                  <a:pt x="97790" y="1838092"/>
                </a:lnTo>
                <a:close/>
                <a:moveTo>
                  <a:pt x="187960" y="1918102"/>
                </a:moveTo>
                <a:lnTo>
                  <a:pt x="187960" y="1857142"/>
                </a:lnTo>
                <a:lnTo>
                  <a:pt x="168910" y="1857142"/>
                </a:lnTo>
                <a:lnTo>
                  <a:pt x="168910" y="1935882"/>
                </a:lnTo>
                <a:lnTo>
                  <a:pt x="478173" y="1935882"/>
                </a:lnTo>
                <a:lnTo>
                  <a:pt x="478173" y="1916832"/>
                </a:lnTo>
                <a:lnTo>
                  <a:pt x="187960" y="1918102"/>
                </a:lnTo>
                <a:close/>
                <a:moveTo>
                  <a:pt x="19050" y="1747922"/>
                </a:moveTo>
                <a:lnTo>
                  <a:pt x="19050" y="1493922"/>
                </a:lnTo>
                <a:lnTo>
                  <a:pt x="0" y="1493922"/>
                </a:lnTo>
                <a:lnTo>
                  <a:pt x="0" y="1766972"/>
                </a:lnTo>
                <a:lnTo>
                  <a:pt x="78740" y="1766972"/>
                </a:lnTo>
                <a:lnTo>
                  <a:pt x="78740" y="1747922"/>
                </a:lnTo>
                <a:lnTo>
                  <a:pt x="19050" y="1747922"/>
                </a:lnTo>
                <a:close/>
                <a:moveTo>
                  <a:pt x="97790" y="1747922"/>
                </a:moveTo>
                <a:lnTo>
                  <a:pt x="97790" y="1766972"/>
                </a:lnTo>
                <a:lnTo>
                  <a:pt x="168910" y="1766972"/>
                </a:lnTo>
                <a:lnTo>
                  <a:pt x="168910" y="1838092"/>
                </a:lnTo>
                <a:lnTo>
                  <a:pt x="187960" y="1838092"/>
                </a:lnTo>
                <a:lnTo>
                  <a:pt x="187960" y="1747922"/>
                </a:lnTo>
                <a:lnTo>
                  <a:pt x="97790" y="1747922"/>
                </a:lnTo>
                <a:close/>
                <a:moveTo>
                  <a:pt x="78740" y="1747922"/>
                </a:moveTo>
                <a:lnTo>
                  <a:pt x="97790" y="1747922"/>
                </a:lnTo>
                <a:lnTo>
                  <a:pt x="97790" y="1766972"/>
                </a:lnTo>
                <a:lnTo>
                  <a:pt x="78740" y="1766972"/>
                </a:lnTo>
                <a:lnTo>
                  <a:pt x="78740" y="1747922"/>
                </a:lnTo>
                <a:close/>
                <a:moveTo>
                  <a:pt x="168910" y="1838092"/>
                </a:moveTo>
                <a:lnTo>
                  <a:pt x="187960" y="1838092"/>
                </a:lnTo>
                <a:lnTo>
                  <a:pt x="187960" y="1857142"/>
                </a:lnTo>
                <a:lnTo>
                  <a:pt x="168910" y="1857142"/>
                </a:lnTo>
                <a:lnTo>
                  <a:pt x="168910" y="1838092"/>
                </a:lnTo>
                <a:close/>
                <a:moveTo>
                  <a:pt x="478173" y="1838092"/>
                </a:moveTo>
                <a:lnTo>
                  <a:pt x="4319589" y="1838092"/>
                </a:lnTo>
                <a:lnTo>
                  <a:pt x="4319589" y="1857142"/>
                </a:lnTo>
                <a:lnTo>
                  <a:pt x="478173" y="1857142"/>
                </a:lnTo>
                <a:lnTo>
                  <a:pt x="478173" y="1838092"/>
                </a:lnTo>
                <a:close/>
                <a:moveTo>
                  <a:pt x="478173" y="1918102"/>
                </a:moveTo>
                <a:lnTo>
                  <a:pt x="4319589" y="1918102"/>
                </a:lnTo>
                <a:lnTo>
                  <a:pt x="4319589" y="1937152"/>
                </a:lnTo>
                <a:lnTo>
                  <a:pt x="478173" y="1937152"/>
                </a:lnTo>
                <a:lnTo>
                  <a:pt x="478173" y="1918102"/>
                </a:lnTo>
                <a:close/>
                <a:moveTo>
                  <a:pt x="4319589" y="1838092"/>
                </a:moveTo>
                <a:lnTo>
                  <a:pt x="4662212" y="1838092"/>
                </a:lnTo>
                <a:lnTo>
                  <a:pt x="4662212" y="1857142"/>
                </a:lnTo>
                <a:lnTo>
                  <a:pt x="4319589" y="1857142"/>
                </a:lnTo>
                <a:lnTo>
                  <a:pt x="4319589" y="1838092"/>
                </a:lnTo>
                <a:close/>
                <a:moveTo>
                  <a:pt x="4753652" y="1838092"/>
                </a:moveTo>
                <a:lnTo>
                  <a:pt x="4679992" y="1838092"/>
                </a:lnTo>
                <a:lnTo>
                  <a:pt x="4679992" y="1857142"/>
                </a:lnTo>
                <a:lnTo>
                  <a:pt x="4772702" y="1857142"/>
                </a:lnTo>
                <a:lnTo>
                  <a:pt x="4772702" y="1766972"/>
                </a:lnTo>
                <a:lnTo>
                  <a:pt x="4753652" y="1766972"/>
                </a:lnTo>
                <a:lnTo>
                  <a:pt x="4753652" y="1838092"/>
                </a:lnTo>
                <a:close/>
                <a:moveTo>
                  <a:pt x="4753652" y="1493922"/>
                </a:moveTo>
                <a:lnTo>
                  <a:pt x="4772702" y="1493922"/>
                </a:lnTo>
                <a:lnTo>
                  <a:pt x="4772702" y="1747922"/>
                </a:lnTo>
                <a:lnTo>
                  <a:pt x="4753652" y="1747922"/>
                </a:lnTo>
                <a:lnTo>
                  <a:pt x="4753652" y="1493922"/>
                </a:lnTo>
                <a:close/>
                <a:moveTo>
                  <a:pt x="4833662" y="1747922"/>
                </a:moveTo>
                <a:lnTo>
                  <a:pt x="4772702" y="1747922"/>
                </a:lnTo>
                <a:lnTo>
                  <a:pt x="4772702" y="1766972"/>
                </a:lnTo>
                <a:lnTo>
                  <a:pt x="4851442" y="1766972"/>
                </a:lnTo>
                <a:lnTo>
                  <a:pt x="4851442" y="1493922"/>
                </a:lnTo>
                <a:lnTo>
                  <a:pt x="4832392" y="1493922"/>
                </a:lnTo>
                <a:lnTo>
                  <a:pt x="4833662" y="1747922"/>
                </a:lnTo>
                <a:close/>
                <a:moveTo>
                  <a:pt x="4660942" y="1918102"/>
                </a:moveTo>
                <a:lnTo>
                  <a:pt x="4317969" y="1918102"/>
                </a:lnTo>
                <a:lnTo>
                  <a:pt x="4317969" y="1937152"/>
                </a:lnTo>
                <a:lnTo>
                  <a:pt x="4679992" y="1937152"/>
                </a:lnTo>
                <a:lnTo>
                  <a:pt x="4679992" y="1858412"/>
                </a:lnTo>
                <a:lnTo>
                  <a:pt x="4660942" y="1858412"/>
                </a:lnTo>
                <a:lnTo>
                  <a:pt x="4660942" y="1918102"/>
                </a:lnTo>
                <a:close/>
                <a:moveTo>
                  <a:pt x="4660942" y="1838092"/>
                </a:moveTo>
                <a:lnTo>
                  <a:pt x="4679992" y="1838092"/>
                </a:lnTo>
                <a:lnTo>
                  <a:pt x="4679992" y="1766972"/>
                </a:lnTo>
                <a:lnTo>
                  <a:pt x="4753652" y="1766972"/>
                </a:lnTo>
                <a:lnTo>
                  <a:pt x="4753652" y="1747922"/>
                </a:lnTo>
                <a:lnTo>
                  <a:pt x="4660942" y="1747922"/>
                </a:lnTo>
                <a:lnTo>
                  <a:pt x="4679992" y="1838092"/>
                </a:lnTo>
                <a:lnTo>
                  <a:pt x="4679992" y="1857142"/>
                </a:lnTo>
                <a:lnTo>
                  <a:pt x="4660942" y="1857142"/>
                </a:lnTo>
                <a:lnTo>
                  <a:pt x="4660942" y="1838092"/>
                </a:lnTo>
                <a:close/>
                <a:moveTo>
                  <a:pt x="4753652" y="1747922"/>
                </a:moveTo>
                <a:lnTo>
                  <a:pt x="4772702" y="1747922"/>
                </a:lnTo>
                <a:lnTo>
                  <a:pt x="4772702" y="1766972"/>
                </a:lnTo>
                <a:lnTo>
                  <a:pt x="4753652" y="1766972"/>
                </a:lnTo>
                <a:lnTo>
                  <a:pt x="4753652" y="1747922"/>
                </a:lnTo>
                <a:close/>
                <a:moveTo>
                  <a:pt x="4753652" y="414020"/>
                </a:moveTo>
                <a:lnTo>
                  <a:pt x="4772702" y="414020"/>
                </a:lnTo>
                <a:lnTo>
                  <a:pt x="4772702" y="1493922"/>
                </a:lnTo>
                <a:lnTo>
                  <a:pt x="4753652" y="1493922"/>
                </a:lnTo>
                <a:lnTo>
                  <a:pt x="4753652" y="414020"/>
                </a:lnTo>
                <a:close/>
                <a:moveTo>
                  <a:pt x="4833662" y="414020"/>
                </a:moveTo>
                <a:lnTo>
                  <a:pt x="4852712" y="414020"/>
                </a:lnTo>
                <a:lnTo>
                  <a:pt x="4852712" y="1493922"/>
                </a:lnTo>
                <a:lnTo>
                  <a:pt x="4833662" y="1493922"/>
                </a:lnTo>
                <a:lnTo>
                  <a:pt x="4833662" y="414020"/>
                </a:lnTo>
                <a:close/>
                <a:moveTo>
                  <a:pt x="4753652" y="97790"/>
                </a:moveTo>
                <a:lnTo>
                  <a:pt x="4753652" y="171450"/>
                </a:lnTo>
                <a:lnTo>
                  <a:pt x="4772702" y="171450"/>
                </a:lnTo>
                <a:lnTo>
                  <a:pt x="4772702" y="78740"/>
                </a:lnTo>
                <a:lnTo>
                  <a:pt x="4679992" y="78740"/>
                </a:lnTo>
                <a:lnTo>
                  <a:pt x="4679992" y="97790"/>
                </a:lnTo>
                <a:lnTo>
                  <a:pt x="4753652" y="97790"/>
                </a:lnTo>
                <a:close/>
                <a:moveTo>
                  <a:pt x="4753652" y="190500"/>
                </a:moveTo>
                <a:lnTo>
                  <a:pt x="4772702" y="190500"/>
                </a:lnTo>
                <a:lnTo>
                  <a:pt x="4772702" y="414020"/>
                </a:lnTo>
                <a:lnTo>
                  <a:pt x="4753652" y="414020"/>
                </a:lnTo>
                <a:lnTo>
                  <a:pt x="4753652" y="190500"/>
                </a:lnTo>
                <a:close/>
                <a:moveTo>
                  <a:pt x="4319589" y="78740"/>
                </a:moveTo>
                <a:lnTo>
                  <a:pt x="4662212" y="78740"/>
                </a:lnTo>
                <a:lnTo>
                  <a:pt x="4662212" y="97790"/>
                </a:lnTo>
                <a:lnTo>
                  <a:pt x="4319589" y="97790"/>
                </a:lnTo>
                <a:lnTo>
                  <a:pt x="4319589" y="78740"/>
                </a:lnTo>
                <a:close/>
                <a:moveTo>
                  <a:pt x="4753652" y="190500"/>
                </a:moveTo>
                <a:lnTo>
                  <a:pt x="4753652" y="171450"/>
                </a:lnTo>
                <a:lnTo>
                  <a:pt x="4679992" y="171450"/>
                </a:lnTo>
                <a:lnTo>
                  <a:pt x="4679992" y="97790"/>
                </a:lnTo>
                <a:lnTo>
                  <a:pt x="4660942" y="97790"/>
                </a:lnTo>
                <a:lnTo>
                  <a:pt x="4660942" y="190500"/>
                </a:lnTo>
                <a:lnTo>
                  <a:pt x="4753652" y="190500"/>
                </a:lnTo>
                <a:close/>
                <a:moveTo>
                  <a:pt x="4660942" y="19050"/>
                </a:moveTo>
                <a:lnTo>
                  <a:pt x="4660942" y="80010"/>
                </a:lnTo>
                <a:lnTo>
                  <a:pt x="4679992" y="80010"/>
                </a:lnTo>
                <a:lnTo>
                  <a:pt x="4679992" y="1270"/>
                </a:lnTo>
                <a:lnTo>
                  <a:pt x="4317969" y="1270"/>
                </a:lnTo>
                <a:lnTo>
                  <a:pt x="4317969" y="20320"/>
                </a:lnTo>
                <a:lnTo>
                  <a:pt x="4660942" y="20320"/>
                </a:lnTo>
                <a:lnTo>
                  <a:pt x="4660942" y="19050"/>
                </a:lnTo>
                <a:close/>
                <a:moveTo>
                  <a:pt x="4833662" y="190500"/>
                </a:moveTo>
                <a:lnTo>
                  <a:pt x="4833662" y="414020"/>
                </a:lnTo>
                <a:lnTo>
                  <a:pt x="4852712" y="414020"/>
                </a:lnTo>
                <a:lnTo>
                  <a:pt x="4852712" y="171450"/>
                </a:lnTo>
                <a:lnTo>
                  <a:pt x="4773972" y="171450"/>
                </a:lnTo>
                <a:lnTo>
                  <a:pt x="4773972" y="190500"/>
                </a:lnTo>
                <a:lnTo>
                  <a:pt x="4833662" y="190500"/>
                </a:lnTo>
                <a:close/>
                <a:moveTo>
                  <a:pt x="4753652" y="171450"/>
                </a:moveTo>
                <a:lnTo>
                  <a:pt x="4772702" y="171450"/>
                </a:lnTo>
                <a:lnTo>
                  <a:pt x="4772702" y="190500"/>
                </a:lnTo>
                <a:lnTo>
                  <a:pt x="4753652" y="190500"/>
                </a:lnTo>
                <a:lnTo>
                  <a:pt x="4753652" y="171450"/>
                </a:lnTo>
                <a:close/>
                <a:moveTo>
                  <a:pt x="4660942" y="78740"/>
                </a:moveTo>
                <a:lnTo>
                  <a:pt x="4679992" y="78740"/>
                </a:lnTo>
                <a:lnTo>
                  <a:pt x="4679992" y="97790"/>
                </a:lnTo>
                <a:lnTo>
                  <a:pt x="4660942" y="97790"/>
                </a:lnTo>
                <a:lnTo>
                  <a:pt x="4660942" y="78740"/>
                </a:lnTo>
                <a:close/>
                <a:moveTo>
                  <a:pt x="478173" y="78740"/>
                </a:moveTo>
                <a:lnTo>
                  <a:pt x="4319589" y="78740"/>
                </a:lnTo>
                <a:lnTo>
                  <a:pt x="4319589" y="97790"/>
                </a:lnTo>
                <a:lnTo>
                  <a:pt x="478173" y="97790"/>
                </a:lnTo>
                <a:lnTo>
                  <a:pt x="478173" y="78740"/>
                </a:lnTo>
                <a:close/>
                <a:moveTo>
                  <a:pt x="478173" y="0"/>
                </a:moveTo>
                <a:lnTo>
                  <a:pt x="4319589" y="0"/>
                </a:lnTo>
                <a:lnTo>
                  <a:pt x="4319589" y="19050"/>
                </a:lnTo>
                <a:lnTo>
                  <a:pt x="478173" y="19050"/>
                </a:lnTo>
                <a:lnTo>
                  <a:pt x="478173" y="0"/>
                </a:lnTo>
                <a:close/>
              </a:path>
            </a:pathLst>
          </a:custGeom>
          <a:solidFill>
            <a:srgbClr val="0D907E"/>
          </a:solidFill>
          <a:ln>
            <a:noFill/>
          </a:ln>
        </p:spPr>
      </p:sp>
      <p:sp>
        <p:nvSpPr>
          <p:cNvPr id="693" name="Google Shape;693;p23"/>
          <p:cNvSpPr/>
          <p:nvPr/>
        </p:nvSpPr>
        <p:spPr>
          <a:xfrm>
            <a:off x="2867327" y="6062954"/>
            <a:ext cx="2072056" cy="827143"/>
          </a:xfrm>
          <a:custGeom>
            <a:rect b="b" l="l" r="r" t="t"/>
            <a:pathLst>
              <a:path extrusionOk="0" h="1937152" w="4852712">
                <a:moveTo>
                  <a:pt x="193040" y="78740"/>
                </a:moveTo>
                <a:lnTo>
                  <a:pt x="478173" y="78740"/>
                </a:lnTo>
                <a:lnTo>
                  <a:pt x="478173" y="97790"/>
                </a:lnTo>
                <a:lnTo>
                  <a:pt x="193040" y="97790"/>
                </a:lnTo>
                <a:lnTo>
                  <a:pt x="193040" y="78740"/>
                </a:lnTo>
                <a:close/>
                <a:moveTo>
                  <a:pt x="78740" y="195580"/>
                </a:moveTo>
                <a:lnTo>
                  <a:pt x="97790" y="195580"/>
                </a:lnTo>
                <a:lnTo>
                  <a:pt x="97790" y="414020"/>
                </a:lnTo>
                <a:lnTo>
                  <a:pt x="78740" y="414020"/>
                </a:lnTo>
                <a:lnTo>
                  <a:pt x="78740" y="195580"/>
                </a:lnTo>
                <a:close/>
                <a:moveTo>
                  <a:pt x="97790" y="97790"/>
                </a:moveTo>
                <a:lnTo>
                  <a:pt x="173990" y="97790"/>
                </a:lnTo>
                <a:lnTo>
                  <a:pt x="173990" y="78740"/>
                </a:lnTo>
                <a:lnTo>
                  <a:pt x="78740" y="78740"/>
                </a:lnTo>
                <a:lnTo>
                  <a:pt x="78740" y="176530"/>
                </a:lnTo>
                <a:lnTo>
                  <a:pt x="97790" y="176530"/>
                </a:lnTo>
                <a:lnTo>
                  <a:pt x="97790" y="97790"/>
                </a:lnTo>
                <a:close/>
                <a:moveTo>
                  <a:pt x="193040" y="97790"/>
                </a:moveTo>
                <a:lnTo>
                  <a:pt x="173990" y="97790"/>
                </a:lnTo>
                <a:lnTo>
                  <a:pt x="173990" y="176530"/>
                </a:lnTo>
                <a:lnTo>
                  <a:pt x="97790" y="176530"/>
                </a:lnTo>
                <a:lnTo>
                  <a:pt x="97790" y="195580"/>
                </a:lnTo>
                <a:lnTo>
                  <a:pt x="193040" y="195580"/>
                </a:lnTo>
                <a:lnTo>
                  <a:pt x="193040" y="97790"/>
                </a:lnTo>
                <a:close/>
                <a:moveTo>
                  <a:pt x="19050" y="195580"/>
                </a:moveTo>
                <a:lnTo>
                  <a:pt x="80010" y="195580"/>
                </a:lnTo>
                <a:lnTo>
                  <a:pt x="80010" y="176530"/>
                </a:lnTo>
                <a:lnTo>
                  <a:pt x="1270" y="176530"/>
                </a:lnTo>
                <a:lnTo>
                  <a:pt x="1270" y="414020"/>
                </a:lnTo>
                <a:lnTo>
                  <a:pt x="20320" y="414020"/>
                </a:lnTo>
                <a:lnTo>
                  <a:pt x="20320" y="195580"/>
                </a:lnTo>
                <a:lnTo>
                  <a:pt x="19050" y="195580"/>
                </a:lnTo>
                <a:close/>
                <a:moveTo>
                  <a:pt x="193040" y="19050"/>
                </a:moveTo>
                <a:lnTo>
                  <a:pt x="478173" y="19050"/>
                </a:lnTo>
                <a:lnTo>
                  <a:pt x="478173" y="0"/>
                </a:lnTo>
                <a:lnTo>
                  <a:pt x="173990" y="0"/>
                </a:lnTo>
                <a:lnTo>
                  <a:pt x="173990" y="78740"/>
                </a:lnTo>
                <a:lnTo>
                  <a:pt x="193040" y="78740"/>
                </a:lnTo>
                <a:lnTo>
                  <a:pt x="193040" y="19050"/>
                </a:lnTo>
                <a:close/>
                <a:moveTo>
                  <a:pt x="78740" y="176530"/>
                </a:moveTo>
                <a:lnTo>
                  <a:pt x="97790" y="176530"/>
                </a:lnTo>
                <a:lnTo>
                  <a:pt x="97790" y="195580"/>
                </a:lnTo>
                <a:lnTo>
                  <a:pt x="78740" y="195580"/>
                </a:lnTo>
                <a:lnTo>
                  <a:pt x="78740" y="176530"/>
                </a:lnTo>
                <a:close/>
                <a:moveTo>
                  <a:pt x="173990" y="78740"/>
                </a:moveTo>
                <a:lnTo>
                  <a:pt x="193040" y="78740"/>
                </a:lnTo>
                <a:lnTo>
                  <a:pt x="193040" y="97790"/>
                </a:lnTo>
                <a:lnTo>
                  <a:pt x="173990" y="97790"/>
                </a:lnTo>
                <a:lnTo>
                  <a:pt x="173990" y="78740"/>
                </a:lnTo>
                <a:close/>
                <a:moveTo>
                  <a:pt x="78740" y="414020"/>
                </a:moveTo>
                <a:lnTo>
                  <a:pt x="97790" y="414020"/>
                </a:lnTo>
                <a:lnTo>
                  <a:pt x="97790" y="1493922"/>
                </a:lnTo>
                <a:lnTo>
                  <a:pt x="78740" y="1493922"/>
                </a:lnTo>
                <a:lnTo>
                  <a:pt x="78740" y="414020"/>
                </a:lnTo>
                <a:close/>
                <a:moveTo>
                  <a:pt x="0" y="414020"/>
                </a:moveTo>
                <a:lnTo>
                  <a:pt x="19050" y="414020"/>
                </a:lnTo>
                <a:lnTo>
                  <a:pt x="19050" y="1493922"/>
                </a:lnTo>
                <a:lnTo>
                  <a:pt x="0" y="1493922"/>
                </a:lnTo>
                <a:lnTo>
                  <a:pt x="0" y="414020"/>
                </a:lnTo>
                <a:close/>
                <a:moveTo>
                  <a:pt x="187960" y="1838092"/>
                </a:moveTo>
                <a:lnTo>
                  <a:pt x="478173" y="1838092"/>
                </a:lnTo>
                <a:lnTo>
                  <a:pt x="478173" y="1857142"/>
                </a:lnTo>
                <a:lnTo>
                  <a:pt x="187960" y="1857142"/>
                </a:lnTo>
                <a:lnTo>
                  <a:pt x="187960" y="1838092"/>
                </a:lnTo>
                <a:close/>
                <a:moveTo>
                  <a:pt x="78740" y="1493922"/>
                </a:moveTo>
                <a:lnTo>
                  <a:pt x="97790" y="1493922"/>
                </a:lnTo>
                <a:lnTo>
                  <a:pt x="97790" y="1747922"/>
                </a:lnTo>
                <a:lnTo>
                  <a:pt x="78740" y="1747922"/>
                </a:lnTo>
                <a:lnTo>
                  <a:pt x="78740" y="1493922"/>
                </a:lnTo>
                <a:close/>
                <a:moveTo>
                  <a:pt x="97790" y="1838092"/>
                </a:moveTo>
                <a:lnTo>
                  <a:pt x="97790" y="1766972"/>
                </a:lnTo>
                <a:lnTo>
                  <a:pt x="78740" y="1766972"/>
                </a:lnTo>
                <a:lnTo>
                  <a:pt x="78740" y="1857142"/>
                </a:lnTo>
                <a:lnTo>
                  <a:pt x="168910" y="1857142"/>
                </a:lnTo>
                <a:lnTo>
                  <a:pt x="168910" y="1838092"/>
                </a:lnTo>
                <a:lnTo>
                  <a:pt x="97790" y="1838092"/>
                </a:lnTo>
                <a:close/>
                <a:moveTo>
                  <a:pt x="187960" y="1918102"/>
                </a:moveTo>
                <a:lnTo>
                  <a:pt x="187960" y="1857142"/>
                </a:lnTo>
                <a:lnTo>
                  <a:pt x="168910" y="1857142"/>
                </a:lnTo>
                <a:lnTo>
                  <a:pt x="168910" y="1935882"/>
                </a:lnTo>
                <a:lnTo>
                  <a:pt x="478173" y="1935882"/>
                </a:lnTo>
                <a:lnTo>
                  <a:pt x="478173" y="1916832"/>
                </a:lnTo>
                <a:lnTo>
                  <a:pt x="187960" y="1918102"/>
                </a:lnTo>
                <a:close/>
                <a:moveTo>
                  <a:pt x="19050" y="1747922"/>
                </a:moveTo>
                <a:lnTo>
                  <a:pt x="19050" y="1493922"/>
                </a:lnTo>
                <a:lnTo>
                  <a:pt x="0" y="1493922"/>
                </a:lnTo>
                <a:lnTo>
                  <a:pt x="0" y="1766972"/>
                </a:lnTo>
                <a:lnTo>
                  <a:pt x="78740" y="1766972"/>
                </a:lnTo>
                <a:lnTo>
                  <a:pt x="78740" y="1747922"/>
                </a:lnTo>
                <a:lnTo>
                  <a:pt x="19050" y="1747922"/>
                </a:lnTo>
                <a:close/>
                <a:moveTo>
                  <a:pt x="97790" y="1747922"/>
                </a:moveTo>
                <a:lnTo>
                  <a:pt x="97790" y="1766972"/>
                </a:lnTo>
                <a:lnTo>
                  <a:pt x="168910" y="1766972"/>
                </a:lnTo>
                <a:lnTo>
                  <a:pt x="168910" y="1838092"/>
                </a:lnTo>
                <a:lnTo>
                  <a:pt x="187960" y="1838092"/>
                </a:lnTo>
                <a:lnTo>
                  <a:pt x="187960" y="1747922"/>
                </a:lnTo>
                <a:lnTo>
                  <a:pt x="97790" y="1747922"/>
                </a:lnTo>
                <a:close/>
                <a:moveTo>
                  <a:pt x="78740" y="1747922"/>
                </a:moveTo>
                <a:lnTo>
                  <a:pt x="97790" y="1747922"/>
                </a:lnTo>
                <a:lnTo>
                  <a:pt x="97790" y="1766972"/>
                </a:lnTo>
                <a:lnTo>
                  <a:pt x="78740" y="1766972"/>
                </a:lnTo>
                <a:lnTo>
                  <a:pt x="78740" y="1747922"/>
                </a:lnTo>
                <a:close/>
                <a:moveTo>
                  <a:pt x="168910" y="1838092"/>
                </a:moveTo>
                <a:lnTo>
                  <a:pt x="187960" y="1838092"/>
                </a:lnTo>
                <a:lnTo>
                  <a:pt x="187960" y="1857142"/>
                </a:lnTo>
                <a:lnTo>
                  <a:pt x="168910" y="1857142"/>
                </a:lnTo>
                <a:lnTo>
                  <a:pt x="168910" y="1838092"/>
                </a:lnTo>
                <a:close/>
                <a:moveTo>
                  <a:pt x="478173" y="1838092"/>
                </a:moveTo>
                <a:lnTo>
                  <a:pt x="4319589" y="1838092"/>
                </a:lnTo>
                <a:lnTo>
                  <a:pt x="4319589" y="1857142"/>
                </a:lnTo>
                <a:lnTo>
                  <a:pt x="478173" y="1857142"/>
                </a:lnTo>
                <a:lnTo>
                  <a:pt x="478173" y="1838092"/>
                </a:lnTo>
                <a:close/>
                <a:moveTo>
                  <a:pt x="478173" y="1918102"/>
                </a:moveTo>
                <a:lnTo>
                  <a:pt x="4319589" y="1918102"/>
                </a:lnTo>
                <a:lnTo>
                  <a:pt x="4319589" y="1937152"/>
                </a:lnTo>
                <a:lnTo>
                  <a:pt x="478173" y="1937152"/>
                </a:lnTo>
                <a:lnTo>
                  <a:pt x="478173" y="1918102"/>
                </a:lnTo>
                <a:close/>
                <a:moveTo>
                  <a:pt x="4319589" y="1838092"/>
                </a:moveTo>
                <a:lnTo>
                  <a:pt x="4662212" y="1838092"/>
                </a:lnTo>
                <a:lnTo>
                  <a:pt x="4662212" y="1857142"/>
                </a:lnTo>
                <a:lnTo>
                  <a:pt x="4319589" y="1857142"/>
                </a:lnTo>
                <a:lnTo>
                  <a:pt x="4319589" y="1838092"/>
                </a:lnTo>
                <a:close/>
                <a:moveTo>
                  <a:pt x="4753652" y="1838092"/>
                </a:moveTo>
                <a:lnTo>
                  <a:pt x="4679992" y="1838092"/>
                </a:lnTo>
                <a:lnTo>
                  <a:pt x="4679992" y="1857142"/>
                </a:lnTo>
                <a:lnTo>
                  <a:pt x="4772702" y="1857142"/>
                </a:lnTo>
                <a:lnTo>
                  <a:pt x="4772702" y="1766972"/>
                </a:lnTo>
                <a:lnTo>
                  <a:pt x="4753652" y="1766972"/>
                </a:lnTo>
                <a:lnTo>
                  <a:pt x="4753652" y="1838092"/>
                </a:lnTo>
                <a:close/>
                <a:moveTo>
                  <a:pt x="4753652" y="1493922"/>
                </a:moveTo>
                <a:lnTo>
                  <a:pt x="4772702" y="1493922"/>
                </a:lnTo>
                <a:lnTo>
                  <a:pt x="4772702" y="1747922"/>
                </a:lnTo>
                <a:lnTo>
                  <a:pt x="4753652" y="1747922"/>
                </a:lnTo>
                <a:lnTo>
                  <a:pt x="4753652" y="1493922"/>
                </a:lnTo>
                <a:close/>
                <a:moveTo>
                  <a:pt x="4833662" y="1747922"/>
                </a:moveTo>
                <a:lnTo>
                  <a:pt x="4772702" y="1747922"/>
                </a:lnTo>
                <a:lnTo>
                  <a:pt x="4772702" y="1766972"/>
                </a:lnTo>
                <a:lnTo>
                  <a:pt x="4851442" y="1766972"/>
                </a:lnTo>
                <a:lnTo>
                  <a:pt x="4851442" y="1493922"/>
                </a:lnTo>
                <a:lnTo>
                  <a:pt x="4832392" y="1493922"/>
                </a:lnTo>
                <a:lnTo>
                  <a:pt x="4833662" y="1747922"/>
                </a:lnTo>
                <a:close/>
                <a:moveTo>
                  <a:pt x="4660942" y="1918102"/>
                </a:moveTo>
                <a:lnTo>
                  <a:pt x="4317969" y="1918102"/>
                </a:lnTo>
                <a:lnTo>
                  <a:pt x="4317969" y="1937152"/>
                </a:lnTo>
                <a:lnTo>
                  <a:pt x="4679992" y="1937152"/>
                </a:lnTo>
                <a:lnTo>
                  <a:pt x="4679992" y="1858412"/>
                </a:lnTo>
                <a:lnTo>
                  <a:pt x="4660942" y="1858412"/>
                </a:lnTo>
                <a:lnTo>
                  <a:pt x="4660942" y="1918102"/>
                </a:lnTo>
                <a:close/>
                <a:moveTo>
                  <a:pt x="4660942" y="1838092"/>
                </a:moveTo>
                <a:lnTo>
                  <a:pt x="4679992" y="1838092"/>
                </a:lnTo>
                <a:lnTo>
                  <a:pt x="4679992" y="1766972"/>
                </a:lnTo>
                <a:lnTo>
                  <a:pt x="4753652" y="1766972"/>
                </a:lnTo>
                <a:lnTo>
                  <a:pt x="4753652" y="1747922"/>
                </a:lnTo>
                <a:lnTo>
                  <a:pt x="4660942" y="1747922"/>
                </a:lnTo>
                <a:lnTo>
                  <a:pt x="4679992" y="1838092"/>
                </a:lnTo>
                <a:lnTo>
                  <a:pt x="4679992" y="1857142"/>
                </a:lnTo>
                <a:lnTo>
                  <a:pt x="4660942" y="1857142"/>
                </a:lnTo>
                <a:lnTo>
                  <a:pt x="4660942" y="1838092"/>
                </a:lnTo>
                <a:close/>
                <a:moveTo>
                  <a:pt x="4753652" y="1747922"/>
                </a:moveTo>
                <a:lnTo>
                  <a:pt x="4772702" y="1747922"/>
                </a:lnTo>
                <a:lnTo>
                  <a:pt x="4772702" y="1766972"/>
                </a:lnTo>
                <a:lnTo>
                  <a:pt x="4753652" y="1766972"/>
                </a:lnTo>
                <a:lnTo>
                  <a:pt x="4753652" y="1747922"/>
                </a:lnTo>
                <a:close/>
                <a:moveTo>
                  <a:pt x="4753652" y="414020"/>
                </a:moveTo>
                <a:lnTo>
                  <a:pt x="4772702" y="414020"/>
                </a:lnTo>
                <a:lnTo>
                  <a:pt x="4772702" y="1493922"/>
                </a:lnTo>
                <a:lnTo>
                  <a:pt x="4753652" y="1493922"/>
                </a:lnTo>
                <a:lnTo>
                  <a:pt x="4753652" y="414020"/>
                </a:lnTo>
                <a:close/>
                <a:moveTo>
                  <a:pt x="4833662" y="414020"/>
                </a:moveTo>
                <a:lnTo>
                  <a:pt x="4852712" y="414020"/>
                </a:lnTo>
                <a:lnTo>
                  <a:pt x="4852712" y="1493922"/>
                </a:lnTo>
                <a:lnTo>
                  <a:pt x="4833662" y="1493922"/>
                </a:lnTo>
                <a:lnTo>
                  <a:pt x="4833662" y="414020"/>
                </a:lnTo>
                <a:close/>
                <a:moveTo>
                  <a:pt x="4753652" y="97790"/>
                </a:moveTo>
                <a:lnTo>
                  <a:pt x="4753652" y="171450"/>
                </a:lnTo>
                <a:lnTo>
                  <a:pt x="4772702" y="171450"/>
                </a:lnTo>
                <a:lnTo>
                  <a:pt x="4772702" y="78740"/>
                </a:lnTo>
                <a:lnTo>
                  <a:pt x="4679992" y="78740"/>
                </a:lnTo>
                <a:lnTo>
                  <a:pt x="4679992" y="97790"/>
                </a:lnTo>
                <a:lnTo>
                  <a:pt x="4753652" y="97790"/>
                </a:lnTo>
                <a:close/>
                <a:moveTo>
                  <a:pt x="4753652" y="190500"/>
                </a:moveTo>
                <a:lnTo>
                  <a:pt x="4772702" y="190500"/>
                </a:lnTo>
                <a:lnTo>
                  <a:pt x="4772702" y="414020"/>
                </a:lnTo>
                <a:lnTo>
                  <a:pt x="4753652" y="414020"/>
                </a:lnTo>
                <a:lnTo>
                  <a:pt x="4753652" y="190500"/>
                </a:lnTo>
                <a:close/>
                <a:moveTo>
                  <a:pt x="4319589" y="78740"/>
                </a:moveTo>
                <a:lnTo>
                  <a:pt x="4662212" y="78740"/>
                </a:lnTo>
                <a:lnTo>
                  <a:pt x="4662212" y="97790"/>
                </a:lnTo>
                <a:lnTo>
                  <a:pt x="4319589" y="97790"/>
                </a:lnTo>
                <a:lnTo>
                  <a:pt x="4319589" y="78740"/>
                </a:lnTo>
                <a:close/>
                <a:moveTo>
                  <a:pt x="4753652" y="190500"/>
                </a:moveTo>
                <a:lnTo>
                  <a:pt x="4753652" y="171450"/>
                </a:lnTo>
                <a:lnTo>
                  <a:pt x="4679992" y="171450"/>
                </a:lnTo>
                <a:lnTo>
                  <a:pt x="4679992" y="97790"/>
                </a:lnTo>
                <a:lnTo>
                  <a:pt x="4660942" y="97790"/>
                </a:lnTo>
                <a:lnTo>
                  <a:pt x="4660942" y="190500"/>
                </a:lnTo>
                <a:lnTo>
                  <a:pt x="4753652" y="190500"/>
                </a:lnTo>
                <a:close/>
                <a:moveTo>
                  <a:pt x="4660942" y="19050"/>
                </a:moveTo>
                <a:lnTo>
                  <a:pt x="4660942" y="80010"/>
                </a:lnTo>
                <a:lnTo>
                  <a:pt x="4679992" y="80010"/>
                </a:lnTo>
                <a:lnTo>
                  <a:pt x="4679992" y="1270"/>
                </a:lnTo>
                <a:lnTo>
                  <a:pt x="4317969" y="1270"/>
                </a:lnTo>
                <a:lnTo>
                  <a:pt x="4317969" y="20320"/>
                </a:lnTo>
                <a:lnTo>
                  <a:pt x="4660942" y="20320"/>
                </a:lnTo>
                <a:lnTo>
                  <a:pt x="4660942" y="19050"/>
                </a:lnTo>
                <a:close/>
                <a:moveTo>
                  <a:pt x="4833662" y="190500"/>
                </a:moveTo>
                <a:lnTo>
                  <a:pt x="4833662" y="414020"/>
                </a:lnTo>
                <a:lnTo>
                  <a:pt x="4852712" y="414020"/>
                </a:lnTo>
                <a:lnTo>
                  <a:pt x="4852712" y="171450"/>
                </a:lnTo>
                <a:lnTo>
                  <a:pt x="4773972" y="171450"/>
                </a:lnTo>
                <a:lnTo>
                  <a:pt x="4773972" y="190500"/>
                </a:lnTo>
                <a:lnTo>
                  <a:pt x="4833662" y="190500"/>
                </a:lnTo>
                <a:close/>
                <a:moveTo>
                  <a:pt x="4753652" y="171450"/>
                </a:moveTo>
                <a:lnTo>
                  <a:pt x="4772702" y="171450"/>
                </a:lnTo>
                <a:lnTo>
                  <a:pt x="4772702" y="190500"/>
                </a:lnTo>
                <a:lnTo>
                  <a:pt x="4753652" y="190500"/>
                </a:lnTo>
                <a:lnTo>
                  <a:pt x="4753652" y="171450"/>
                </a:lnTo>
                <a:close/>
                <a:moveTo>
                  <a:pt x="4660942" y="78740"/>
                </a:moveTo>
                <a:lnTo>
                  <a:pt x="4679992" y="78740"/>
                </a:lnTo>
                <a:lnTo>
                  <a:pt x="4679992" y="97790"/>
                </a:lnTo>
                <a:lnTo>
                  <a:pt x="4660942" y="97790"/>
                </a:lnTo>
                <a:lnTo>
                  <a:pt x="4660942" y="78740"/>
                </a:lnTo>
                <a:close/>
                <a:moveTo>
                  <a:pt x="478173" y="78740"/>
                </a:moveTo>
                <a:lnTo>
                  <a:pt x="4319589" y="78740"/>
                </a:lnTo>
                <a:lnTo>
                  <a:pt x="4319589" y="97790"/>
                </a:lnTo>
                <a:lnTo>
                  <a:pt x="478173" y="97790"/>
                </a:lnTo>
                <a:lnTo>
                  <a:pt x="478173" y="78740"/>
                </a:lnTo>
                <a:close/>
                <a:moveTo>
                  <a:pt x="478173" y="0"/>
                </a:moveTo>
                <a:lnTo>
                  <a:pt x="4319589" y="0"/>
                </a:lnTo>
                <a:lnTo>
                  <a:pt x="4319589" y="19050"/>
                </a:lnTo>
                <a:lnTo>
                  <a:pt x="478173" y="19050"/>
                </a:lnTo>
                <a:lnTo>
                  <a:pt x="478173" y="0"/>
                </a:lnTo>
                <a:close/>
              </a:path>
            </a:pathLst>
          </a:custGeom>
          <a:solidFill>
            <a:srgbClr val="0D907E"/>
          </a:solidFill>
          <a:ln>
            <a:noFill/>
          </a:ln>
        </p:spPr>
      </p:sp>
      <p:sp>
        <p:nvSpPr>
          <p:cNvPr id="694" name="Google Shape;694;p23"/>
          <p:cNvSpPr/>
          <p:nvPr/>
        </p:nvSpPr>
        <p:spPr>
          <a:xfrm>
            <a:off x="441734" y="4087502"/>
            <a:ext cx="2072056" cy="827143"/>
          </a:xfrm>
          <a:custGeom>
            <a:rect b="b" l="l" r="r" t="t"/>
            <a:pathLst>
              <a:path extrusionOk="0" h="1937152" w="4852712">
                <a:moveTo>
                  <a:pt x="193040" y="78740"/>
                </a:moveTo>
                <a:lnTo>
                  <a:pt x="478173" y="78740"/>
                </a:lnTo>
                <a:lnTo>
                  <a:pt x="478173" y="97790"/>
                </a:lnTo>
                <a:lnTo>
                  <a:pt x="193040" y="97790"/>
                </a:lnTo>
                <a:lnTo>
                  <a:pt x="193040" y="78740"/>
                </a:lnTo>
                <a:close/>
                <a:moveTo>
                  <a:pt x="78740" y="195580"/>
                </a:moveTo>
                <a:lnTo>
                  <a:pt x="97790" y="195580"/>
                </a:lnTo>
                <a:lnTo>
                  <a:pt x="97790" y="414020"/>
                </a:lnTo>
                <a:lnTo>
                  <a:pt x="78740" y="414020"/>
                </a:lnTo>
                <a:lnTo>
                  <a:pt x="78740" y="195580"/>
                </a:lnTo>
                <a:close/>
                <a:moveTo>
                  <a:pt x="97790" y="97790"/>
                </a:moveTo>
                <a:lnTo>
                  <a:pt x="173990" y="97790"/>
                </a:lnTo>
                <a:lnTo>
                  <a:pt x="173990" y="78740"/>
                </a:lnTo>
                <a:lnTo>
                  <a:pt x="78740" y="78740"/>
                </a:lnTo>
                <a:lnTo>
                  <a:pt x="78740" y="176530"/>
                </a:lnTo>
                <a:lnTo>
                  <a:pt x="97790" y="176530"/>
                </a:lnTo>
                <a:lnTo>
                  <a:pt x="97790" y="97790"/>
                </a:lnTo>
                <a:close/>
                <a:moveTo>
                  <a:pt x="193040" y="97790"/>
                </a:moveTo>
                <a:lnTo>
                  <a:pt x="173990" y="97790"/>
                </a:lnTo>
                <a:lnTo>
                  <a:pt x="173990" y="176530"/>
                </a:lnTo>
                <a:lnTo>
                  <a:pt x="97790" y="176530"/>
                </a:lnTo>
                <a:lnTo>
                  <a:pt x="97790" y="195580"/>
                </a:lnTo>
                <a:lnTo>
                  <a:pt x="193040" y="195580"/>
                </a:lnTo>
                <a:lnTo>
                  <a:pt x="193040" y="97790"/>
                </a:lnTo>
                <a:close/>
                <a:moveTo>
                  <a:pt x="19050" y="195580"/>
                </a:moveTo>
                <a:lnTo>
                  <a:pt x="80010" y="195580"/>
                </a:lnTo>
                <a:lnTo>
                  <a:pt x="80010" y="176530"/>
                </a:lnTo>
                <a:lnTo>
                  <a:pt x="1270" y="176530"/>
                </a:lnTo>
                <a:lnTo>
                  <a:pt x="1270" y="414020"/>
                </a:lnTo>
                <a:lnTo>
                  <a:pt x="20320" y="414020"/>
                </a:lnTo>
                <a:lnTo>
                  <a:pt x="20320" y="195580"/>
                </a:lnTo>
                <a:lnTo>
                  <a:pt x="19050" y="195580"/>
                </a:lnTo>
                <a:close/>
                <a:moveTo>
                  <a:pt x="193040" y="19050"/>
                </a:moveTo>
                <a:lnTo>
                  <a:pt x="478173" y="19050"/>
                </a:lnTo>
                <a:lnTo>
                  <a:pt x="478173" y="0"/>
                </a:lnTo>
                <a:lnTo>
                  <a:pt x="173990" y="0"/>
                </a:lnTo>
                <a:lnTo>
                  <a:pt x="173990" y="78740"/>
                </a:lnTo>
                <a:lnTo>
                  <a:pt x="193040" y="78740"/>
                </a:lnTo>
                <a:lnTo>
                  <a:pt x="193040" y="19050"/>
                </a:lnTo>
                <a:close/>
                <a:moveTo>
                  <a:pt x="78740" y="176530"/>
                </a:moveTo>
                <a:lnTo>
                  <a:pt x="97790" y="176530"/>
                </a:lnTo>
                <a:lnTo>
                  <a:pt x="97790" y="195580"/>
                </a:lnTo>
                <a:lnTo>
                  <a:pt x="78740" y="195580"/>
                </a:lnTo>
                <a:lnTo>
                  <a:pt x="78740" y="176530"/>
                </a:lnTo>
                <a:close/>
                <a:moveTo>
                  <a:pt x="173990" y="78740"/>
                </a:moveTo>
                <a:lnTo>
                  <a:pt x="193040" y="78740"/>
                </a:lnTo>
                <a:lnTo>
                  <a:pt x="193040" y="97790"/>
                </a:lnTo>
                <a:lnTo>
                  <a:pt x="173990" y="97790"/>
                </a:lnTo>
                <a:lnTo>
                  <a:pt x="173990" y="78740"/>
                </a:lnTo>
                <a:close/>
                <a:moveTo>
                  <a:pt x="78740" y="414020"/>
                </a:moveTo>
                <a:lnTo>
                  <a:pt x="97790" y="414020"/>
                </a:lnTo>
                <a:lnTo>
                  <a:pt x="97790" y="1493922"/>
                </a:lnTo>
                <a:lnTo>
                  <a:pt x="78740" y="1493922"/>
                </a:lnTo>
                <a:lnTo>
                  <a:pt x="78740" y="414020"/>
                </a:lnTo>
                <a:close/>
                <a:moveTo>
                  <a:pt x="0" y="414020"/>
                </a:moveTo>
                <a:lnTo>
                  <a:pt x="19050" y="414020"/>
                </a:lnTo>
                <a:lnTo>
                  <a:pt x="19050" y="1493922"/>
                </a:lnTo>
                <a:lnTo>
                  <a:pt x="0" y="1493922"/>
                </a:lnTo>
                <a:lnTo>
                  <a:pt x="0" y="414020"/>
                </a:lnTo>
                <a:close/>
                <a:moveTo>
                  <a:pt x="187960" y="1838092"/>
                </a:moveTo>
                <a:lnTo>
                  <a:pt x="478173" y="1838092"/>
                </a:lnTo>
                <a:lnTo>
                  <a:pt x="478173" y="1857142"/>
                </a:lnTo>
                <a:lnTo>
                  <a:pt x="187960" y="1857142"/>
                </a:lnTo>
                <a:lnTo>
                  <a:pt x="187960" y="1838092"/>
                </a:lnTo>
                <a:close/>
                <a:moveTo>
                  <a:pt x="78740" y="1493922"/>
                </a:moveTo>
                <a:lnTo>
                  <a:pt x="97790" y="1493922"/>
                </a:lnTo>
                <a:lnTo>
                  <a:pt x="97790" y="1747922"/>
                </a:lnTo>
                <a:lnTo>
                  <a:pt x="78740" y="1747922"/>
                </a:lnTo>
                <a:lnTo>
                  <a:pt x="78740" y="1493922"/>
                </a:lnTo>
                <a:close/>
                <a:moveTo>
                  <a:pt x="97790" y="1838092"/>
                </a:moveTo>
                <a:lnTo>
                  <a:pt x="97790" y="1766972"/>
                </a:lnTo>
                <a:lnTo>
                  <a:pt x="78740" y="1766972"/>
                </a:lnTo>
                <a:lnTo>
                  <a:pt x="78740" y="1857142"/>
                </a:lnTo>
                <a:lnTo>
                  <a:pt x="168910" y="1857142"/>
                </a:lnTo>
                <a:lnTo>
                  <a:pt x="168910" y="1838092"/>
                </a:lnTo>
                <a:lnTo>
                  <a:pt x="97790" y="1838092"/>
                </a:lnTo>
                <a:close/>
                <a:moveTo>
                  <a:pt x="187960" y="1918102"/>
                </a:moveTo>
                <a:lnTo>
                  <a:pt x="187960" y="1857142"/>
                </a:lnTo>
                <a:lnTo>
                  <a:pt x="168910" y="1857142"/>
                </a:lnTo>
                <a:lnTo>
                  <a:pt x="168910" y="1935882"/>
                </a:lnTo>
                <a:lnTo>
                  <a:pt x="478173" y="1935882"/>
                </a:lnTo>
                <a:lnTo>
                  <a:pt x="478173" y="1916832"/>
                </a:lnTo>
                <a:lnTo>
                  <a:pt x="187960" y="1918102"/>
                </a:lnTo>
                <a:close/>
                <a:moveTo>
                  <a:pt x="19050" y="1747922"/>
                </a:moveTo>
                <a:lnTo>
                  <a:pt x="19050" y="1493922"/>
                </a:lnTo>
                <a:lnTo>
                  <a:pt x="0" y="1493922"/>
                </a:lnTo>
                <a:lnTo>
                  <a:pt x="0" y="1766972"/>
                </a:lnTo>
                <a:lnTo>
                  <a:pt x="78740" y="1766972"/>
                </a:lnTo>
                <a:lnTo>
                  <a:pt x="78740" y="1747922"/>
                </a:lnTo>
                <a:lnTo>
                  <a:pt x="19050" y="1747922"/>
                </a:lnTo>
                <a:close/>
                <a:moveTo>
                  <a:pt x="97790" y="1747922"/>
                </a:moveTo>
                <a:lnTo>
                  <a:pt x="97790" y="1766972"/>
                </a:lnTo>
                <a:lnTo>
                  <a:pt x="168910" y="1766972"/>
                </a:lnTo>
                <a:lnTo>
                  <a:pt x="168910" y="1838092"/>
                </a:lnTo>
                <a:lnTo>
                  <a:pt x="187960" y="1838092"/>
                </a:lnTo>
                <a:lnTo>
                  <a:pt x="187960" y="1747922"/>
                </a:lnTo>
                <a:lnTo>
                  <a:pt x="97790" y="1747922"/>
                </a:lnTo>
                <a:close/>
                <a:moveTo>
                  <a:pt x="78740" y="1747922"/>
                </a:moveTo>
                <a:lnTo>
                  <a:pt x="97790" y="1747922"/>
                </a:lnTo>
                <a:lnTo>
                  <a:pt x="97790" y="1766972"/>
                </a:lnTo>
                <a:lnTo>
                  <a:pt x="78740" y="1766972"/>
                </a:lnTo>
                <a:lnTo>
                  <a:pt x="78740" y="1747922"/>
                </a:lnTo>
                <a:close/>
                <a:moveTo>
                  <a:pt x="168910" y="1838092"/>
                </a:moveTo>
                <a:lnTo>
                  <a:pt x="187960" y="1838092"/>
                </a:lnTo>
                <a:lnTo>
                  <a:pt x="187960" y="1857142"/>
                </a:lnTo>
                <a:lnTo>
                  <a:pt x="168910" y="1857142"/>
                </a:lnTo>
                <a:lnTo>
                  <a:pt x="168910" y="1838092"/>
                </a:lnTo>
                <a:close/>
                <a:moveTo>
                  <a:pt x="478173" y="1838092"/>
                </a:moveTo>
                <a:lnTo>
                  <a:pt x="4319589" y="1838092"/>
                </a:lnTo>
                <a:lnTo>
                  <a:pt x="4319589" y="1857142"/>
                </a:lnTo>
                <a:lnTo>
                  <a:pt x="478173" y="1857142"/>
                </a:lnTo>
                <a:lnTo>
                  <a:pt x="478173" y="1838092"/>
                </a:lnTo>
                <a:close/>
                <a:moveTo>
                  <a:pt x="478173" y="1918102"/>
                </a:moveTo>
                <a:lnTo>
                  <a:pt x="4319589" y="1918102"/>
                </a:lnTo>
                <a:lnTo>
                  <a:pt x="4319589" y="1937152"/>
                </a:lnTo>
                <a:lnTo>
                  <a:pt x="478173" y="1937152"/>
                </a:lnTo>
                <a:lnTo>
                  <a:pt x="478173" y="1918102"/>
                </a:lnTo>
                <a:close/>
                <a:moveTo>
                  <a:pt x="4319589" y="1838092"/>
                </a:moveTo>
                <a:lnTo>
                  <a:pt x="4662212" y="1838092"/>
                </a:lnTo>
                <a:lnTo>
                  <a:pt x="4662212" y="1857142"/>
                </a:lnTo>
                <a:lnTo>
                  <a:pt x="4319589" y="1857142"/>
                </a:lnTo>
                <a:lnTo>
                  <a:pt x="4319589" y="1838092"/>
                </a:lnTo>
                <a:close/>
                <a:moveTo>
                  <a:pt x="4753652" y="1838092"/>
                </a:moveTo>
                <a:lnTo>
                  <a:pt x="4679992" y="1838092"/>
                </a:lnTo>
                <a:lnTo>
                  <a:pt x="4679992" y="1857142"/>
                </a:lnTo>
                <a:lnTo>
                  <a:pt x="4772702" y="1857142"/>
                </a:lnTo>
                <a:lnTo>
                  <a:pt x="4772702" y="1766972"/>
                </a:lnTo>
                <a:lnTo>
                  <a:pt x="4753652" y="1766972"/>
                </a:lnTo>
                <a:lnTo>
                  <a:pt x="4753652" y="1838092"/>
                </a:lnTo>
                <a:close/>
                <a:moveTo>
                  <a:pt x="4753652" y="1493922"/>
                </a:moveTo>
                <a:lnTo>
                  <a:pt x="4772702" y="1493922"/>
                </a:lnTo>
                <a:lnTo>
                  <a:pt x="4772702" y="1747922"/>
                </a:lnTo>
                <a:lnTo>
                  <a:pt x="4753652" y="1747922"/>
                </a:lnTo>
                <a:lnTo>
                  <a:pt x="4753652" y="1493922"/>
                </a:lnTo>
                <a:close/>
                <a:moveTo>
                  <a:pt x="4833662" y="1747922"/>
                </a:moveTo>
                <a:lnTo>
                  <a:pt x="4772702" y="1747922"/>
                </a:lnTo>
                <a:lnTo>
                  <a:pt x="4772702" y="1766972"/>
                </a:lnTo>
                <a:lnTo>
                  <a:pt x="4851442" y="1766972"/>
                </a:lnTo>
                <a:lnTo>
                  <a:pt x="4851442" y="1493922"/>
                </a:lnTo>
                <a:lnTo>
                  <a:pt x="4832392" y="1493922"/>
                </a:lnTo>
                <a:lnTo>
                  <a:pt x="4833662" y="1747922"/>
                </a:lnTo>
                <a:close/>
                <a:moveTo>
                  <a:pt x="4660942" y="1918102"/>
                </a:moveTo>
                <a:lnTo>
                  <a:pt x="4317969" y="1918102"/>
                </a:lnTo>
                <a:lnTo>
                  <a:pt x="4317969" y="1937152"/>
                </a:lnTo>
                <a:lnTo>
                  <a:pt x="4679992" y="1937152"/>
                </a:lnTo>
                <a:lnTo>
                  <a:pt x="4679992" y="1858412"/>
                </a:lnTo>
                <a:lnTo>
                  <a:pt x="4660942" y="1858412"/>
                </a:lnTo>
                <a:lnTo>
                  <a:pt x="4660942" y="1918102"/>
                </a:lnTo>
                <a:close/>
                <a:moveTo>
                  <a:pt x="4660942" y="1838092"/>
                </a:moveTo>
                <a:lnTo>
                  <a:pt x="4679992" y="1838092"/>
                </a:lnTo>
                <a:lnTo>
                  <a:pt x="4679992" y="1766972"/>
                </a:lnTo>
                <a:lnTo>
                  <a:pt x="4753652" y="1766972"/>
                </a:lnTo>
                <a:lnTo>
                  <a:pt x="4753652" y="1747922"/>
                </a:lnTo>
                <a:lnTo>
                  <a:pt x="4660942" y="1747922"/>
                </a:lnTo>
                <a:lnTo>
                  <a:pt x="4679992" y="1838092"/>
                </a:lnTo>
                <a:lnTo>
                  <a:pt x="4679992" y="1857142"/>
                </a:lnTo>
                <a:lnTo>
                  <a:pt x="4660942" y="1857142"/>
                </a:lnTo>
                <a:lnTo>
                  <a:pt x="4660942" y="1838092"/>
                </a:lnTo>
                <a:close/>
                <a:moveTo>
                  <a:pt x="4753652" y="1747922"/>
                </a:moveTo>
                <a:lnTo>
                  <a:pt x="4772702" y="1747922"/>
                </a:lnTo>
                <a:lnTo>
                  <a:pt x="4772702" y="1766972"/>
                </a:lnTo>
                <a:lnTo>
                  <a:pt x="4753652" y="1766972"/>
                </a:lnTo>
                <a:lnTo>
                  <a:pt x="4753652" y="1747922"/>
                </a:lnTo>
                <a:close/>
                <a:moveTo>
                  <a:pt x="4753652" y="414020"/>
                </a:moveTo>
                <a:lnTo>
                  <a:pt x="4772702" y="414020"/>
                </a:lnTo>
                <a:lnTo>
                  <a:pt x="4772702" y="1493922"/>
                </a:lnTo>
                <a:lnTo>
                  <a:pt x="4753652" y="1493922"/>
                </a:lnTo>
                <a:lnTo>
                  <a:pt x="4753652" y="414020"/>
                </a:lnTo>
                <a:close/>
                <a:moveTo>
                  <a:pt x="4833662" y="414020"/>
                </a:moveTo>
                <a:lnTo>
                  <a:pt x="4852712" y="414020"/>
                </a:lnTo>
                <a:lnTo>
                  <a:pt x="4852712" y="1493922"/>
                </a:lnTo>
                <a:lnTo>
                  <a:pt x="4833662" y="1493922"/>
                </a:lnTo>
                <a:lnTo>
                  <a:pt x="4833662" y="414020"/>
                </a:lnTo>
                <a:close/>
                <a:moveTo>
                  <a:pt x="4753652" y="97790"/>
                </a:moveTo>
                <a:lnTo>
                  <a:pt x="4753652" y="171450"/>
                </a:lnTo>
                <a:lnTo>
                  <a:pt x="4772702" y="171450"/>
                </a:lnTo>
                <a:lnTo>
                  <a:pt x="4772702" y="78740"/>
                </a:lnTo>
                <a:lnTo>
                  <a:pt x="4679992" y="78740"/>
                </a:lnTo>
                <a:lnTo>
                  <a:pt x="4679992" y="97790"/>
                </a:lnTo>
                <a:lnTo>
                  <a:pt x="4753652" y="97790"/>
                </a:lnTo>
                <a:close/>
                <a:moveTo>
                  <a:pt x="4753652" y="190500"/>
                </a:moveTo>
                <a:lnTo>
                  <a:pt x="4772702" y="190500"/>
                </a:lnTo>
                <a:lnTo>
                  <a:pt x="4772702" y="414020"/>
                </a:lnTo>
                <a:lnTo>
                  <a:pt x="4753652" y="414020"/>
                </a:lnTo>
                <a:lnTo>
                  <a:pt x="4753652" y="190500"/>
                </a:lnTo>
                <a:close/>
                <a:moveTo>
                  <a:pt x="4319589" y="78740"/>
                </a:moveTo>
                <a:lnTo>
                  <a:pt x="4662212" y="78740"/>
                </a:lnTo>
                <a:lnTo>
                  <a:pt x="4662212" y="97790"/>
                </a:lnTo>
                <a:lnTo>
                  <a:pt x="4319589" y="97790"/>
                </a:lnTo>
                <a:lnTo>
                  <a:pt x="4319589" y="78740"/>
                </a:lnTo>
                <a:close/>
                <a:moveTo>
                  <a:pt x="4753652" y="190500"/>
                </a:moveTo>
                <a:lnTo>
                  <a:pt x="4753652" y="171450"/>
                </a:lnTo>
                <a:lnTo>
                  <a:pt x="4679992" y="171450"/>
                </a:lnTo>
                <a:lnTo>
                  <a:pt x="4679992" y="97790"/>
                </a:lnTo>
                <a:lnTo>
                  <a:pt x="4660942" y="97790"/>
                </a:lnTo>
                <a:lnTo>
                  <a:pt x="4660942" y="190500"/>
                </a:lnTo>
                <a:lnTo>
                  <a:pt x="4753652" y="190500"/>
                </a:lnTo>
                <a:close/>
                <a:moveTo>
                  <a:pt x="4660942" y="19050"/>
                </a:moveTo>
                <a:lnTo>
                  <a:pt x="4660942" y="80010"/>
                </a:lnTo>
                <a:lnTo>
                  <a:pt x="4679992" y="80010"/>
                </a:lnTo>
                <a:lnTo>
                  <a:pt x="4679992" y="1270"/>
                </a:lnTo>
                <a:lnTo>
                  <a:pt x="4317969" y="1270"/>
                </a:lnTo>
                <a:lnTo>
                  <a:pt x="4317969" y="20320"/>
                </a:lnTo>
                <a:lnTo>
                  <a:pt x="4660942" y="20320"/>
                </a:lnTo>
                <a:lnTo>
                  <a:pt x="4660942" y="19050"/>
                </a:lnTo>
                <a:close/>
                <a:moveTo>
                  <a:pt x="4833662" y="190500"/>
                </a:moveTo>
                <a:lnTo>
                  <a:pt x="4833662" y="414020"/>
                </a:lnTo>
                <a:lnTo>
                  <a:pt x="4852712" y="414020"/>
                </a:lnTo>
                <a:lnTo>
                  <a:pt x="4852712" y="171450"/>
                </a:lnTo>
                <a:lnTo>
                  <a:pt x="4773972" y="171450"/>
                </a:lnTo>
                <a:lnTo>
                  <a:pt x="4773972" y="190500"/>
                </a:lnTo>
                <a:lnTo>
                  <a:pt x="4833662" y="190500"/>
                </a:lnTo>
                <a:close/>
                <a:moveTo>
                  <a:pt x="4753652" y="171450"/>
                </a:moveTo>
                <a:lnTo>
                  <a:pt x="4772702" y="171450"/>
                </a:lnTo>
                <a:lnTo>
                  <a:pt x="4772702" y="190500"/>
                </a:lnTo>
                <a:lnTo>
                  <a:pt x="4753652" y="190500"/>
                </a:lnTo>
                <a:lnTo>
                  <a:pt x="4753652" y="171450"/>
                </a:lnTo>
                <a:close/>
                <a:moveTo>
                  <a:pt x="4660942" y="78740"/>
                </a:moveTo>
                <a:lnTo>
                  <a:pt x="4679992" y="78740"/>
                </a:lnTo>
                <a:lnTo>
                  <a:pt x="4679992" y="97790"/>
                </a:lnTo>
                <a:lnTo>
                  <a:pt x="4660942" y="97790"/>
                </a:lnTo>
                <a:lnTo>
                  <a:pt x="4660942" y="78740"/>
                </a:lnTo>
                <a:close/>
                <a:moveTo>
                  <a:pt x="478173" y="78740"/>
                </a:moveTo>
                <a:lnTo>
                  <a:pt x="4319589" y="78740"/>
                </a:lnTo>
                <a:lnTo>
                  <a:pt x="4319589" y="97790"/>
                </a:lnTo>
                <a:lnTo>
                  <a:pt x="478173" y="97790"/>
                </a:lnTo>
                <a:lnTo>
                  <a:pt x="478173" y="78740"/>
                </a:lnTo>
                <a:close/>
                <a:moveTo>
                  <a:pt x="478173" y="0"/>
                </a:moveTo>
                <a:lnTo>
                  <a:pt x="4319589" y="0"/>
                </a:lnTo>
                <a:lnTo>
                  <a:pt x="4319589" y="19050"/>
                </a:lnTo>
                <a:lnTo>
                  <a:pt x="478173" y="19050"/>
                </a:lnTo>
                <a:lnTo>
                  <a:pt x="478173" y="0"/>
                </a:lnTo>
                <a:close/>
              </a:path>
            </a:pathLst>
          </a:custGeom>
          <a:solidFill>
            <a:srgbClr val="0D907E"/>
          </a:solidFill>
          <a:ln>
            <a:noFill/>
          </a:ln>
        </p:spPr>
      </p:sp>
      <p:sp>
        <p:nvSpPr>
          <p:cNvPr id="695" name="Google Shape;695;p23"/>
          <p:cNvSpPr/>
          <p:nvPr/>
        </p:nvSpPr>
        <p:spPr>
          <a:xfrm>
            <a:off x="5297848" y="4159503"/>
            <a:ext cx="2072056" cy="827143"/>
          </a:xfrm>
          <a:custGeom>
            <a:rect b="b" l="l" r="r" t="t"/>
            <a:pathLst>
              <a:path extrusionOk="0" h="1937152" w="4852712">
                <a:moveTo>
                  <a:pt x="193040" y="78740"/>
                </a:moveTo>
                <a:lnTo>
                  <a:pt x="478173" y="78740"/>
                </a:lnTo>
                <a:lnTo>
                  <a:pt x="478173" y="97790"/>
                </a:lnTo>
                <a:lnTo>
                  <a:pt x="193040" y="97790"/>
                </a:lnTo>
                <a:lnTo>
                  <a:pt x="193040" y="78740"/>
                </a:lnTo>
                <a:close/>
                <a:moveTo>
                  <a:pt x="78740" y="195580"/>
                </a:moveTo>
                <a:lnTo>
                  <a:pt x="97790" y="195580"/>
                </a:lnTo>
                <a:lnTo>
                  <a:pt x="97790" y="414020"/>
                </a:lnTo>
                <a:lnTo>
                  <a:pt x="78740" y="414020"/>
                </a:lnTo>
                <a:lnTo>
                  <a:pt x="78740" y="195580"/>
                </a:lnTo>
                <a:close/>
                <a:moveTo>
                  <a:pt x="97790" y="97790"/>
                </a:moveTo>
                <a:lnTo>
                  <a:pt x="173990" y="97790"/>
                </a:lnTo>
                <a:lnTo>
                  <a:pt x="173990" y="78740"/>
                </a:lnTo>
                <a:lnTo>
                  <a:pt x="78740" y="78740"/>
                </a:lnTo>
                <a:lnTo>
                  <a:pt x="78740" y="176530"/>
                </a:lnTo>
                <a:lnTo>
                  <a:pt x="97790" y="176530"/>
                </a:lnTo>
                <a:lnTo>
                  <a:pt x="97790" y="97790"/>
                </a:lnTo>
                <a:close/>
                <a:moveTo>
                  <a:pt x="193040" y="97790"/>
                </a:moveTo>
                <a:lnTo>
                  <a:pt x="173990" y="97790"/>
                </a:lnTo>
                <a:lnTo>
                  <a:pt x="173990" y="176530"/>
                </a:lnTo>
                <a:lnTo>
                  <a:pt x="97790" y="176530"/>
                </a:lnTo>
                <a:lnTo>
                  <a:pt x="97790" y="195580"/>
                </a:lnTo>
                <a:lnTo>
                  <a:pt x="193040" y="195580"/>
                </a:lnTo>
                <a:lnTo>
                  <a:pt x="193040" y="97790"/>
                </a:lnTo>
                <a:close/>
                <a:moveTo>
                  <a:pt x="19050" y="195580"/>
                </a:moveTo>
                <a:lnTo>
                  <a:pt x="80010" y="195580"/>
                </a:lnTo>
                <a:lnTo>
                  <a:pt x="80010" y="176530"/>
                </a:lnTo>
                <a:lnTo>
                  <a:pt x="1270" y="176530"/>
                </a:lnTo>
                <a:lnTo>
                  <a:pt x="1270" y="414020"/>
                </a:lnTo>
                <a:lnTo>
                  <a:pt x="20320" y="414020"/>
                </a:lnTo>
                <a:lnTo>
                  <a:pt x="20320" y="195580"/>
                </a:lnTo>
                <a:lnTo>
                  <a:pt x="19050" y="195580"/>
                </a:lnTo>
                <a:close/>
                <a:moveTo>
                  <a:pt x="193040" y="19050"/>
                </a:moveTo>
                <a:lnTo>
                  <a:pt x="478173" y="19050"/>
                </a:lnTo>
                <a:lnTo>
                  <a:pt x="478173" y="0"/>
                </a:lnTo>
                <a:lnTo>
                  <a:pt x="173990" y="0"/>
                </a:lnTo>
                <a:lnTo>
                  <a:pt x="173990" y="78740"/>
                </a:lnTo>
                <a:lnTo>
                  <a:pt x="193040" y="78740"/>
                </a:lnTo>
                <a:lnTo>
                  <a:pt x="193040" y="19050"/>
                </a:lnTo>
                <a:close/>
                <a:moveTo>
                  <a:pt x="78740" y="176530"/>
                </a:moveTo>
                <a:lnTo>
                  <a:pt x="97790" y="176530"/>
                </a:lnTo>
                <a:lnTo>
                  <a:pt x="97790" y="195580"/>
                </a:lnTo>
                <a:lnTo>
                  <a:pt x="78740" y="195580"/>
                </a:lnTo>
                <a:lnTo>
                  <a:pt x="78740" y="176530"/>
                </a:lnTo>
                <a:close/>
                <a:moveTo>
                  <a:pt x="173990" y="78740"/>
                </a:moveTo>
                <a:lnTo>
                  <a:pt x="193040" y="78740"/>
                </a:lnTo>
                <a:lnTo>
                  <a:pt x="193040" y="97790"/>
                </a:lnTo>
                <a:lnTo>
                  <a:pt x="173990" y="97790"/>
                </a:lnTo>
                <a:lnTo>
                  <a:pt x="173990" y="78740"/>
                </a:lnTo>
                <a:close/>
                <a:moveTo>
                  <a:pt x="78740" y="414020"/>
                </a:moveTo>
                <a:lnTo>
                  <a:pt x="97790" y="414020"/>
                </a:lnTo>
                <a:lnTo>
                  <a:pt x="97790" y="1493922"/>
                </a:lnTo>
                <a:lnTo>
                  <a:pt x="78740" y="1493922"/>
                </a:lnTo>
                <a:lnTo>
                  <a:pt x="78740" y="414020"/>
                </a:lnTo>
                <a:close/>
                <a:moveTo>
                  <a:pt x="0" y="414020"/>
                </a:moveTo>
                <a:lnTo>
                  <a:pt x="19050" y="414020"/>
                </a:lnTo>
                <a:lnTo>
                  <a:pt x="19050" y="1493922"/>
                </a:lnTo>
                <a:lnTo>
                  <a:pt x="0" y="1493922"/>
                </a:lnTo>
                <a:lnTo>
                  <a:pt x="0" y="414020"/>
                </a:lnTo>
                <a:close/>
                <a:moveTo>
                  <a:pt x="187960" y="1838092"/>
                </a:moveTo>
                <a:lnTo>
                  <a:pt x="478173" y="1838092"/>
                </a:lnTo>
                <a:lnTo>
                  <a:pt x="478173" y="1857142"/>
                </a:lnTo>
                <a:lnTo>
                  <a:pt x="187960" y="1857142"/>
                </a:lnTo>
                <a:lnTo>
                  <a:pt x="187960" y="1838092"/>
                </a:lnTo>
                <a:close/>
                <a:moveTo>
                  <a:pt x="78740" y="1493922"/>
                </a:moveTo>
                <a:lnTo>
                  <a:pt x="97790" y="1493922"/>
                </a:lnTo>
                <a:lnTo>
                  <a:pt x="97790" y="1747922"/>
                </a:lnTo>
                <a:lnTo>
                  <a:pt x="78740" y="1747922"/>
                </a:lnTo>
                <a:lnTo>
                  <a:pt x="78740" y="1493922"/>
                </a:lnTo>
                <a:close/>
                <a:moveTo>
                  <a:pt x="97790" y="1838092"/>
                </a:moveTo>
                <a:lnTo>
                  <a:pt x="97790" y="1766972"/>
                </a:lnTo>
                <a:lnTo>
                  <a:pt x="78740" y="1766972"/>
                </a:lnTo>
                <a:lnTo>
                  <a:pt x="78740" y="1857142"/>
                </a:lnTo>
                <a:lnTo>
                  <a:pt x="168910" y="1857142"/>
                </a:lnTo>
                <a:lnTo>
                  <a:pt x="168910" y="1838092"/>
                </a:lnTo>
                <a:lnTo>
                  <a:pt x="97790" y="1838092"/>
                </a:lnTo>
                <a:close/>
                <a:moveTo>
                  <a:pt x="187960" y="1918102"/>
                </a:moveTo>
                <a:lnTo>
                  <a:pt x="187960" y="1857142"/>
                </a:lnTo>
                <a:lnTo>
                  <a:pt x="168910" y="1857142"/>
                </a:lnTo>
                <a:lnTo>
                  <a:pt x="168910" y="1935882"/>
                </a:lnTo>
                <a:lnTo>
                  <a:pt x="478173" y="1935882"/>
                </a:lnTo>
                <a:lnTo>
                  <a:pt x="478173" y="1916832"/>
                </a:lnTo>
                <a:lnTo>
                  <a:pt x="187960" y="1918102"/>
                </a:lnTo>
                <a:close/>
                <a:moveTo>
                  <a:pt x="19050" y="1747922"/>
                </a:moveTo>
                <a:lnTo>
                  <a:pt x="19050" y="1493922"/>
                </a:lnTo>
                <a:lnTo>
                  <a:pt x="0" y="1493922"/>
                </a:lnTo>
                <a:lnTo>
                  <a:pt x="0" y="1766972"/>
                </a:lnTo>
                <a:lnTo>
                  <a:pt x="78740" y="1766972"/>
                </a:lnTo>
                <a:lnTo>
                  <a:pt x="78740" y="1747922"/>
                </a:lnTo>
                <a:lnTo>
                  <a:pt x="19050" y="1747922"/>
                </a:lnTo>
                <a:close/>
                <a:moveTo>
                  <a:pt x="97790" y="1747922"/>
                </a:moveTo>
                <a:lnTo>
                  <a:pt x="97790" y="1766972"/>
                </a:lnTo>
                <a:lnTo>
                  <a:pt x="168910" y="1766972"/>
                </a:lnTo>
                <a:lnTo>
                  <a:pt x="168910" y="1838092"/>
                </a:lnTo>
                <a:lnTo>
                  <a:pt x="187960" y="1838092"/>
                </a:lnTo>
                <a:lnTo>
                  <a:pt x="187960" y="1747922"/>
                </a:lnTo>
                <a:lnTo>
                  <a:pt x="97790" y="1747922"/>
                </a:lnTo>
                <a:close/>
                <a:moveTo>
                  <a:pt x="78740" y="1747922"/>
                </a:moveTo>
                <a:lnTo>
                  <a:pt x="97790" y="1747922"/>
                </a:lnTo>
                <a:lnTo>
                  <a:pt x="97790" y="1766972"/>
                </a:lnTo>
                <a:lnTo>
                  <a:pt x="78740" y="1766972"/>
                </a:lnTo>
                <a:lnTo>
                  <a:pt x="78740" y="1747922"/>
                </a:lnTo>
                <a:close/>
                <a:moveTo>
                  <a:pt x="168910" y="1838092"/>
                </a:moveTo>
                <a:lnTo>
                  <a:pt x="187960" y="1838092"/>
                </a:lnTo>
                <a:lnTo>
                  <a:pt x="187960" y="1857142"/>
                </a:lnTo>
                <a:lnTo>
                  <a:pt x="168910" y="1857142"/>
                </a:lnTo>
                <a:lnTo>
                  <a:pt x="168910" y="1838092"/>
                </a:lnTo>
                <a:close/>
                <a:moveTo>
                  <a:pt x="478173" y="1838092"/>
                </a:moveTo>
                <a:lnTo>
                  <a:pt x="4319589" y="1838092"/>
                </a:lnTo>
                <a:lnTo>
                  <a:pt x="4319589" y="1857142"/>
                </a:lnTo>
                <a:lnTo>
                  <a:pt x="478173" y="1857142"/>
                </a:lnTo>
                <a:lnTo>
                  <a:pt x="478173" y="1838092"/>
                </a:lnTo>
                <a:close/>
                <a:moveTo>
                  <a:pt x="478173" y="1918102"/>
                </a:moveTo>
                <a:lnTo>
                  <a:pt x="4319589" y="1918102"/>
                </a:lnTo>
                <a:lnTo>
                  <a:pt x="4319589" y="1937152"/>
                </a:lnTo>
                <a:lnTo>
                  <a:pt x="478173" y="1937152"/>
                </a:lnTo>
                <a:lnTo>
                  <a:pt x="478173" y="1918102"/>
                </a:lnTo>
                <a:close/>
                <a:moveTo>
                  <a:pt x="4319589" y="1838092"/>
                </a:moveTo>
                <a:lnTo>
                  <a:pt x="4662212" y="1838092"/>
                </a:lnTo>
                <a:lnTo>
                  <a:pt x="4662212" y="1857142"/>
                </a:lnTo>
                <a:lnTo>
                  <a:pt x="4319589" y="1857142"/>
                </a:lnTo>
                <a:lnTo>
                  <a:pt x="4319589" y="1838092"/>
                </a:lnTo>
                <a:close/>
                <a:moveTo>
                  <a:pt x="4753652" y="1838092"/>
                </a:moveTo>
                <a:lnTo>
                  <a:pt x="4679992" y="1838092"/>
                </a:lnTo>
                <a:lnTo>
                  <a:pt x="4679992" y="1857142"/>
                </a:lnTo>
                <a:lnTo>
                  <a:pt x="4772702" y="1857142"/>
                </a:lnTo>
                <a:lnTo>
                  <a:pt x="4772702" y="1766972"/>
                </a:lnTo>
                <a:lnTo>
                  <a:pt x="4753652" y="1766972"/>
                </a:lnTo>
                <a:lnTo>
                  <a:pt x="4753652" y="1838092"/>
                </a:lnTo>
                <a:close/>
                <a:moveTo>
                  <a:pt x="4753652" y="1493922"/>
                </a:moveTo>
                <a:lnTo>
                  <a:pt x="4772702" y="1493922"/>
                </a:lnTo>
                <a:lnTo>
                  <a:pt x="4772702" y="1747922"/>
                </a:lnTo>
                <a:lnTo>
                  <a:pt x="4753652" y="1747922"/>
                </a:lnTo>
                <a:lnTo>
                  <a:pt x="4753652" y="1493922"/>
                </a:lnTo>
                <a:close/>
                <a:moveTo>
                  <a:pt x="4833662" y="1747922"/>
                </a:moveTo>
                <a:lnTo>
                  <a:pt x="4772702" y="1747922"/>
                </a:lnTo>
                <a:lnTo>
                  <a:pt x="4772702" y="1766972"/>
                </a:lnTo>
                <a:lnTo>
                  <a:pt x="4851442" y="1766972"/>
                </a:lnTo>
                <a:lnTo>
                  <a:pt x="4851442" y="1493922"/>
                </a:lnTo>
                <a:lnTo>
                  <a:pt x="4832392" y="1493922"/>
                </a:lnTo>
                <a:lnTo>
                  <a:pt x="4833662" y="1747922"/>
                </a:lnTo>
                <a:close/>
                <a:moveTo>
                  <a:pt x="4660942" y="1918102"/>
                </a:moveTo>
                <a:lnTo>
                  <a:pt x="4317969" y="1918102"/>
                </a:lnTo>
                <a:lnTo>
                  <a:pt x="4317969" y="1937152"/>
                </a:lnTo>
                <a:lnTo>
                  <a:pt x="4679992" y="1937152"/>
                </a:lnTo>
                <a:lnTo>
                  <a:pt x="4679992" y="1858412"/>
                </a:lnTo>
                <a:lnTo>
                  <a:pt x="4660942" y="1858412"/>
                </a:lnTo>
                <a:lnTo>
                  <a:pt x="4660942" y="1918102"/>
                </a:lnTo>
                <a:close/>
                <a:moveTo>
                  <a:pt x="4660942" y="1838092"/>
                </a:moveTo>
                <a:lnTo>
                  <a:pt x="4679992" y="1838092"/>
                </a:lnTo>
                <a:lnTo>
                  <a:pt x="4679992" y="1766972"/>
                </a:lnTo>
                <a:lnTo>
                  <a:pt x="4753652" y="1766972"/>
                </a:lnTo>
                <a:lnTo>
                  <a:pt x="4753652" y="1747922"/>
                </a:lnTo>
                <a:lnTo>
                  <a:pt x="4660942" y="1747922"/>
                </a:lnTo>
                <a:lnTo>
                  <a:pt x="4679992" y="1838092"/>
                </a:lnTo>
                <a:lnTo>
                  <a:pt x="4679992" y="1857142"/>
                </a:lnTo>
                <a:lnTo>
                  <a:pt x="4660942" y="1857142"/>
                </a:lnTo>
                <a:lnTo>
                  <a:pt x="4660942" y="1838092"/>
                </a:lnTo>
                <a:close/>
                <a:moveTo>
                  <a:pt x="4753652" y="1747922"/>
                </a:moveTo>
                <a:lnTo>
                  <a:pt x="4772702" y="1747922"/>
                </a:lnTo>
                <a:lnTo>
                  <a:pt x="4772702" y="1766972"/>
                </a:lnTo>
                <a:lnTo>
                  <a:pt x="4753652" y="1766972"/>
                </a:lnTo>
                <a:lnTo>
                  <a:pt x="4753652" y="1747922"/>
                </a:lnTo>
                <a:close/>
                <a:moveTo>
                  <a:pt x="4753652" y="414020"/>
                </a:moveTo>
                <a:lnTo>
                  <a:pt x="4772702" y="414020"/>
                </a:lnTo>
                <a:lnTo>
                  <a:pt x="4772702" y="1493922"/>
                </a:lnTo>
                <a:lnTo>
                  <a:pt x="4753652" y="1493922"/>
                </a:lnTo>
                <a:lnTo>
                  <a:pt x="4753652" y="414020"/>
                </a:lnTo>
                <a:close/>
                <a:moveTo>
                  <a:pt x="4833662" y="414020"/>
                </a:moveTo>
                <a:lnTo>
                  <a:pt x="4852712" y="414020"/>
                </a:lnTo>
                <a:lnTo>
                  <a:pt x="4852712" y="1493922"/>
                </a:lnTo>
                <a:lnTo>
                  <a:pt x="4833662" y="1493922"/>
                </a:lnTo>
                <a:lnTo>
                  <a:pt x="4833662" y="414020"/>
                </a:lnTo>
                <a:close/>
                <a:moveTo>
                  <a:pt x="4753652" y="97790"/>
                </a:moveTo>
                <a:lnTo>
                  <a:pt x="4753652" y="171450"/>
                </a:lnTo>
                <a:lnTo>
                  <a:pt x="4772702" y="171450"/>
                </a:lnTo>
                <a:lnTo>
                  <a:pt x="4772702" y="78740"/>
                </a:lnTo>
                <a:lnTo>
                  <a:pt x="4679992" y="78740"/>
                </a:lnTo>
                <a:lnTo>
                  <a:pt x="4679992" y="97790"/>
                </a:lnTo>
                <a:lnTo>
                  <a:pt x="4753652" y="97790"/>
                </a:lnTo>
                <a:close/>
                <a:moveTo>
                  <a:pt x="4753652" y="190500"/>
                </a:moveTo>
                <a:lnTo>
                  <a:pt x="4772702" y="190500"/>
                </a:lnTo>
                <a:lnTo>
                  <a:pt x="4772702" y="414020"/>
                </a:lnTo>
                <a:lnTo>
                  <a:pt x="4753652" y="414020"/>
                </a:lnTo>
                <a:lnTo>
                  <a:pt x="4753652" y="190500"/>
                </a:lnTo>
                <a:close/>
                <a:moveTo>
                  <a:pt x="4319589" y="78740"/>
                </a:moveTo>
                <a:lnTo>
                  <a:pt x="4662212" y="78740"/>
                </a:lnTo>
                <a:lnTo>
                  <a:pt x="4662212" y="97790"/>
                </a:lnTo>
                <a:lnTo>
                  <a:pt x="4319589" y="97790"/>
                </a:lnTo>
                <a:lnTo>
                  <a:pt x="4319589" y="78740"/>
                </a:lnTo>
                <a:close/>
                <a:moveTo>
                  <a:pt x="4753652" y="190500"/>
                </a:moveTo>
                <a:lnTo>
                  <a:pt x="4753652" y="171450"/>
                </a:lnTo>
                <a:lnTo>
                  <a:pt x="4679992" y="171450"/>
                </a:lnTo>
                <a:lnTo>
                  <a:pt x="4679992" y="97790"/>
                </a:lnTo>
                <a:lnTo>
                  <a:pt x="4660942" y="97790"/>
                </a:lnTo>
                <a:lnTo>
                  <a:pt x="4660942" y="190500"/>
                </a:lnTo>
                <a:lnTo>
                  <a:pt x="4753652" y="190500"/>
                </a:lnTo>
                <a:close/>
                <a:moveTo>
                  <a:pt x="4660942" y="19050"/>
                </a:moveTo>
                <a:lnTo>
                  <a:pt x="4660942" y="80010"/>
                </a:lnTo>
                <a:lnTo>
                  <a:pt x="4679992" y="80010"/>
                </a:lnTo>
                <a:lnTo>
                  <a:pt x="4679992" y="1270"/>
                </a:lnTo>
                <a:lnTo>
                  <a:pt x="4317969" y="1270"/>
                </a:lnTo>
                <a:lnTo>
                  <a:pt x="4317969" y="20320"/>
                </a:lnTo>
                <a:lnTo>
                  <a:pt x="4660942" y="20320"/>
                </a:lnTo>
                <a:lnTo>
                  <a:pt x="4660942" y="19050"/>
                </a:lnTo>
                <a:close/>
                <a:moveTo>
                  <a:pt x="4833662" y="190500"/>
                </a:moveTo>
                <a:lnTo>
                  <a:pt x="4833662" y="414020"/>
                </a:lnTo>
                <a:lnTo>
                  <a:pt x="4852712" y="414020"/>
                </a:lnTo>
                <a:lnTo>
                  <a:pt x="4852712" y="171450"/>
                </a:lnTo>
                <a:lnTo>
                  <a:pt x="4773972" y="171450"/>
                </a:lnTo>
                <a:lnTo>
                  <a:pt x="4773972" y="190500"/>
                </a:lnTo>
                <a:lnTo>
                  <a:pt x="4833662" y="190500"/>
                </a:lnTo>
                <a:close/>
                <a:moveTo>
                  <a:pt x="4753652" y="171450"/>
                </a:moveTo>
                <a:lnTo>
                  <a:pt x="4772702" y="171450"/>
                </a:lnTo>
                <a:lnTo>
                  <a:pt x="4772702" y="190500"/>
                </a:lnTo>
                <a:lnTo>
                  <a:pt x="4753652" y="190500"/>
                </a:lnTo>
                <a:lnTo>
                  <a:pt x="4753652" y="171450"/>
                </a:lnTo>
                <a:close/>
                <a:moveTo>
                  <a:pt x="4660942" y="78740"/>
                </a:moveTo>
                <a:lnTo>
                  <a:pt x="4679992" y="78740"/>
                </a:lnTo>
                <a:lnTo>
                  <a:pt x="4679992" y="97790"/>
                </a:lnTo>
                <a:lnTo>
                  <a:pt x="4660942" y="97790"/>
                </a:lnTo>
                <a:lnTo>
                  <a:pt x="4660942" y="78740"/>
                </a:lnTo>
                <a:close/>
                <a:moveTo>
                  <a:pt x="478173" y="78740"/>
                </a:moveTo>
                <a:lnTo>
                  <a:pt x="4319589" y="78740"/>
                </a:lnTo>
                <a:lnTo>
                  <a:pt x="4319589" y="97790"/>
                </a:lnTo>
                <a:lnTo>
                  <a:pt x="478173" y="97790"/>
                </a:lnTo>
                <a:lnTo>
                  <a:pt x="478173" y="78740"/>
                </a:lnTo>
                <a:close/>
                <a:moveTo>
                  <a:pt x="478173" y="0"/>
                </a:moveTo>
                <a:lnTo>
                  <a:pt x="4319589" y="0"/>
                </a:lnTo>
                <a:lnTo>
                  <a:pt x="4319589" y="19050"/>
                </a:lnTo>
                <a:lnTo>
                  <a:pt x="478173" y="19050"/>
                </a:lnTo>
                <a:lnTo>
                  <a:pt x="478173" y="0"/>
                </a:lnTo>
                <a:close/>
              </a:path>
            </a:pathLst>
          </a:custGeom>
          <a:solidFill>
            <a:srgbClr val="0D907E"/>
          </a:solidFill>
          <a:ln>
            <a:noFill/>
          </a:ln>
        </p:spPr>
      </p:sp>
      <p:sp>
        <p:nvSpPr>
          <p:cNvPr id="696" name="Google Shape;696;p23"/>
          <p:cNvSpPr/>
          <p:nvPr/>
        </p:nvSpPr>
        <p:spPr>
          <a:xfrm>
            <a:off x="442276" y="8879199"/>
            <a:ext cx="2070971" cy="791906"/>
          </a:xfrm>
          <a:custGeom>
            <a:rect b="b" l="l" r="r" t="t"/>
            <a:pathLst>
              <a:path extrusionOk="0" h="1518071" w="3970020">
                <a:moveTo>
                  <a:pt x="3534410" y="346710"/>
                </a:moveTo>
                <a:lnTo>
                  <a:pt x="3534410" y="180340"/>
                </a:lnTo>
                <a:lnTo>
                  <a:pt x="2503170" y="180340"/>
                </a:lnTo>
                <a:cubicBezTo>
                  <a:pt x="2340610" y="60960"/>
                  <a:pt x="2166620" y="0"/>
                  <a:pt x="1985010" y="0"/>
                </a:cubicBezTo>
                <a:cubicBezTo>
                  <a:pt x="1803400" y="0"/>
                  <a:pt x="1628140" y="60960"/>
                  <a:pt x="1466850" y="180340"/>
                </a:cubicBezTo>
                <a:lnTo>
                  <a:pt x="435610" y="180340"/>
                </a:lnTo>
                <a:lnTo>
                  <a:pt x="435610" y="346710"/>
                </a:lnTo>
                <a:lnTo>
                  <a:pt x="0" y="346710"/>
                </a:lnTo>
                <a:lnTo>
                  <a:pt x="0" y="1171361"/>
                </a:lnTo>
                <a:lnTo>
                  <a:pt x="435610" y="1171361"/>
                </a:lnTo>
                <a:lnTo>
                  <a:pt x="435610" y="1337731"/>
                </a:lnTo>
                <a:lnTo>
                  <a:pt x="1466850" y="1337731"/>
                </a:lnTo>
                <a:cubicBezTo>
                  <a:pt x="1628140" y="1457111"/>
                  <a:pt x="1803400" y="1518071"/>
                  <a:pt x="1985010" y="1518071"/>
                </a:cubicBezTo>
                <a:cubicBezTo>
                  <a:pt x="2166620" y="1518071"/>
                  <a:pt x="2341880" y="1457111"/>
                  <a:pt x="2503170" y="1337731"/>
                </a:cubicBezTo>
                <a:lnTo>
                  <a:pt x="3534410" y="1337731"/>
                </a:lnTo>
                <a:lnTo>
                  <a:pt x="3534410" y="1170091"/>
                </a:lnTo>
                <a:lnTo>
                  <a:pt x="3970020" y="1170091"/>
                </a:lnTo>
                <a:lnTo>
                  <a:pt x="3970020" y="346710"/>
                </a:lnTo>
                <a:lnTo>
                  <a:pt x="3534410" y="346710"/>
                </a:lnTo>
                <a:lnTo>
                  <a:pt x="3534410" y="346710"/>
                </a:lnTo>
                <a:close/>
                <a:moveTo>
                  <a:pt x="3940810" y="501650"/>
                </a:moveTo>
                <a:lnTo>
                  <a:pt x="3940810" y="1142151"/>
                </a:lnTo>
                <a:lnTo>
                  <a:pt x="3505200" y="1142151"/>
                </a:lnTo>
                <a:lnTo>
                  <a:pt x="3505200" y="1308521"/>
                </a:lnTo>
                <a:lnTo>
                  <a:pt x="2493010" y="1308521"/>
                </a:lnTo>
                <a:lnTo>
                  <a:pt x="2489200" y="1309791"/>
                </a:lnTo>
                <a:cubicBezTo>
                  <a:pt x="2331720" y="1427901"/>
                  <a:pt x="2161540" y="1487591"/>
                  <a:pt x="1985010" y="1487591"/>
                </a:cubicBezTo>
                <a:cubicBezTo>
                  <a:pt x="1808480" y="1487591"/>
                  <a:pt x="1638300" y="1427901"/>
                  <a:pt x="1480820" y="1309791"/>
                </a:cubicBezTo>
                <a:lnTo>
                  <a:pt x="1477010" y="1307251"/>
                </a:lnTo>
                <a:lnTo>
                  <a:pt x="464820" y="1307251"/>
                </a:lnTo>
                <a:lnTo>
                  <a:pt x="464820" y="1140881"/>
                </a:lnTo>
                <a:lnTo>
                  <a:pt x="29210" y="1140881"/>
                </a:lnTo>
                <a:lnTo>
                  <a:pt x="29210" y="375920"/>
                </a:lnTo>
                <a:lnTo>
                  <a:pt x="464820" y="375920"/>
                </a:lnTo>
                <a:lnTo>
                  <a:pt x="464820" y="209550"/>
                </a:lnTo>
                <a:lnTo>
                  <a:pt x="1477010" y="209550"/>
                </a:lnTo>
                <a:lnTo>
                  <a:pt x="1480820" y="207010"/>
                </a:lnTo>
                <a:cubicBezTo>
                  <a:pt x="1638300" y="88900"/>
                  <a:pt x="1808480" y="29210"/>
                  <a:pt x="1985010" y="29210"/>
                </a:cubicBezTo>
                <a:cubicBezTo>
                  <a:pt x="2161540" y="29210"/>
                  <a:pt x="2331720" y="88900"/>
                  <a:pt x="2489200" y="207010"/>
                </a:cubicBezTo>
                <a:lnTo>
                  <a:pt x="2493010" y="209550"/>
                </a:lnTo>
                <a:lnTo>
                  <a:pt x="3505200" y="209550"/>
                </a:lnTo>
                <a:lnTo>
                  <a:pt x="3505200" y="375920"/>
                </a:lnTo>
                <a:lnTo>
                  <a:pt x="3940810" y="375920"/>
                </a:lnTo>
                <a:lnTo>
                  <a:pt x="3940810" y="501650"/>
                </a:lnTo>
                <a:lnTo>
                  <a:pt x="3940810" y="501650"/>
                </a:lnTo>
                <a:close/>
              </a:path>
            </a:pathLst>
          </a:custGeom>
          <a:solidFill>
            <a:srgbClr val="0D907E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97" name="Google Shape;697;p23"/>
          <p:cNvSpPr/>
          <p:nvPr/>
        </p:nvSpPr>
        <p:spPr>
          <a:xfrm>
            <a:off x="5298390" y="8951201"/>
            <a:ext cx="2070971" cy="791906"/>
          </a:xfrm>
          <a:custGeom>
            <a:rect b="b" l="l" r="r" t="t"/>
            <a:pathLst>
              <a:path extrusionOk="0" h="1518071" w="3970020">
                <a:moveTo>
                  <a:pt x="3534410" y="346710"/>
                </a:moveTo>
                <a:lnTo>
                  <a:pt x="3534410" y="180340"/>
                </a:lnTo>
                <a:lnTo>
                  <a:pt x="2503170" y="180340"/>
                </a:lnTo>
                <a:cubicBezTo>
                  <a:pt x="2340610" y="60960"/>
                  <a:pt x="2166620" y="0"/>
                  <a:pt x="1985010" y="0"/>
                </a:cubicBezTo>
                <a:cubicBezTo>
                  <a:pt x="1803400" y="0"/>
                  <a:pt x="1628140" y="60960"/>
                  <a:pt x="1466850" y="180340"/>
                </a:cubicBezTo>
                <a:lnTo>
                  <a:pt x="435610" y="180340"/>
                </a:lnTo>
                <a:lnTo>
                  <a:pt x="435610" y="346710"/>
                </a:lnTo>
                <a:lnTo>
                  <a:pt x="0" y="346710"/>
                </a:lnTo>
                <a:lnTo>
                  <a:pt x="0" y="1171361"/>
                </a:lnTo>
                <a:lnTo>
                  <a:pt x="435610" y="1171361"/>
                </a:lnTo>
                <a:lnTo>
                  <a:pt x="435610" y="1337731"/>
                </a:lnTo>
                <a:lnTo>
                  <a:pt x="1466850" y="1337731"/>
                </a:lnTo>
                <a:cubicBezTo>
                  <a:pt x="1628140" y="1457111"/>
                  <a:pt x="1803400" y="1518071"/>
                  <a:pt x="1985010" y="1518071"/>
                </a:cubicBezTo>
                <a:cubicBezTo>
                  <a:pt x="2166620" y="1518071"/>
                  <a:pt x="2341880" y="1457111"/>
                  <a:pt x="2503170" y="1337731"/>
                </a:cubicBezTo>
                <a:lnTo>
                  <a:pt x="3534410" y="1337731"/>
                </a:lnTo>
                <a:lnTo>
                  <a:pt x="3534410" y="1170091"/>
                </a:lnTo>
                <a:lnTo>
                  <a:pt x="3970020" y="1170091"/>
                </a:lnTo>
                <a:lnTo>
                  <a:pt x="3970020" y="346710"/>
                </a:lnTo>
                <a:lnTo>
                  <a:pt x="3534410" y="346710"/>
                </a:lnTo>
                <a:lnTo>
                  <a:pt x="3534410" y="346710"/>
                </a:lnTo>
                <a:close/>
                <a:moveTo>
                  <a:pt x="3940810" y="501650"/>
                </a:moveTo>
                <a:lnTo>
                  <a:pt x="3940810" y="1142151"/>
                </a:lnTo>
                <a:lnTo>
                  <a:pt x="3505200" y="1142151"/>
                </a:lnTo>
                <a:lnTo>
                  <a:pt x="3505200" y="1308521"/>
                </a:lnTo>
                <a:lnTo>
                  <a:pt x="2493010" y="1308521"/>
                </a:lnTo>
                <a:lnTo>
                  <a:pt x="2489200" y="1309791"/>
                </a:lnTo>
                <a:cubicBezTo>
                  <a:pt x="2331720" y="1427901"/>
                  <a:pt x="2161540" y="1487591"/>
                  <a:pt x="1985010" y="1487591"/>
                </a:cubicBezTo>
                <a:cubicBezTo>
                  <a:pt x="1808480" y="1487591"/>
                  <a:pt x="1638300" y="1427901"/>
                  <a:pt x="1480820" y="1309791"/>
                </a:cubicBezTo>
                <a:lnTo>
                  <a:pt x="1477010" y="1307251"/>
                </a:lnTo>
                <a:lnTo>
                  <a:pt x="464820" y="1307251"/>
                </a:lnTo>
                <a:lnTo>
                  <a:pt x="464820" y="1140881"/>
                </a:lnTo>
                <a:lnTo>
                  <a:pt x="29210" y="1140881"/>
                </a:lnTo>
                <a:lnTo>
                  <a:pt x="29210" y="375920"/>
                </a:lnTo>
                <a:lnTo>
                  <a:pt x="464820" y="375920"/>
                </a:lnTo>
                <a:lnTo>
                  <a:pt x="464820" y="209550"/>
                </a:lnTo>
                <a:lnTo>
                  <a:pt x="1477010" y="209550"/>
                </a:lnTo>
                <a:lnTo>
                  <a:pt x="1480820" y="207010"/>
                </a:lnTo>
                <a:cubicBezTo>
                  <a:pt x="1638300" y="88900"/>
                  <a:pt x="1808480" y="29210"/>
                  <a:pt x="1985010" y="29210"/>
                </a:cubicBezTo>
                <a:cubicBezTo>
                  <a:pt x="2161540" y="29210"/>
                  <a:pt x="2331720" y="88900"/>
                  <a:pt x="2489200" y="207010"/>
                </a:cubicBezTo>
                <a:lnTo>
                  <a:pt x="2493010" y="209550"/>
                </a:lnTo>
                <a:lnTo>
                  <a:pt x="3505200" y="209550"/>
                </a:lnTo>
                <a:lnTo>
                  <a:pt x="3505200" y="375920"/>
                </a:lnTo>
                <a:lnTo>
                  <a:pt x="3940810" y="375920"/>
                </a:lnTo>
                <a:lnTo>
                  <a:pt x="3940810" y="501650"/>
                </a:lnTo>
                <a:lnTo>
                  <a:pt x="3940810" y="501650"/>
                </a:lnTo>
                <a:close/>
              </a:path>
            </a:pathLst>
          </a:custGeom>
          <a:solidFill>
            <a:srgbClr val="0D907E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98" name="Google Shape;698;p23"/>
          <p:cNvSpPr/>
          <p:nvPr/>
        </p:nvSpPr>
        <p:spPr>
          <a:xfrm>
            <a:off x="2867869" y="7046337"/>
            <a:ext cx="2070971" cy="791906"/>
          </a:xfrm>
          <a:custGeom>
            <a:rect b="b" l="l" r="r" t="t"/>
            <a:pathLst>
              <a:path extrusionOk="0" h="1518071" w="3970020">
                <a:moveTo>
                  <a:pt x="3534410" y="346710"/>
                </a:moveTo>
                <a:lnTo>
                  <a:pt x="3534410" y="180340"/>
                </a:lnTo>
                <a:lnTo>
                  <a:pt x="2503170" y="180340"/>
                </a:lnTo>
                <a:cubicBezTo>
                  <a:pt x="2340610" y="60960"/>
                  <a:pt x="2166620" y="0"/>
                  <a:pt x="1985010" y="0"/>
                </a:cubicBezTo>
                <a:cubicBezTo>
                  <a:pt x="1803400" y="0"/>
                  <a:pt x="1628140" y="60960"/>
                  <a:pt x="1466850" y="180340"/>
                </a:cubicBezTo>
                <a:lnTo>
                  <a:pt x="435610" y="180340"/>
                </a:lnTo>
                <a:lnTo>
                  <a:pt x="435610" y="346710"/>
                </a:lnTo>
                <a:lnTo>
                  <a:pt x="0" y="346710"/>
                </a:lnTo>
                <a:lnTo>
                  <a:pt x="0" y="1171361"/>
                </a:lnTo>
                <a:lnTo>
                  <a:pt x="435610" y="1171361"/>
                </a:lnTo>
                <a:lnTo>
                  <a:pt x="435610" y="1337731"/>
                </a:lnTo>
                <a:lnTo>
                  <a:pt x="1466850" y="1337731"/>
                </a:lnTo>
                <a:cubicBezTo>
                  <a:pt x="1628140" y="1457111"/>
                  <a:pt x="1803400" y="1518071"/>
                  <a:pt x="1985010" y="1518071"/>
                </a:cubicBezTo>
                <a:cubicBezTo>
                  <a:pt x="2166620" y="1518071"/>
                  <a:pt x="2341880" y="1457111"/>
                  <a:pt x="2503170" y="1337731"/>
                </a:cubicBezTo>
                <a:lnTo>
                  <a:pt x="3534410" y="1337731"/>
                </a:lnTo>
                <a:lnTo>
                  <a:pt x="3534410" y="1170091"/>
                </a:lnTo>
                <a:lnTo>
                  <a:pt x="3970020" y="1170091"/>
                </a:lnTo>
                <a:lnTo>
                  <a:pt x="3970020" y="346710"/>
                </a:lnTo>
                <a:lnTo>
                  <a:pt x="3534410" y="346710"/>
                </a:lnTo>
                <a:lnTo>
                  <a:pt x="3534410" y="346710"/>
                </a:lnTo>
                <a:close/>
                <a:moveTo>
                  <a:pt x="3940810" y="501650"/>
                </a:moveTo>
                <a:lnTo>
                  <a:pt x="3940810" y="1142151"/>
                </a:lnTo>
                <a:lnTo>
                  <a:pt x="3505200" y="1142151"/>
                </a:lnTo>
                <a:lnTo>
                  <a:pt x="3505200" y="1308521"/>
                </a:lnTo>
                <a:lnTo>
                  <a:pt x="2493010" y="1308521"/>
                </a:lnTo>
                <a:lnTo>
                  <a:pt x="2489200" y="1309791"/>
                </a:lnTo>
                <a:cubicBezTo>
                  <a:pt x="2331720" y="1427901"/>
                  <a:pt x="2161540" y="1487591"/>
                  <a:pt x="1985010" y="1487591"/>
                </a:cubicBezTo>
                <a:cubicBezTo>
                  <a:pt x="1808480" y="1487591"/>
                  <a:pt x="1638300" y="1427901"/>
                  <a:pt x="1480820" y="1309791"/>
                </a:cubicBezTo>
                <a:lnTo>
                  <a:pt x="1477010" y="1307251"/>
                </a:lnTo>
                <a:lnTo>
                  <a:pt x="464820" y="1307251"/>
                </a:lnTo>
                <a:lnTo>
                  <a:pt x="464820" y="1140881"/>
                </a:lnTo>
                <a:lnTo>
                  <a:pt x="29210" y="1140881"/>
                </a:lnTo>
                <a:lnTo>
                  <a:pt x="29210" y="375920"/>
                </a:lnTo>
                <a:lnTo>
                  <a:pt x="464820" y="375920"/>
                </a:lnTo>
                <a:lnTo>
                  <a:pt x="464820" y="209550"/>
                </a:lnTo>
                <a:lnTo>
                  <a:pt x="1477010" y="209550"/>
                </a:lnTo>
                <a:lnTo>
                  <a:pt x="1480820" y="207010"/>
                </a:lnTo>
                <a:cubicBezTo>
                  <a:pt x="1638300" y="88900"/>
                  <a:pt x="1808480" y="29210"/>
                  <a:pt x="1985010" y="29210"/>
                </a:cubicBezTo>
                <a:cubicBezTo>
                  <a:pt x="2161540" y="29210"/>
                  <a:pt x="2331720" y="88900"/>
                  <a:pt x="2489200" y="207010"/>
                </a:cubicBezTo>
                <a:lnTo>
                  <a:pt x="2493010" y="209550"/>
                </a:lnTo>
                <a:lnTo>
                  <a:pt x="3505200" y="209550"/>
                </a:lnTo>
                <a:lnTo>
                  <a:pt x="3505200" y="375920"/>
                </a:lnTo>
                <a:lnTo>
                  <a:pt x="3940810" y="375920"/>
                </a:lnTo>
                <a:lnTo>
                  <a:pt x="3940810" y="501650"/>
                </a:lnTo>
                <a:lnTo>
                  <a:pt x="3940810" y="501650"/>
                </a:lnTo>
                <a:close/>
              </a:path>
            </a:pathLst>
          </a:custGeom>
          <a:solidFill>
            <a:srgbClr val="0D907E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02" name="Shape 7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03" name="Google Shape;703;p24"/>
          <p:cNvGrpSpPr/>
          <p:nvPr/>
        </p:nvGrpSpPr>
        <p:grpSpPr>
          <a:xfrm>
            <a:off x="0" y="0"/>
            <a:ext cx="7811637" cy="10254831"/>
            <a:chOff x="0" y="0"/>
            <a:chExt cx="10415517" cy="13673107"/>
          </a:xfrm>
        </p:grpSpPr>
        <p:sp>
          <p:nvSpPr>
            <p:cNvPr id="704" name="Google Shape;704;p24"/>
            <p:cNvSpPr/>
            <p:nvPr/>
          </p:nvSpPr>
          <p:spPr>
            <a:xfrm>
              <a:off x="0" y="0"/>
              <a:ext cx="735448" cy="13673107"/>
            </a:xfrm>
            <a:custGeom>
              <a:rect b="b" l="l" r="r" t="t"/>
              <a:pathLst>
                <a:path extrusionOk="0" h="4503270" w="242221">
                  <a:moveTo>
                    <a:pt x="0" y="0"/>
                  </a:moveTo>
                  <a:lnTo>
                    <a:pt x="242221" y="0"/>
                  </a:lnTo>
                  <a:lnTo>
                    <a:pt x="242221" y="4503270"/>
                  </a:lnTo>
                  <a:lnTo>
                    <a:pt x="0" y="4503270"/>
                  </a:lnTo>
                  <a:close/>
                </a:path>
              </a:pathLst>
            </a:custGeom>
            <a:solidFill>
              <a:srgbClr val="E2E2E2">
                <a:alpha val="20392"/>
              </a:srgbClr>
            </a:solidFill>
            <a:ln>
              <a:noFill/>
            </a:ln>
          </p:spPr>
        </p:sp>
        <p:sp>
          <p:nvSpPr>
            <p:cNvPr id="705" name="Google Shape;705;p24"/>
            <p:cNvSpPr/>
            <p:nvPr/>
          </p:nvSpPr>
          <p:spPr>
            <a:xfrm>
              <a:off x="3226690" y="0"/>
              <a:ext cx="735448" cy="13673107"/>
            </a:xfrm>
            <a:custGeom>
              <a:rect b="b" l="l" r="r" t="t"/>
              <a:pathLst>
                <a:path extrusionOk="0" h="4503270" w="242221">
                  <a:moveTo>
                    <a:pt x="0" y="0"/>
                  </a:moveTo>
                  <a:lnTo>
                    <a:pt x="242221" y="0"/>
                  </a:lnTo>
                  <a:lnTo>
                    <a:pt x="242221" y="4503270"/>
                  </a:lnTo>
                  <a:lnTo>
                    <a:pt x="0" y="4503270"/>
                  </a:lnTo>
                  <a:close/>
                </a:path>
              </a:pathLst>
            </a:custGeom>
            <a:solidFill>
              <a:srgbClr val="E2E2E2">
                <a:alpha val="20392"/>
              </a:srgbClr>
            </a:solidFill>
            <a:ln>
              <a:noFill/>
            </a:ln>
          </p:spPr>
        </p:sp>
        <p:sp>
          <p:nvSpPr>
            <p:cNvPr id="706" name="Google Shape;706;p24"/>
            <p:cNvSpPr/>
            <p:nvPr/>
          </p:nvSpPr>
          <p:spPr>
            <a:xfrm>
              <a:off x="8066724" y="0"/>
              <a:ext cx="735448" cy="13673107"/>
            </a:xfrm>
            <a:custGeom>
              <a:rect b="b" l="l" r="r" t="t"/>
              <a:pathLst>
                <a:path extrusionOk="0" h="4503270" w="242221">
                  <a:moveTo>
                    <a:pt x="0" y="0"/>
                  </a:moveTo>
                  <a:lnTo>
                    <a:pt x="242221" y="0"/>
                  </a:lnTo>
                  <a:lnTo>
                    <a:pt x="242221" y="4503270"/>
                  </a:lnTo>
                  <a:lnTo>
                    <a:pt x="0" y="4503270"/>
                  </a:lnTo>
                  <a:close/>
                </a:path>
              </a:pathLst>
            </a:custGeom>
            <a:solidFill>
              <a:srgbClr val="E2E2E2">
                <a:alpha val="20392"/>
              </a:srgbClr>
            </a:solidFill>
            <a:ln>
              <a:noFill/>
            </a:ln>
          </p:spPr>
        </p:sp>
        <p:sp>
          <p:nvSpPr>
            <p:cNvPr id="707" name="Google Shape;707;p24"/>
            <p:cNvSpPr/>
            <p:nvPr/>
          </p:nvSpPr>
          <p:spPr>
            <a:xfrm>
              <a:off x="9680069" y="0"/>
              <a:ext cx="735448" cy="13673107"/>
            </a:xfrm>
            <a:custGeom>
              <a:rect b="b" l="l" r="r" t="t"/>
              <a:pathLst>
                <a:path extrusionOk="0" h="4503270" w="242221">
                  <a:moveTo>
                    <a:pt x="0" y="0"/>
                  </a:moveTo>
                  <a:lnTo>
                    <a:pt x="242221" y="0"/>
                  </a:lnTo>
                  <a:lnTo>
                    <a:pt x="242221" y="4503270"/>
                  </a:lnTo>
                  <a:lnTo>
                    <a:pt x="0" y="4503270"/>
                  </a:lnTo>
                  <a:close/>
                </a:path>
              </a:pathLst>
            </a:custGeom>
            <a:solidFill>
              <a:srgbClr val="E2E2E2">
                <a:alpha val="20392"/>
              </a:srgbClr>
            </a:solidFill>
            <a:ln>
              <a:noFill/>
            </a:ln>
          </p:spPr>
        </p:sp>
        <p:sp>
          <p:nvSpPr>
            <p:cNvPr id="708" name="Google Shape;708;p24"/>
            <p:cNvSpPr/>
            <p:nvPr/>
          </p:nvSpPr>
          <p:spPr>
            <a:xfrm>
              <a:off x="1613345" y="0"/>
              <a:ext cx="735448" cy="13673107"/>
            </a:xfrm>
            <a:custGeom>
              <a:rect b="b" l="l" r="r" t="t"/>
              <a:pathLst>
                <a:path extrusionOk="0" h="4503270" w="242221">
                  <a:moveTo>
                    <a:pt x="0" y="0"/>
                  </a:moveTo>
                  <a:lnTo>
                    <a:pt x="242221" y="0"/>
                  </a:lnTo>
                  <a:lnTo>
                    <a:pt x="242221" y="4503270"/>
                  </a:lnTo>
                  <a:lnTo>
                    <a:pt x="0" y="4503270"/>
                  </a:lnTo>
                  <a:close/>
                </a:path>
              </a:pathLst>
            </a:custGeom>
            <a:solidFill>
              <a:srgbClr val="E2E2E2">
                <a:alpha val="20392"/>
              </a:srgbClr>
            </a:solidFill>
            <a:ln>
              <a:noFill/>
            </a:ln>
          </p:spPr>
        </p:sp>
        <p:sp>
          <p:nvSpPr>
            <p:cNvPr id="709" name="Google Shape;709;p24"/>
            <p:cNvSpPr/>
            <p:nvPr/>
          </p:nvSpPr>
          <p:spPr>
            <a:xfrm>
              <a:off x="6453379" y="0"/>
              <a:ext cx="735448" cy="13673107"/>
            </a:xfrm>
            <a:custGeom>
              <a:rect b="b" l="l" r="r" t="t"/>
              <a:pathLst>
                <a:path extrusionOk="0" h="4503270" w="242221">
                  <a:moveTo>
                    <a:pt x="0" y="0"/>
                  </a:moveTo>
                  <a:lnTo>
                    <a:pt x="242221" y="0"/>
                  </a:lnTo>
                  <a:lnTo>
                    <a:pt x="242221" y="4503270"/>
                  </a:lnTo>
                  <a:lnTo>
                    <a:pt x="0" y="4503270"/>
                  </a:lnTo>
                  <a:close/>
                </a:path>
              </a:pathLst>
            </a:custGeom>
            <a:solidFill>
              <a:srgbClr val="E2E2E2">
                <a:alpha val="20392"/>
              </a:srgbClr>
            </a:solidFill>
            <a:ln>
              <a:noFill/>
            </a:ln>
          </p:spPr>
        </p:sp>
        <p:sp>
          <p:nvSpPr>
            <p:cNvPr id="710" name="Google Shape;710;p24"/>
            <p:cNvSpPr/>
            <p:nvPr/>
          </p:nvSpPr>
          <p:spPr>
            <a:xfrm>
              <a:off x="4840034" y="0"/>
              <a:ext cx="735448" cy="13673107"/>
            </a:xfrm>
            <a:custGeom>
              <a:rect b="b" l="l" r="r" t="t"/>
              <a:pathLst>
                <a:path extrusionOk="0" h="4503270" w="242221">
                  <a:moveTo>
                    <a:pt x="0" y="0"/>
                  </a:moveTo>
                  <a:lnTo>
                    <a:pt x="242221" y="0"/>
                  </a:lnTo>
                  <a:lnTo>
                    <a:pt x="242221" y="4503270"/>
                  </a:lnTo>
                  <a:lnTo>
                    <a:pt x="0" y="4503270"/>
                  </a:lnTo>
                  <a:close/>
                </a:path>
              </a:pathLst>
            </a:custGeom>
            <a:solidFill>
              <a:srgbClr val="E2E2E2">
                <a:alpha val="20392"/>
              </a:srgbClr>
            </a:solidFill>
            <a:ln>
              <a:noFill/>
            </a:ln>
          </p:spPr>
        </p:sp>
      </p:grpSp>
      <p:sp>
        <p:nvSpPr>
          <p:cNvPr id="711" name="Google Shape;711;p24"/>
          <p:cNvSpPr txBox="1"/>
          <p:nvPr/>
        </p:nvSpPr>
        <p:spPr>
          <a:xfrm>
            <a:off x="699271" y="974867"/>
            <a:ext cx="64131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4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3000" u="none" cap="none" strike="noStrike">
                <a:solidFill>
                  <a:srgbClr val="1E605C"/>
                </a:solidFill>
                <a:latin typeface="Arial"/>
                <a:ea typeface="Arial"/>
                <a:cs typeface="Arial"/>
                <a:sym typeface="Arial"/>
              </a:rPr>
              <a:t>Positive Thoughts and Affirmations</a:t>
            </a:r>
            <a:endParaRPr sz="3000"/>
          </a:p>
        </p:txBody>
      </p:sp>
      <p:cxnSp>
        <p:nvCxnSpPr>
          <p:cNvPr id="712" name="Google Shape;712;p24"/>
          <p:cNvCxnSpPr/>
          <p:nvPr/>
        </p:nvCxnSpPr>
        <p:spPr>
          <a:xfrm>
            <a:off x="1590642" y="599179"/>
            <a:ext cx="3328339" cy="0"/>
          </a:xfrm>
          <a:prstGeom prst="straightConnector1">
            <a:avLst/>
          </a:prstGeom>
          <a:noFill/>
          <a:ln cap="rnd" cmpd="sng" w="28575">
            <a:solidFill>
              <a:srgbClr val="0D907E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713" name="Google Shape;713;p24"/>
          <p:cNvCxnSpPr/>
          <p:nvPr/>
        </p:nvCxnSpPr>
        <p:spPr>
          <a:xfrm>
            <a:off x="6012349" y="599179"/>
            <a:ext cx="1042868" cy="0"/>
          </a:xfrm>
          <a:prstGeom prst="straightConnector1">
            <a:avLst/>
          </a:prstGeom>
          <a:noFill/>
          <a:ln cap="rnd" cmpd="sng" w="28575">
            <a:solidFill>
              <a:srgbClr val="0D907E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714" name="Google Shape;714;p24"/>
          <p:cNvSpPr txBox="1"/>
          <p:nvPr/>
        </p:nvSpPr>
        <p:spPr>
          <a:xfrm>
            <a:off x="642121" y="368878"/>
            <a:ext cx="1079058" cy="25887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1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492" u="none" cap="none" strike="noStrike">
                <a:solidFill>
                  <a:srgbClr val="06302D"/>
                </a:solidFill>
                <a:latin typeface="Alice"/>
                <a:ea typeface="Alice"/>
                <a:cs typeface="Alice"/>
                <a:sym typeface="Alice"/>
              </a:rPr>
              <a:t>Name:</a:t>
            </a:r>
            <a:endParaRPr/>
          </a:p>
        </p:txBody>
      </p:sp>
      <p:sp>
        <p:nvSpPr>
          <p:cNvPr id="715" name="Google Shape;715;p24"/>
          <p:cNvSpPr txBox="1"/>
          <p:nvPr/>
        </p:nvSpPr>
        <p:spPr>
          <a:xfrm>
            <a:off x="5118871" y="368878"/>
            <a:ext cx="1079058" cy="25887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1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492" u="none" cap="none" strike="noStrike">
                <a:solidFill>
                  <a:srgbClr val="06302D"/>
                </a:solidFill>
                <a:latin typeface="Alice"/>
                <a:ea typeface="Alice"/>
                <a:cs typeface="Alice"/>
                <a:sym typeface="Alice"/>
              </a:rPr>
              <a:t>Date:</a:t>
            </a:r>
            <a:endParaRPr/>
          </a:p>
        </p:txBody>
      </p:sp>
      <p:sp>
        <p:nvSpPr>
          <p:cNvPr id="716" name="Google Shape;716;p24"/>
          <p:cNvSpPr txBox="1"/>
          <p:nvPr/>
        </p:nvSpPr>
        <p:spPr>
          <a:xfrm>
            <a:off x="684288" y="1942147"/>
            <a:ext cx="148829" cy="27272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12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637" u="none" cap="none" strike="noStrike">
                <a:solidFill>
                  <a:srgbClr val="1E605C"/>
                </a:solidFill>
                <a:latin typeface="Arial"/>
                <a:ea typeface="Arial"/>
                <a:cs typeface="Arial"/>
                <a:sym typeface="Arial"/>
              </a:rPr>
              <a:t>1.</a:t>
            </a:r>
            <a:endParaRPr/>
          </a:p>
        </p:txBody>
      </p:sp>
      <p:sp>
        <p:nvSpPr>
          <p:cNvPr id="717" name="Google Shape;717;p24"/>
          <p:cNvSpPr txBox="1"/>
          <p:nvPr/>
        </p:nvSpPr>
        <p:spPr>
          <a:xfrm>
            <a:off x="3980035" y="1942147"/>
            <a:ext cx="203597" cy="27272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12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637" u="none" cap="none" strike="noStrike">
                <a:solidFill>
                  <a:srgbClr val="1E605C"/>
                </a:solidFill>
                <a:latin typeface="Arial"/>
                <a:ea typeface="Arial"/>
                <a:cs typeface="Arial"/>
                <a:sym typeface="Arial"/>
              </a:rPr>
              <a:t>26.</a:t>
            </a:r>
            <a:endParaRPr/>
          </a:p>
        </p:txBody>
      </p:sp>
      <p:sp>
        <p:nvSpPr>
          <p:cNvPr id="718" name="Google Shape;718;p24"/>
          <p:cNvSpPr txBox="1"/>
          <p:nvPr/>
        </p:nvSpPr>
        <p:spPr>
          <a:xfrm>
            <a:off x="684288" y="4300013"/>
            <a:ext cx="148829" cy="27272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12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637" u="none" cap="none" strike="noStrike">
                <a:solidFill>
                  <a:srgbClr val="1E605C"/>
                </a:solidFill>
                <a:latin typeface="Arial"/>
                <a:ea typeface="Arial"/>
                <a:cs typeface="Arial"/>
                <a:sym typeface="Arial"/>
              </a:rPr>
              <a:t>9.</a:t>
            </a:r>
            <a:endParaRPr/>
          </a:p>
        </p:txBody>
      </p:sp>
      <p:sp>
        <p:nvSpPr>
          <p:cNvPr id="719" name="Google Shape;719;p24"/>
          <p:cNvSpPr txBox="1"/>
          <p:nvPr/>
        </p:nvSpPr>
        <p:spPr>
          <a:xfrm>
            <a:off x="3931219" y="4316626"/>
            <a:ext cx="301229" cy="27272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12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637" u="none" cap="none" strike="noStrike">
                <a:solidFill>
                  <a:srgbClr val="1E605C"/>
                </a:solidFill>
                <a:latin typeface="Arial"/>
                <a:ea typeface="Arial"/>
                <a:cs typeface="Arial"/>
                <a:sym typeface="Arial"/>
              </a:rPr>
              <a:t>34.</a:t>
            </a:r>
            <a:endParaRPr/>
          </a:p>
        </p:txBody>
      </p:sp>
      <p:sp>
        <p:nvSpPr>
          <p:cNvPr id="720" name="Google Shape;720;p24"/>
          <p:cNvSpPr txBox="1"/>
          <p:nvPr/>
        </p:nvSpPr>
        <p:spPr>
          <a:xfrm>
            <a:off x="684288" y="3121080"/>
            <a:ext cx="148829" cy="27272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12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637" u="none" cap="none" strike="noStrike">
                <a:solidFill>
                  <a:srgbClr val="1E605C"/>
                </a:solidFill>
                <a:latin typeface="Arial"/>
                <a:ea typeface="Arial"/>
                <a:cs typeface="Arial"/>
                <a:sym typeface="Arial"/>
              </a:rPr>
              <a:t>5.</a:t>
            </a:r>
            <a:endParaRPr/>
          </a:p>
        </p:txBody>
      </p:sp>
      <p:sp>
        <p:nvSpPr>
          <p:cNvPr id="721" name="Google Shape;721;p24"/>
          <p:cNvSpPr txBox="1"/>
          <p:nvPr/>
        </p:nvSpPr>
        <p:spPr>
          <a:xfrm>
            <a:off x="3957889" y="3129386"/>
            <a:ext cx="247889" cy="27272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12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637" u="none" cap="none" strike="noStrike">
                <a:solidFill>
                  <a:srgbClr val="1E605C"/>
                </a:solidFill>
                <a:latin typeface="Arial"/>
                <a:ea typeface="Arial"/>
                <a:cs typeface="Arial"/>
                <a:sym typeface="Arial"/>
              </a:rPr>
              <a:t>30.</a:t>
            </a:r>
            <a:endParaRPr/>
          </a:p>
        </p:txBody>
      </p:sp>
      <p:sp>
        <p:nvSpPr>
          <p:cNvPr id="722" name="Google Shape;722;p24"/>
          <p:cNvSpPr txBox="1"/>
          <p:nvPr/>
        </p:nvSpPr>
        <p:spPr>
          <a:xfrm>
            <a:off x="662063" y="5478946"/>
            <a:ext cx="193279" cy="27272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12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637" u="none" cap="none" strike="noStrike">
                <a:solidFill>
                  <a:srgbClr val="1E605C"/>
                </a:solidFill>
                <a:latin typeface="Arial"/>
                <a:ea typeface="Arial"/>
                <a:cs typeface="Arial"/>
                <a:sym typeface="Arial"/>
              </a:rPr>
              <a:t>13.</a:t>
            </a:r>
            <a:endParaRPr/>
          </a:p>
        </p:txBody>
      </p:sp>
      <p:sp>
        <p:nvSpPr>
          <p:cNvPr id="723" name="Google Shape;723;p24"/>
          <p:cNvSpPr txBox="1"/>
          <p:nvPr/>
        </p:nvSpPr>
        <p:spPr>
          <a:xfrm>
            <a:off x="3946776" y="5503865"/>
            <a:ext cx="270114" cy="27272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12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637" u="none" cap="none" strike="noStrike">
                <a:solidFill>
                  <a:srgbClr val="1E605C"/>
                </a:solidFill>
                <a:latin typeface="Arial"/>
                <a:ea typeface="Arial"/>
                <a:cs typeface="Arial"/>
                <a:sym typeface="Arial"/>
              </a:rPr>
              <a:t>38.</a:t>
            </a:r>
            <a:endParaRPr/>
          </a:p>
        </p:txBody>
      </p:sp>
      <p:sp>
        <p:nvSpPr>
          <p:cNvPr id="724" name="Google Shape;724;p24"/>
          <p:cNvSpPr txBox="1"/>
          <p:nvPr/>
        </p:nvSpPr>
        <p:spPr>
          <a:xfrm>
            <a:off x="684288" y="2531614"/>
            <a:ext cx="148829" cy="27272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12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637" u="none" cap="none" strike="noStrike">
                <a:solidFill>
                  <a:srgbClr val="1E605C"/>
                </a:solidFill>
                <a:latin typeface="Arial"/>
                <a:ea typeface="Arial"/>
                <a:cs typeface="Arial"/>
                <a:sym typeface="Arial"/>
              </a:rPr>
              <a:t>3.</a:t>
            </a:r>
            <a:endParaRPr/>
          </a:p>
        </p:txBody>
      </p:sp>
      <p:sp>
        <p:nvSpPr>
          <p:cNvPr id="725" name="Google Shape;725;p24"/>
          <p:cNvSpPr txBox="1"/>
          <p:nvPr/>
        </p:nvSpPr>
        <p:spPr>
          <a:xfrm>
            <a:off x="3957889" y="2535767"/>
            <a:ext cx="247889" cy="27272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12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637" u="none" cap="none" strike="noStrike">
                <a:solidFill>
                  <a:srgbClr val="1E605C"/>
                </a:solidFill>
                <a:latin typeface="Arial"/>
                <a:ea typeface="Arial"/>
                <a:cs typeface="Arial"/>
                <a:sym typeface="Arial"/>
              </a:rPr>
              <a:t>28.</a:t>
            </a:r>
            <a:endParaRPr/>
          </a:p>
        </p:txBody>
      </p:sp>
      <p:sp>
        <p:nvSpPr>
          <p:cNvPr id="726" name="Google Shape;726;p24"/>
          <p:cNvSpPr txBox="1"/>
          <p:nvPr/>
        </p:nvSpPr>
        <p:spPr>
          <a:xfrm>
            <a:off x="662063" y="4889480"/>
            <a:ext cx="193279" cy="27272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12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637" u="none" cap="none" strike="noStrike">
                <a:solidFill>
                  <a:srgbClr val="1E605C"/>
                </a:solidFill>
                <a:latin typeface="Arial"/>
                <a:ea typeface="Arial"/>
                <a:cs typeface="Arial"/>
                <a:sym typeface="Arial"/>
              </a:rPr>
              <a:t>11.</a:t>
            </a:r>
            <a:endParaRPr/>
          </a:p>
        </p:txBody>
      </p:sp>
      <p:sp>
        <p:nvSpPr>
          <p:cNvPr id="727" name="Google Shape;727;p24"/>
          <p:cNvSpPr txBox="1"/>
          <p:nvPr/>
        </p:nvSpPr>
        <p:spPr>
          <a:xfrm>
            <a:off x="3920106" y="4910245"/>
            <a:ext cx="323454" cy="27272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12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637" u="none" cap="none" strike="noStrike">
                <a:solidFill>
                  <a:srgbClr val="1E605C"/>
                </a:solidFill>
                <a:latin typeface="Arial"/>
                <a:ea typeface="Arial"/>
                <a:cs typeface="Arial"/>
                <a:sym typeface="Arial"/>
              </a:rPr>
              <a:t>36.</a:t>
            </a:r>
            <a:endParaRPr/>
          </a:p>
        </p:txBody>
      </p:sp>
      <p:sp>
        <p:nvSpPr>
          <p:cNvPr id="728" name="Google Shape;728;p24"/>
          <p:cNvSpPr txBox="1"/>
          <p:nvPr/>
        </p:nvSpPr>
        <p:spPr>
          <a:xfrm>
            <a:off x="684288" y="3710547"/>
            <a:ext cx="148829" cy="27272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12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637" u="none" cap="none" strike="noStrike">
                <a:solidFill>
                  <a:srgbClr val="1E605C"/>
                </a:solidFill>
                <a:latin typeface="Arial"/>
                <a:ea typeface="Arial"/>
                <a:cs typeface="Arial"/>
                <a:sym typeface="Arial"/>
              </a:rPr>
              <a:t>7.</a:t>
            </a:r>
            <a:endParaRPr/>
          </a:p>
        </p:txBody>
      </p:sp>
      <p:sp>
        <p:nvSpPr>
          <p:cNvPr id="729" name="Google Shape;729;p24"/>
          <p:cNvSpPr txBox="1"/>
          <p:nvPr/>
        </p:nvSpPr>
        <p:spPr>
          <a:xfrm>
            <a:off x="3957889" y="3723006"/>
            <a:ext cx="247889" cy="27272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12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637" u="none" cap="none" strike="noStrike">
                <a:solidFill>
                  <a:srgbClr val="1E605C"/>
                </a:solidFill>
                <a:latin typeface="Arial"/>
                <a:ea typeface="Arial"/>
                <a:cs typeface="Arial"/>
                <a:sym typeface="Arial"/>
              </a:rPr>
              <a:t>32.</a:t>
            </a:r>
            <a:endParaRPr/>
          </a:p>
        </p:txBody>
      </p:sp>
      <p:sp>
        <p:nvSpPr>
          <p:cNvPr id="730" name="Google Shape;730;p24"/>
          <p:cNvSpPr txBox="1"/>
          <p:nvPr/>
        </p:nvSpPr>
        <p:spPr>
          <a:xfrm>
            <a:off x="662063" y="6363146"/>
            <a:ext cx="193279" cy="27272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12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637" u="none" cap="none" strike="noStrike">
                <a:solidFill>
                  <a:srgbClr val="1E605C"/>
                </a:solidFill>
                <a:latin typeface="Arial"/>
                <a:ea typeface="Arial"/>
                <a:cs typeface="Arial"/>
                <a:sym typeface="Arial"/>
              </a:rPr>
              <a:t>16.</a:t>
            </a:r>
            <a:endParaRPr/>
          </a:p>
        </p:txBody>
      </p:sp>
      <p:sp>
        <p:nvSpPr>
          <p:cNvPr id="731" name="Google Shape;731;p24"/>
          <p:cNvSpPr txBox="1"/>
          <p:nvPr/>
        </p:nvSpPr>
        <p:spPr>
          <a:xfrm>
            <a:off x="3920106" y="6394294"/>
            <a:ext cx="323454" cy="27272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12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637" u="none" cap="none" strike="noStrike">
                <a:solidFill>
                  <a:srgbClr val="1E605C"/>
                </a:solidFill>
                <a:latin typeface="Arial"/>
                <a:ea typeface="Arial"/>
                <a:cs typeface="Arial"/>
                <a:sym typeface="Arial"/>
              </a:rPr>
              <a:t>41.</a:t>
            </a:r>
            <a:endParaRPr/>
          </a:p>
        </p:txBody>
      </p:sp>
      <p:sp>
        <p:nvSpPr>
          <p:cNvPr id="732" name="Google Shape;732;p24"/>
          <p:cNvSpPr txBox="1"/>
          <p:nvPr/>
        </p:nvSpPr>
        <p:spPr>
          <a:xfrm>
            <a:off x="662063" y="7247346"/>
            <a:ext cx="193279" cy="27272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12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637" u="none" cap="none" strike="noStrike">
                <a:solidFill>
                  <a:srgbClr val="1E605C"/>
                </a:solidFill>
                <a:latin typeface="Arial"/>
                <a:ea typeface="Arial"/>
                <a:cs typeface="Arial"/>
                <a:sym typeface="Arial"/>
              </a:rPr>
              <a:t>19.</a:t>
            </a:r>
            <a:endParaRPr/>
          </a:p>
        </p:txBody>
      </p:sp>
      <p:sp>
        <p:nvSpPr>
          <p:cNvPr id="733" name="Google Shape;733;p24"/>
          <p:cNvSpPr txBox="1"/>
          <p:nvPr/>
        </p:nvSpPr>
        <p:spPr>
          <a:xfrm>
            <a:off x="662063" y="6952613"/>
            <a:ext cx="193279" cy="27272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12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637" u="none" cap="none" strike="noStrike">
                <a:solidFill>
                  <a:srgbClr val="1E605C"/>
                </a:solidFill>
                <a:latin typeface="Arial"/>
                <a:ea typeface="Arial"/>
                <a:cs typeface="Arial"/>
                <a:sym typeface="Arial"/>
              </a:rPr>
              <a:t>18.</a:t>
            </a:r>
            <a:endParaRPr/>
          </a:p>
        </p:txBody>
      </p:sp>
      <p:sp>
        <p:nvSpPr>
          <p:cNvPr id="734" name="Google Shape;734;p24"/>
          <p:cNvSpPr txBox="1"/>
          <p:nvPr/>
        </p:nvSpPr>
        <p:spPr>
          <a:xfrm>
            <a:off x="3946776" y="6987914"/>
            <a:ext cx="270114" cy="27272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12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637" u="none" cap="none" strike="noStrike">
                <a:solidFill>
                  <a:srgbClr val="1E605C"/>
                </a:solidFill>
                <a:latin typeface="Arial"/>
                <a:ea typeface="Arial"/>
                <a:cs typeface="Arial"/>
                <a:sym typeface="Arial"/>
              </a:rPr>
              <a:t>43.</a:t>
            </a:r>
            <a:endParaRPr/>
          </a:p>
        </p:txBody>
      </p:sp>
      <p:sp>
        <p:nvSpPr>
          <p:cNvPr id="735" name="Google Shape;735;p24"/>
          <p:cNvSpPr txBox="1"/>
          <p:nvPr/>
        </p:nvSpPr>
        <p:spPr>
          <a:xfrm>
            <a:off x="662063" y="7836812"/>
            <a:ext cx="193279" cy="27272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12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637" u="none" cap="none" strike="noStrike">
                <a:solidFill>
                  <a:srgbClr val="1E605C"/>
                </a:solidFill>
                <a:latin typeface="Arial"/>
                <a:ea typeface="Arial"/>
                <a:cs typeface="Arial"/>
                <a:sym typeface="Arial"/>
              </a:rPr>
              <a:t>21.</a:t>
            </a:r>
            <a:endParaRPr/>
          </a:p>
        </p:txBody>
      </p:sp>
      <p:sp>
        <p:nvSpPr>
          <p:cNvPr id="736" name="Google Shape;736;p24"/>
          <p:cNvSpPr txBox="1"/>
          <p:nvPr/>
        </p:nvSpPr>
        <p:spPr>
          <a:xfrm>
            <a:off x="3946776" y="7581534"/>
            <a:ext cx="270114" cy="27272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12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637" u="none" cap="none" strike="noStrike">
                <a:solidFill>
                  <a:srgbClr val="1E605C"/>
                </a:solidFill>
                <a:latin typeface="Arial"/>
                <a:ea typeface="Arial"/>
                <a:cs typeface="Arial"/>
                <a:sym typeface="Arial"/>
              </a:rPr>
              <a:t>45.</a:t>
            </a:r>
            <a:endParaRPr/>
          </a:p>
        </p:txBody>
      </p:sp>
      <p:sp>
        <p:nvSpPr>
          <p:cNvPr id="737" name="Google Shape;737;p24"/>
          <p:cNvSpPr txBox="1"/>
          <p:nvPr/>
        </p:nvSpPr>
        <p:spPr>
          <a:xfrm>
            <a:off x="633488" y="8426279"/>
            <a:ext cx="250429" cy="27272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12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637" u="none" cap="none" strike="noStrike">
                <a:solidFill>
                  <a:srgbClr val="1E605C"/>
                </a:solidFill>
                <a:latin typeface="Arial"/>
                <a:ea typeface="Arial"/>
                <a:cs typeface="Arial"/>
                <a:sym typeface="Arial"/>
              </a:rPr>
              <a:t>23.</a:t>
            </a:r>
            <a:endParaRPr/>
          </a:p>
        </p:txBody>
      </p:sp>
      <p:sp>
        <p:nvSpPr>
          <p:cNvPr id="738" name="Google Shape;738;p24"/>
          <p:cNvSpPr txBox="1"/>
          <p:nvPr/>
        </p:nvSpPr>
        <p:spPr>
          <a:xfrm>
            <a:off x="3956619" y="8175153"/>
            <a:ext cx="250429" cy="27272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12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637" u="none" cap="none" strike="noStrike">
                <a:solidFill>
                  <a:srgbClr val="1E605C"/>
                </a:solidFill>
                <a:latin typeface="Arial"/>
                <a:ea typeface="Arial"/>
                <a:cs typeface="Arial"/>
                <a:sym typeface="Arial"/>
              </a:rPr>
              <a:t>47.</a:t>
            </a:r>
            <a:endParaRPr/>
          </a:p>
        </p:txBody>
      </p:sp>
      <p:sp>
        <p:nvSpPr>
          <p:cNvPr id="739" name="Google Shape;739;p24"/>
          <p:cNvSpPr txBox="1"/>
          <p:nvPr/>
        </p:nvSpPr>
        <p:spPr>
          <a:xfrm>
            <a:off x="633488" y="9015745"/>
            <a:ext cx="250429" cy="27272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12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637" u="none" cap="none" strike="noStrike">
                <a:solidFill>
                  <a:srgbClr val="1E605C"/>
                </a:solidFill>
                <a:latin typeface="Arial"/>
                <a:ea typeface="Arial"/>
                <a:cs typeface="Arial"/>
                <a:sym typeface="Arial"/>
              </a:rPr>
              <a:t>25.</a:t>
            </a:r>
            <a:endParaRPr/>
          </a:p>
        </p:txBody>
      </p:sp>
      <p:sp>
        <p:nvSpPr>
          <p:cNvPr id="740" name="Google Shape;740;p24"/>
          <p:cNvSpPr txBox="1"/>
          <p:nvPr/>
        </p:nvSpPr>
        <p:spPr>
          <a:xfrm>
            <a:off x="3956619" y="8768773"/>
            <a:ext cx="250429" cy="27272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12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637" u="none" cap="none" strike="noStrike">
                <a:solidFill>
                  <a:srgbClr val="1E605C"/>
                </a:solidFill>
                <a:latin typeface="Arial"/>
                <a:ea typeface="Arial"/>
                <a:cs typeface="Arial"/>
                <a:sym typeface="Arial"/>
              </a:rPr>
              <a:t>49.</a:t>
            </a:r>
            <a:endParaRPr/>
          </a:p>
        </p:txBody>
      </p:sp>
      <p:sp>
        <p:nvSpPr>
          <p:cNvPr id="741" name="Google Shape;741;p24"/>
          <p:cNvSpPr txBox="1"/>
          <p:nvPr/>
        </p:nvSpPr>
        <p:spPr>
          <a:xfrm>
            <a:off x="3956619" y="9065583"/>
            <a:ext cx="250429" cy="27272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12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637" u="none" cap="none" strike="noStrike">
                <a:solidFill>
                  <a:srgbClr val="1E605C"/>
                </a:solidFill>
                <a:latin typeface="Arial"/>
                <a:ea typeface="Arial"/>
                <a:cs typeface="Arial"/>
                <a:sym typeface="Arial"/>
              </a:rPr>
              <a:t>50..</a:t>
            </a:r>
            <a:endParaRPr/>
          </a:p>
        </p:txBody>
      </p:sp>
      <p:sp>
        <p:nvSpPr>
          <p:cNvPr id="742" name="Google Shape;742;p24"/>
          <p:cNvSpPr txBox="1"/>
          <p:nvPr/>
        </p:nvSpPr>
        <p:spPr>
          <a:xfrm>
            <a:off x="684288" y="2236880"/>
            <a:ext cx="148829" cy="27272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12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637" u="none" cap="none" strike="noStrike">
                <a:solidFill>
                  <a:srgbClr val="1E605C"/>
                </a:solidFill>
                <a:latin typeface="Arial"/>
                <a:ea typeface="Arial"/>
                <a:cs typeface="Arial"/>
                <a:sym typeface="Arial"/>
              </a:rPr>
              <a:t>2.</a:t>
            </a:r>
            <a:endParaRPr/>
          </a:p>
        </p:txBody>
      </p:sp>
      <p:sp>
        <p:nvSpPr>
          <p:cNvPr id="743" name="Google Shape;743;p24"/>
          <p:cNvSpPr txBox="1"/>
          <p:nvPr/>
        </p:nvSpPr>
        <p:spPr>
          <a:xfrm>
            <a:off x="3982019" y="2238957"/>
            <a:ext cx="199629" cy="27272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12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637" u="none" cap="none" strike="noStrike">
                <a:solidFill>
                  <a:srgbClr val="1E605C"/>
                </a:solidFill>
                <a:latin typeface="Arial"/>
                <a:ea typeface="Arial"/>
                <a:cs typeface="Arial"/>
                <a:sym typeface="Arial"/>
              </a:rPr>
              <a:t>27.</a:t>
            </a:r>
            <a:endParaRPr/>
          </a:p>
        </p:txBody>
      </p:sp>
      <p:sp>
        <p:nvSpPr>
          <p:cNvPr id="744" name="Google Shape;744;p24"/>
          <p:cNvSpPr txBox="1"/>
          <p:nvPr/>
        </p:nvSpPr>
        <p:spPr>
          <a:xfrm>
            <a:off x="662063" y="4594746"/>
            <a:ext cx="193279" cy="27272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12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637" u="none" cap="none" strike="noStrike">
                <a:solidFill>
                  <a:srgbClr val="1E605C"/>
                </a:solidFill>
                <a:latin typeface="Arial"/>
                <a:ea typeface="Arial"/>
                <a:cs typeface="Arial"/>
                <a:sym typeface="Arial"/>
              </a:rPr>
              <a:t>10.</a:t>
            </a:r>
            <a:endParaRPr/>
          </a:p>
        </p:txBody>
      </p:sp>
      <p:sp>
        <p:nvSpPr>
          <p:cNvPr id="745" name="Google Shape;745;p24"/>
          <p:cNvSpPr txBox="1"/>
          <p:nvPr/>
        </p:nvSpPr>
        <p:spPr>
          <a:xfrm>
            <a:off x="3920106" y="4613436"/>
            <a:ext cx="323454" cy="27272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12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637" u="none" cap="none" strike="noStrike">
                <a:solidFill>
                  <a:srgbClr val="1E605C"/>
                </a:solidFill>
                <a:latin typeface="Arial"/>
                <a:ea typeface="Arial"/>
                <a:cs typeface="Arial"/>
                <a:sym typeface="Arial"/>
              </a:rPr>
              <a:t>35.</a:t>
            </a:r>
            <a:endParaRPr/>
          </a:p>
        </p:txBody>
      </p:sp>
      <p:sp>
        <p:nvSpPr>
          <p:cNvPr id="746" name="Google Shape;746;p24"/>
          <p:cNvSpPr txBox="1"/>
          <p:nvPr/>
        </p:nvSpPr>
        <p:spPr>
          <a:xfrm>
            <a:off x="684288" y="3415813"/>
            <a:ext cx="148829" cy="27272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12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637" u="none" cap="none" strike="noStrike">
                <a:solidFill>
                  <a:srgbClr val="1E605C"/>
                </a:solidFill>
                <a:latin typeface="Arial"/>
                <a:ea typeface="Arial"/>
                <a:cs typeface="Arial"/>
                <a:sym typeface="Arial"/>
              </a:rPr>
              <a:t>6.</a:t>
            </a:r>
            <a:endParaRPr/>
          </a:p>
        </p:txBody>
      </p:sp>
      <p:sp>
        <p:nvSpPr>
          <p:cNvPr id="747" name="Google Shape;747;p24"/>
          <p:cNvSpPr txBox="1"/>
          <p:nvPr/>
        </p:nvSpPr>
        <p:spPr>
          <a:xfrm>
            <a:off x="3989188" y="3426196"/>
            <a:ext cx="185291" cy="27272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12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637" u="none" cap="none" strike="noStrike">
                <a:solidFill>
                  <a:srgbClr val="1E605C"/>
                </a:solidFill>
                <a:latin typeface="Arial"/>
                <a:ea typeface="Arial"/>
                <a:cs typeface="Arial"/>
                <a:sym typeface="Arial"/>
              </a:rPr>
              <a:t>31.</a:t>
            </a:r>
            <a:endParaRPr/>
          </a:p>
        </p:txBody>
      </p:sp>
      <p:sp>
        <p:nvSpPr>
          <p:cNvPr id="748" name="Google Shape;748;p24"/>
          <p:cNvSpPr txBox="1"/>
          <p:nvPr/>
        </p:nvSpPr>
        <p:spPr>
          <a:xfrm>
            <a:off x="633488" y="5773679"/>
            <a:ext cx="250429" cy="27272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12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637" u="none" cap="none" strike="noStrike">
                <a:solidFill>
                  <a:srgbClr val="1E605C"/>
                </a:solidFill>
                <a:latin typeface="Arial"/>
                <a:ea typeface="Arial"/>
                <a:cs typeface="Arial"/>
                <a:sym typeface="Arial"/>
              </a:rPr>
              <a:t>14.</a:t>
            </a:r>
            <a:endParaRPr/>
          </a:p>
        </p:txBody>
      </p:sp>
      <p:sp>
        <p:nvSpPr>
          <p:cNvPr id="749" name="Google Shape;749;p24"/>
          <p:cNvSpPr txBox="1"/>
          <p:nvPr/>
        </p:nvSpPr>
        <p:spPr>
          <a:xfrm>
            <a:off x="3956619" y="5800675"/>
            <a:ext cx="250429" cy="27272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12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637" u="none" cap="none" strike="noStrike">
                <a:solidFill>
                  <a:srgbClr val="1E605C"/>
                </a:solidFill>
                <a:latin typeface="Arial"/>
                <a:ea typeface="Arial"/>
                <a:cs typeface="Arial"/>
                <a:sym typeface="Arial"/>
              </a:rPr>
              <a:t>39.</a:t>
            </a:r>
            <a:endParaRPr/>
          </a:p>
        </p:txBody>
      </p:sp>
      <p:sp>
        <p:nvSpPr>
          <p:cNvPr id="750" name="Google Shape;750;p24"/>
          <p:cNvSpPr txBox="1"/>
          <p:nvPr/>
        </p:nvSpPr>
        <p:spPr>
          <a:xfrm>
            <a:off x="684288" y="2826347"/>
            <a:ext cx="148829" cy="27272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12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637" u="none" cap="none" strike="noStrike">
                <a:solidFill>
                  <a:srgbClr val="1E605C"/>
                </a:solidFill>
                <a:latin typeface="Arial"/>
                <a:ea typeface="Arial"/>
                <a:cs typeface="Arial"/>
                <a:sym typeface="Arial"/>
              </a:rPr>
              <a:t>4.</a:t>
            </a:r>
            <a:endParaRPr/>
          </a:p>
        </p:txBody>
      </p:sp>
      <p:sp>
        <p:nvSpPr>
          <p:cNvPr id="751" name="Google Shape;751;p24"/>
          <p:cNvSpPr txBox="1"/>
          <p:nvPr/>
        </p:nvSpPr>
        <p:spPr>
          <a:xfrm>
            <a:off x="3957889" y="2832577"/>
            <a:ext cx="247889" cy="27272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12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637" u="none" cap="none" strike="noStrike">
                <a:solidFill>
                  <a:srgbClr val="1E605C"/>
                </a:solidFill>
                <a:latin typeface="Arial"/>
                <a:ea typeface="Arial"/>
                <a:cs typeface="Arial"/>
                <a:sym typeface="Arial"/>
              </a:rPr>
              <a:t>29.</a:t>
            </a:r>
            <a:endParaRPr/>
          </a:p>
        </p:txBody>
      </p:sp>
      <p:sp>
        <p:nvSpPr>
          <p:cNvPr id="752" name="Google Shape;752;p24"/>
          <p:cNvSpPr txBox="1"/>
          <p:nvPr/>
        </p:nvSpPr>
        <p:spPr>
          <a:xfrm>
            <a:off x="662063" y="5184213"/>
            <a:ext cx="193279" cy="27272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12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637" u="none" cap="none" strike="noStrike">
                <a:solidFill>
                  <a:srgbClr val="1E605C"/>
                </a:solidFill>
                <a:latin typeface="Arial"/>
                <a:ea typeface="Arial"/>
                <a:cs typeface="Arial"/>
                <a:sym typeface="Arial"/>
              </a:rPr>
              <a:t>12.</a:t>
            </a:r>
            <a:endParaRPr/>
          </a:p>
        </p:txBody>
      </p:sp>
      <p:sp>
        <p:nvSpPr>
          <p:cNvPr id="753" name="Google Shape;753;p24"/>
          <p:cNvSpPr txBox="1"/>
          <p:nvPr/>
        </p:nvSpPr>
        <p:spPr>
          <a:xfrm>
            <a:off x="3946776" y="5207055"/>
            <a:ext cx="270114" cy="27272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12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637" u="none" cap="none" strike="noStrike">
                <a:solidFill>
                  <a:srgbClr val="1E605C"/>
                </a:solidFill>
                <a:latin typeface="Arial"/>
                <a:ea typeface="Arial"/>
                <a:cs typeface="Arial"/>
                <a:sym typeface="Arial"/>
              </a:rPr>
              <a:t>37.</a:t>
            </a:r>
            <a:endParaRPr/>
          </a:p>
        </p:txBody>
      </p:sp>
      <p:sp>
        <p:nvSpPr>
          <p:cNvPr id="754" name="Google Shape;754;p24"/>
          <p:cNvSpPr txBox="1"/>
          <p:nvPr/>
        </p:nvSpPr>
        <p:spPr>
          <a:xfrm>
            <a:off x="684288" y="4005280"/>
            <a:ext cx="148829" cy="27272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12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637" u="none" cap="none" strike="noStrike">
                <a:solidFill>
                  <a:srgbClr val="1E605C"/>
                </a:solidFill>
                <a:latin typeface="Arial"/>
                <a:ea typeface="Arial"/>
                <a:cs typeface="Arial"/>
                <a:sym typeface="Arial"/>
              </a:rPr>
              <a:t>8.</a:t>
            </a:r>
            <a:endParaRPr/>
          </a:p>
        </p:txBody>
      </p:sp>
      <p:sp>
        <p:nvSpPr>
          <p:cNvPr id="755" name="Google Shape;755;p24"/>
          <p:cNvSpPr txBox="1"/>
          <p:nvPr/>
        </p:nvSpPr>
        <p:spPr>
          <a:xfrm>
            <a:off x="3931219" y="4019816"/>
            <a:ext cx="301229" cy="27272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12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637" u="none" cap="none" strike="noStrike">
                <a:solidFill>
                  <a:srgbClr val="1E605C"/>
                </a:solidFill>
                <a:latin typeface="Arial"/>
                <a:ea typeface="Arial"/>
                <a:cs typeface="Arial"/>
                <a:sym typeface="Arial"/>
              </a:rPr>
              <a:t>33.</a:t>
            </a:r>
            <a:endParaRPr/>
          </a:p>
        </p:txBody>
      </p:sp>
      <p:sp>
        <p:nvSpPr>
          <p:cNvPr id="756" name="Google Shape;756;p24"/>
          <p:cNvSpPr txBox="1"/>
          <p:nvPr/>
        </p:nvSpPr>
        <p:spPr>
          <a:xfrm>
            <a:off x="662063" y="6068413"/>
            <a:ext cx="193279" cy="27272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12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637" u="none" cap="none" strike="noStrike">
                <a:solidFill>
                  <a:srgbClr val="1E605C"/>
                </a:solidFill>
                <a:latin typeface="Arial"/>
                <a:ea typeface="Arial"/>
                <a:cs typeface="Arial"/>
                <a:sym typeface="Arial"/>
              </a:rPr>
              <a:t>15.</a:t>
            </a:r>
            <a:endParaRPr/>
          </a:p>
        </p:txBody>
      </p:sp>
      <p:sp>
        <p:nvSpPr>
          <p:cNvPr id="757" name="Google Shape;757;p24"/>
          <p:cNvSpPr txBox="1"/>
          <p:nvPr/>
        </p:nvSpPr>
        <p:spPr>
          <a:xfrm>
            <a:off x="3946776" y="6097485"/>
            <a:ext cx="270114" cy="27272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12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637" u="none" cap="none" strike="noStrike">
                <a:solidFill>
                  <a:srgbClr val="1E605C"/>
                </a:solidFill>
                <a:latin typeface="Arial"/>
                <a:ea typeface="Arial"/>
                <a:cs typeface="Arial"/>
                <a:sym typeface="Arial"/>
              </a:rPr>
              <a:t>40.</a:t>
            </a:r>
            <a:endParaRPr/>
          </a:p>
        </p:txBody>
      </p:sp>
      <p:sp>
        <p:nvSpPr>
          <p:cNvPr id="758" name="Google Shape;758;p24"/>
          <p:cNvSpPr txBox="1"/>
          <p:nvPr/>
        </p:nvSpPr>
        <p:spPr>
          <a:xfrm>
            <a:off x="662063" y="6657879"/>
            <a:ext cx="193279" cy="27272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12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637" u="none" cap="none" strike="noStrike">
                <a:solidFill>
                  <a:srgbClr val="1E605C"/>
                </a:solidFill>
                <a:latin typeface="Arial"/>
                <a:ea typeface="Arial"/>
                <a:cs typeface="Arial"/>
                <a:sym typeface="Arial"/>
              </a:rPr>
              <a:t>17.</a:t>
            </a:r>
            <a:endParaRPr/>
          </a:p>
        </p:txBody>
      </p:sp>
      <p:sp>
        <p:nvSpPr>
          <p:cNvPr id="759" name="Google Shape;759;p24"/>
          <p:cNvSpPr txBox="1"/>
          <p:nvPr/>
        </p:nvSpPr>
        <p:spPr>
          <a:xfrm>
            <a:off x="3946776" y="6691104"/>
            <a:ext cx="270114" cy="27272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12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637" u="none" cap="none" strike="noStrike">
                <a:solidFill>
                  <a:srgbClr val="1E605C"/>
                </a:solidFill>
                <a:latin typeface="Arial"/>
                <a:ea typeface="Arial"/>
                <a:cs typeface="Arial"/>
                <a:sym typeface="Arial"/>
              </a:rPr>
              <a:t>42.</a:t>
            </a:r>
            <a:endParaRPr/>
          </a:p>
        </p:txBody>
      </p:sp>
      <p:sp>
        <p:nvSpPr>
          <p:cNvPr id="760" name="Google Shape;760;p24"/>
          <p:cNvSpPr txBox="1"/>
          <p:nvPr/>
        </p:nvSpPr>
        <p:spPr>
          <a:xfrm>
            <a:off x="633488" y="7542079"/>
            <a:ext cx="250429" cy="27272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12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637" u="none" cap="none" strike="noStrike">
                <a:solidFill>
                  <a:srgbClr val="1E605C"/>
                </a:solidFill>
                <a:latin typeface="Arial"/>
                <a:ea typeface="Arial"/>
                <a:cs typeface="Arial"/>
                <a:sym typeface="Arial"/>
              </a:rPr>
              <a:t>20.</a:t>
            </a:r>
            <a:endParaRPr/>
          </a:p>
        </p:txBody>
      </p:sp>
      <p:sp>
        <p:nvSpPr>
          <p:cNvPr id="761" name="Google Shape;761;p24"/>
          <p:cNvSpPr txBox="1"/>
          <p:nvPr/>
        </p:nvSpPr>
        <p:spPr>
          <a:xfrm>
            <a:off x="3956619" y="7284724"/>
            <a:ext cx="250429" cy="27272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12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637" u="none" cap="none" strike="noStrike">
                <a:solidFill>
                  <a:srgbClr val="1E605C"/>
                </a:solidFill>
                <a:latin typeface="Arial"/>
                <a:ea typeface="Arial"/>
                <a:cs typeface="Arial"/>
                <a:sym typeface="Arial"/>
              </a:rPr>
              <a:t>44.</a:t>
            </a:r>
            <a:endParaRPr/>
          </a:p>
        </p:txBody>
      </p:sp>
      <p:sp>
        <p:nvSpPr>
          <p:cNvPr id="762" name="Google Shape;762;p24"/>
          <p:cNvSpPr txBox="1"/>
          <p:nvPr/>
        </p:nvSpPr>
        <p:spPr>
          <a:xfrm>
            <a:off x="633488" y="8131546"/>
            <a:ext cx="250429" cy="27272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12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637" u="none" cap="none" strike="noStrike">
                <a:solidFill>
                  <a:srgbClr val="1E605C"/>
                </a:solidFill>
                <a:latin typeface="Arial"/>
                <a:ea typeface="Arial"/>
                <a:cs typeface="Arial"/>
                <a:sym typeface="Arial"/>
              </a:rPr>
              <a:t>22.</a:t>
            </a:r>
            <a:endParaRPr/>
          </a:p>
        </p:txBody>
      </p:sp>
      <p:sp>
        <p:nvSpPr>
          <p:cNvPr id="763" name="Google Shape;763;p24"/>
          <p:cNvSpPr txBox="1"/>
          <p:nvPr/>
        </p:nvSpPr>
        <p:spPr>
          <a:xfrm>
            <a:off x="3956619" y="7878344"/>
            <a:ext cx="250429" cy="27272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12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637" u="none" cap="none" strike="noStrike">
                <a:solidFill>
                  <a:srgbClr val="1E605C"/>
                </a:solidFill>
                <a:latin typeface="Arial"/>
                <a:ea typeface="Arial"/>
                <a:cs typeface="Arial"/>
                <a:sym typeface="Arial"/>
              </a:rPr>
              <a:t>46.</a:t>
            </a:r>
            <a:endParaRPr/>
          </a:p>
        </p:txBody>
      </p:sp>
      <p:sp>
        <p:nvSpPr>
          <p:cNvPr id="764" name="Google Shape;764;p24"/>
          <p:cNvSpPr txBox="1"/>
          <p:nvPr/>
        </p:nvSpPr>
        <p:spPr>
          <a:xfrm>
            <a:off x="633488" y="8721012"/>
            <a:ext cx="250429" cy="27272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12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637" u="none" cap="none" strike="noStrike">
                <a:solidFill>
                  <a:srgbClr val="1E605C"/>
                </a:solidFill>
                <a:latin typeface="Arial"/>
                <a:ea typeface="Arial"/>
                <a:cs typeface="Arial"/>
                <a:sym typeface="Arial"/>
              </a:rPr>
              <a:t>24.</a:t>
            </a:r>
            <a:endParaRPr/>
          </a:p>
        </p:txBody>
      </p:sp>
      <p:sp>
        <p:nvSpPr>
          <p:cNvPr id="765" name="Google Shape;765;p24"/>
          <p:cNvSpPr txBox="1"/>
          <p:nvPr/>
        </p:nvSpPr>
        <p:spPr>
          <a:xfrm>
            <a:off x="3956619" y="8471963"/>
            <a:ext cx="250429" cy="27272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12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637" u="none" cap="none" strike="noStrike">
                <a:solidFill>
                  <a:srgbClr val="1E605C"/>
                </a:solidFill>
                <a:latin typeface="Arial"/>
                <a:ea typeface="Arial"/>
                <a:cs typeface="Arial"/>
                <a:sym typeface="Arial"/>
              </a:rPr>
              <a:t>48.</a:t>
            </a:r>
            <a:endParaRPr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69" name="Shape 7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70" name="Google Shape;770;p25"/>
          <p:cNvGrpSpPr/>
          <p:nvPr/>
        </p:nvGrpSpPr>
        <p:grpSpPr>
          <a:xfrm>
            <a:off x="0" y="0"/>
            <a:ext cx="7811637" cy="10254831"/>
            <a:chOff x="0" y="0"/>
            <a:chExt cx="10415517" cy="13673107"/>
          </a:xfrm>
        </p:grpSpPr>
        <p:sp>
          <p:nvSpPr>
            <p:cNvPr id="771" name="Google Shape;771;p25"/>
            <p:cNvSpPr/>
            <p:nvPr/>
          </p:nvSpPr>
          <p:spPr>
            <a:xfrm>
              <a:off x="0" y="0"/>
              <a:ext cx="735448" cy="13673107"/>
            </a:xfrm>
            <a:custGeom>
              <a:rect b="b" l="l" r="r" t="t"/>
              <a:pathLst>
                <a:path extrusionOk="0" h="4503270" w="242221">
                  <a:moveTo>
                    <a:pt x="0" y="0"/>
                  </a:moveTo>
                  <a:lnTo>
                    <a:pt x="242221" y="0"/>
                  </a:lnTo>
                  <a:lnTo>
                    <a:pt x="242221" y="4503270"/>
                  </a:lnTo>
                  <a:lnTo>
                    <a:pt x="0" y="4503270"/>
                  </a:lnTo>
                  <a:close/>
                </a:path>
              </a:pathLst>
            </a:custGeom>
            <a:solidFill>
              <a:srgbClr val="E2E2E2">
                <a:alpha val="20392"/>
              </a:srgbClr>
            </a:solidFill>
            <a:ln>
              <a:noFill/>
            </a:ln>
          </p:spPr>
        </p:sp>
        <p:sp>
          <p:nvSpPr>
            <p:cNvPr id="772" name="Google Shape;772;p25"/>
            <p:cNvSpPr/>
            <p:nvPr/>
          </p:nvSpPr>
          <p:spPr>
            <a:xfrm>
              <a:off x="3226690" y="0"/>
              <a:ext cx="735448" cy="13673107"/>
            </a:xfrm>
            <a:custGeom>
              <a:rect b="b" l="l" r="r" t="t"/>
              <a:pathLst>
                <a:path extrusionOk="0" h="4503270" w="242221">
                  <a:moveTo>
                    <a:pt x="0" y="0"/>
                  </a:moveTo>
                  <a:lnTo>
                    <a:pt x="242221" y="0"/>
                  </a:lnTo>
                  <a:lnTo>
                    <a:pt x="242221" y="4503270"/>
                  </a:lnTo>
                  <a:lnTo>
                    <a:pt x="0" y="4503270"/>
                  </a:lnTo>
                  <a:close/>
                </a:path>
              </a:pathLst>
            </a:custGeom>
            <a:solidFill>
              <a:srgbClr val="E2E2E2">
                <a:alpha val="20392"/>
              </a:srgbClr>
            </a:solidFill>
            <a:ln>
              <a:noFill/>
            </a:ln>
          </p:spPr>
        </p:sp>
        <p:sp>
          <p:nvSpPr>
            <p:cNvPr id="773" name="Google Shape;773;p25"/>
            <p:cNvSpPr/>
            <p:nvPr/>
          </p:nvSpPr>
          <p:spPr>
            <a:xfrm>
              <a:off x="8066724" y="0"/>
              <a:ext cx="735448" cy="13673107"/>
            </a:xfrm>
            <a:custGeom>
              <a:rect b="b" l="l" r="r" t="t"/>
              <a:pathLst>
                <a:path extrusionOk="0" h="4503270" w="242221">
                  <a:moveTo>
                    <a:pt x="0" y="0"/>
                  </a:moveTo>
                  <a:lnTo>
                    <a:pt x="242221" y="0"/>
                  </a:lnTo>
                  <a:lnTo>
                    <a:pt x="242221" y="4503270"/>
                  </a:lnTo>
                  <a:lnTo>
                    <a:pt x="0" y="4503270"/>
                  </a:lnTo>
                  <a:close/>
                </a:path>
              </a:pathLst>
            </a:custGeom>
            <a:solidFill>
              <a:srgbClr val="E2E2E2">
                <a:alpha val="20392"/>
              </a:srgbClr>
            </a:solidFill>
            <a:ln>
              <a:noFill/>
            </a:ln>
          </p:spPr>
        </p:sp>
        <p:sp>
          <p:nvSpPr>
            <p:cNvPr id="774" name="Google Shape;774;p25"/>
            <p:cNvSpPr/>
            <p:nvPr/>
          </p:nvSpPr>
          <p:spPr>
            <a:xfrm>
              <a:off x="9680069" y="0"/>
              <a:ext cx="735448" cy="13673107"/>
            </a:xfrm>
            <a:custGeom>
              <a:rect b="b" l="l" r="r" t="t"/>
              <a:pathLst>
                <a:path extrusionOk="0" h="4503270" w="242221">
                  <a:moveTo>
                    <a:pt x="0" y="0"/>
                  </a:moveTo>
                  <a:lnTo>
                    <a:pt x="242221" y="0"/>
                  </a:lnTo>
                  <a:lnTo>
                    <a:pt x="242221" y="4503270"/>
                  </a:lnTo>
                  <a:lnTo>
                    <a:pt x="0" y="4503270"/>
                  </a:lnTo>
                  <a:close/>
                </a:path>
              </a:pathLst>
            </a:custGeom>
            <a:solidFill>
              <a:srgbClr val="E2E2E2">
                <a:alpha val="20392"/>
              </a:srgbClr>
            </a:solidFill>
            <a:ln>
              <a:noFill/>
            </a:ln>
          </p:spPr>
        </p:sp>
        <p:sp>
          <p:nvSpPr>
            <p:cNvPr id="775" name="Google Shape;775;p25"/>
            <p:cNvSpPr/>
            <p:nvPr/>
          </p:nvSpPr>
          <p:spPr>
            <a:xfrm>
              <a:off x="1613345" y="0"/>
              <a:ext cx="735448" cy="13673107"/>
            </a:xfrm>
            <a:custGeom>
              <a:rect b="b" l="l" r="r" t="t"/>
              <a:pathLst>
                <a:path extrusionOk="0" h="4503270" w="242221">
                  <a:moveTo>
                    <a:pt x="0" y="0"/>
                  </a:moveTo>
                  <a:lnTo>
                    <a:pt x="242221" y="0"/>
                  </a:lnTo>
                  <a:lnTo>
                    <a:pt x="242221" y="4503270"/>
                  </a:lnTo>
                  <a:lnTo>
                    <a:pt x="0" y="4503270"/>
                  </a:lnTo>
                  <a:close/>
                </a:path>
              </a:pathLst>
            </a:custGeom>
            <a:solidFill>
              <a:srgbClr val="E2E2E2">
                <a:alpha val="20392"/>
              </a:srgbClr>
            </a:solidFill>
            <a:ln>
              <a:noFill/>
            </a:ln>
          </p:spPr>
        </p:sp>
        <p:sp>
          <p:nvSpPr>
            <p:cNvPr id="776" name="Google Shape;776;p25"/>
            <p:cNvSpPr/>
            <p:nvPr/>
          </p:nvSpPr>
          <p:spPr>
            <a:xfrm>
              <a:off x="6453379" y="0"/>
              <a:ext cx="735448" cy="13673107"/>
            </a:xfrm>
            <a:custGeom>
              <a:rect b="b" l="l" r="r" t="t"/>
              <a:pathLst>
                <a:path extrusionOk="0" h="4503270" w="242221">
                  <a:moveTo>
                    <a:pt x="0" y="0"/>
                  </a:moveTo>
                  <a:lnTo>
                    <a:pt x="242221" y="0"/>
                  </a:lnTo>
                  <a:lnTo>
                    <a:pt x="242221" y="4503270"/>
                  </a:lnTo>
                  <a:lnTo>
                    <a:pt x="0" y="4503270"/>
                  </a:lnTo>
                  <a:close/>
                </a:path>
              </a:pathLst>
            </a:custGeom>
            <a:solidFill>
              <a:srgbClr val="E2E2E2">
                <a:alpha val="20392"/>
              </a:srgbClr>
            </a:solidFill>
            <a:ln>
              <a:noFill/>
            </a:ln>
          </p:spPr>
        </p:sp>
        <p:sp>
          <p:nvSpPr>
            <p:cNvPr id="777" name="Google Shape;777;p25"/>
            <p:cNvSpPr/>
            <p:nvPr/>
          </p:nvSpPr>
          <p:spPr>
            <a:xfrm>
              <a:off x="4840034" y="0"/>
              <a:ext cx="735448" cy="13673107"/>
            </a:xfrm>
            <a:custGeom>
              <a:rect b="b" l="l" r="r" t="t"/>
              <a:pathLst>
                <a:path extrusionOk="0" h="4503270" w="242221">
                  <a:moveTo>
                    <a:pt x="0" y="0"/>
                  </a:moveTo>
                  <a:lnTo>
                    <a:pt x="242221" y="0"/>
                  </a:lnTo>
                  <a:lnTo>
                    <a:pt x="242221" y="4503270"/>
                  </a:lnTo>
                  <a:lnTo>
                    <a:pt x="0" y="4503270"/>
                  </a:lnTo>
                  <a:close/>
                </a:path>
              </a:pathLst>
            </a:custGeom>
            <a:solidFill>
              <a:srgbClr val="E2E2E2">
                <a:alpha val="20392"/>
              </a:srgbClr>
            </a:solidFill>
            <a:ln>
              <a:noFill/>
            </a:ln>
          </p:spPr>
        </p:sp>
      </p:grpSp>
      <p:sp>
        <p:nvSpPr>
          <p:cNvPr id="778" name="Google Shape;778;p25"/>
          <p:cNvSpPr txBox="1"/>
          <p:nvPr/>
        </p:nvSpPr>
        <p:spPr>
          <a:xfrm>
            <a:off x="2847127" y="461023"/>
            <a:ext cx="3666784" cy="82150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09015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2895" u="none" cap="none" strike="noStrike">
                <a:solidFill>
                  <a:srgbClr val="1E605C"/>
                </a:solidFill>
                <a:latin typeface="Alice"/>
                <a:ea typeface="Alice"/>
                <a:cs typeface="Alice"/>
                <a:sym typeface="Alice"/>
              </a:rPr>
              <a:t>THINGS I WANT TO DO IN</a:t>
            </a:r>
            <a:endParaRPr/>
          </a:p>
        </p:txBody>
      </p:sp>
      <p:sp>
        <p:nvSpPr>
          <p:cNvPr id="779" name="Google Shape;779;p25"/>
          <p:cNvSpPr txBox="1"/>
          <p:nvPr/>
        </p:nvSpPr>
        <p:spPr>
          <a:xfrm>
            <a:off x="483142" y="-334067"/>
            <a:ext cx="2279898" cy="192446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7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1233" u="none" cap="none" strike="noStrike">
                <a:solidFill>
                  <a:srgbClr val="1E605C"/>
                </a:solidFill>
                <a:latin typeface="Alice"/>
                <a:ea typeface="Alice"/>
                <a:cs typeface="Alice"/>
                <a:sym typeface="Alice"/>
              </a:rPr>
              <a:t>100</a:t>
            </a:r>
            <a:endParaRPr/>
          </a:p>
        </p:txBody>
      </p:sp>
      <p:sp>
        <p:nvSpPr>
          <p:cNvPr id="780" name="Google Shape;780;p25"/>
          <p:cNvSpPr txBox="1"/>
          <p:nvPr/>
        </p:nvSpPr>
        <p:spPr>
          <a:xfrm>
            <a:off x="5030472" y="725926"/>
            <a:ext cx="2078988" cy="86447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2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4942" u="none" cap="none" strike="noStrike">
                <a:solidFill>
                  <a:srgbClr val="1E605C"/>
                </a:solidFill>
                <a:latin typeface="Arial"/>
                <a:ea typeface="Arial"/>
                <a:cs typeface="Arial"/>
                <a:sym typeface="Arial"/>
              </a:rPr>
              <a:t>My Life</a:t>
            </a:r>
            <a:endParaRPr/>
          </a:p>
        </p:txBody>
      </p:sp>
      <p:sp>
        <p:nvSpPr>
          <p:cNvPr id="781" name="Google Shape;781;p25"/>
          <p:cNvSpPr txBox="1"/>
          <p:nvPr/>
        </p:nvSpPr>
        <p:spPr>
          <a:xfrm>
            <a:off x="319048" y="1723750"/>
            <a:ext cx="177701" cy="800608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300" u="none" cap="none" strike="noStrike">
                <a:solidFill>
                  <a:srgbClr val="1E605C"/>
                </a:solidFill>
                <a:latin typeface="Alice"/>
                <a:ea typeface="Alice"/>
                <a:cs typeface="Alice"/>
                <a:sym typeface="Alice"/>
              </a:rPr>
              <a:t>1</a:t>
            </a:r>
            <a:endParaRPr/>
          </a:p>
          <a:p>
            <a:pPr indent="0" lvl="0" marL="0" marR="0" rtl="0" algn="ctr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300" u="none" cap="none" strike="noStrike">
                <a:solidFill>
                  <a:srgbClr val="1E605C"/>
                </a:solidFill>
                <a:latin typeface="Arimo"/>
                <a:ea typeface="Arimo"/>
                <a:cs typeface="Arimo"/>
                <a:sym typeface="Arimo"/>
              </a:rPr>
              <a:t>2</a:t>
            </a:r>
            <a:endParaRPr/>
          </a:p>
          <a:p>
            <a:pPr indent="0" lvl="0" marL="0" marR="0" rtl="0" algn="ctr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300" u="none" cap="none" strike="noStrike">
                <a:solidFill>
                  <a:srgbClr val="1E605C"/>
                </a:solidFill>
                <a:latin typeface="Arimo"/>
                <a:ea typeface="Arimo"/>
                <a:cs typeface="Arimo"/>
                <a:sym typeface="Arimo"/>
              </a:rPr>
              <a:t>3</a:t>
            </a:r>
            <a:endParaRPr/>
          </a:p>
          <a:p>
            <a:pPr indent="0" lvl="0" marL="0" marR="0" rtl="0" algn="ctr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300" u="none" cap="none" strike="noStrike">
                <a:solidFill>
                  <a:srgbClr val="1E605C"/>
                </a:solidFill>
                <a:latin typeface="Arimo"/>
                <a:ea typeface="Arimo"/>
                <a:cs typeface="Arimo"/>
                <a:sym typeface="Arimo"/>
              </a:rPr>
              <a:t>4</a:t>
            </a:r>
            <a:endParaRPr/>
          </a:p>
          <a:p>
            <a:pPr indent="0" lvl="0" marL="0" marR="0" rtl="0" algn="ctr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300" u="none" cap="none" strike="noStrike">
                <a:solidFill>
                  <a:srgbClr val="1E605C"/>
                </a:solidFill>
                <a:latin typeface="Arimo"/>
                <a:ea typeface="Arimo"/>
                <a:cs typeface="Arimo"/>
                <a:sym typeface="Arimo"/>
              </a:rPr>
              <a:t>5</a:t>
            </a:r>
            <a:endParaRPr/>
          </a:p>
          <a:p>
            <a:pPr indent="0" lvl="0" marL="0" marR="0" rtl="0" algn="ctr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300" u="none" cap="none" strike="noStrike">
                <a:solidFill>
                  <a:srgbClr val="1E605C"/>
                </a:solidFill>
                <a:latin typeface="Arimo"/>
                <a:ea typeface="Arimo"/>
                <a:cs typeface="Arimo"/>
                <a:sym typeface="Arimo"/>
              </a:rPr>
              <a:t>6</a:t>
            </a:r>
            <a:endParaRPr/>
          </a:p>
          <a:p>
            <a:pPr indent="0" lvl="0" marL="0" marR="0" rtl="0" algn="ctr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300" u="none" cap="none" strike="noStrike">
                <a:solidFill>
                  <a:srgbClr val="1E605C"/>
                </a:solidFill>
                <a:latin typeface="Arimo"/>
                <a:ea typeface="Arimo"/>
                <a:cs typeface="Arimo"/>
                <a:sym typeface="Arimo"/>
              </a:rPr>
              <a:t>7</a:t>
            </a:r>
            <a:endParaRPr/>
          </a:p>
          <a:p>
            <a:pPr indent="0" lvl="0" marL="0" marR="0" rtl="0" algn="ctr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300" u="none" cap="none" strike="noStrike">
                <a:solidFill>
                  <a:srgbClr val="1E605C"/>
                </a:solidFill>
                <a:latin typeface="Arimo"/>
                <a:ea typeface="Arimo"/>
                <a:cs typeface="Arimo"/>
                <a:sym typeface="Arimo"/>
              </a:rPr>
              <a:t>8</a:t>
            </a:r>
            <a:endParaRPr/>
          </a:p>
          <a:p>
            <a:pPr indent="0" lvl="0" marL="0" marR="0" rtl="0" algn="ctr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300" u="none" cap="none" strike="noStrike">
                <a:solidFill>
                  <a:srgbClr val="1E605C"/>
                </a:solidFill>
                <a:latin typeface="Arimo"/>
                <a:ea typeface="Arimo"/>
                <a:cs typeface="Arimo"/>
                <a:sym typeface="Arimo"/>
              </a:rPr>
              <a:t>9</a:t>
            </a:r>
            <a:endParaRPr/>
          </a:p>
          <a:p>
            <a:pPr indent="0" lvl="0" marL="0" marR="0" rtl="0" algn="ctr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300" u="none" cap="none" strike="noStrike">
                <a:solidFill>
                  <a:srgbClr val="1E605C"/>
                </a:solidFill>
                <a:latin typeface="Arimo"/>
                <a:ea typeface="Arimo"/>
                <a:cs typeface="Arimo"/>
                <a:sym typeface="Arimo"/>
              </a:rPr>
              <a:t>10</a:t>
            </a:r>
            <a:endParaRPr/>
          </a:p>
          <a:p>
            <a:pPr indent="0" lvl="0" marL="0" marR="0" rtl="0" algn="ctr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300" u="none" cap="none" strike="noStrike">
                <a:solidFill>
                  <a:srgbClr val="1E605C"/>
                </a:solidFill>
                <a:latin typeface="Arimo"/>
                <a:ea typeface="Arimo"/>
                <a:cs typeface="Arimo"/>
                <a:sym typeface="Arimo"/>
              </a:rPr>
              <a:t>11</a:t>
            </a:r>
            <a:endParaRPr/>
          </a:p>
          <a:p>
            <a:pPr indent="0" lvl="0" marL="0" marR="0" rtl="0" algn="ctr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300" u="none" cap="none" strike="noStrike">
                <a:solidFill>
                  <a:srgbClr val="1E605C"/>
                </a:solidFill>
                <a:latin typeface="Arimo"/>
                <a:ea typeface="Arimo"/>
                <a:cs typeface="Arimo"/>
                <a:sym typeface="Arimo"/>
              </a:rPr>
              <a:t>12</a:t>
            </a:r>
            <a:endParaRPr/>
          </a:p>
          <a:p>
            <a:pPr indent="0" lvl="0" marL="0" marR="0" rtl="0" algn="ctr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300" u="none" cap="none" strike="noStrike">
                <a:solidFill>
                  <a:srgbClr val="1E605C"/>
                </a:solidFill>
                <a:latin typeface="Arimo"/>
                <a:ea typeface="Arimo"/>
                <a:cs typeface="Arimo"/>
                <a:sym typeface="Arimo"/>
              </a:rPr>
              <a:t>13</a:t>
            </a:r>
            <a:endParaRPr/>
          </a:p>
          <a:p>
            <a:pPr indent="0" lvl="0" marL="0" marR="0" rtl="0" algn="ctr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300" u="none" cap="none" strike="noStrike">
                <a:solidFill>
                  <a:srgbClr val="1E605C"/>
                </a:solidFill>
                <a:latin typeface="Arimo"/>
                <a:ea typeface="Arimo"/>
                <a:cs typeface="Arimo"/>
                <a:sym typeface="Arimo"/>
              </a:rPr>
              <a:t>14</a:t>
            </a:r>
            <a:endParaRPr/>
          </a:p>
          <a:p>
            <a:pPr indent="0" lvl="0" marL="0" marR="0" rtl="0" algn="ctr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300" u="none" cap="none" strike="noStrike">
                <a:solidFill>
                  <a:srgbClr val="1E605C"/>
                </a:solidFill>
                <a:latin typeface="Arimo"/>
                <a:ea typeface="Arimo"/>
                <a:cs typeface="Arimo"/>
                <a:sym typeface="Arimo"/>
              </a:rPr>
              <a:t>15</a:t>
            </a:r>
            <a:endParaRPr/>
          </a:p>
          <a:p>
            <a:pPr indent="0" lvl="0" marL="0" marR="0" rtl="0" algn="ctr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300" u="none" cap="none" strike="noStrike">
                <a:solidFill>
                  <a:srgbClr val="1E605C"/>
                </a:solidFill>
                <a:latin typeface="Arimo"/>
                <a:ea typeface="Arimo"/>
                <a:cs typeface="Arimo"/>
                <a:sym typeface="Arimo"/>
              </a:rPr>
              <a:t>16</a:t>
            </a:r>
            <a:endParaRPr/>
          </a:p>
          <a:p>
            <a:pPr indent="0" lvl="0" marL="0" marR="0" rtl="0" algn="ctr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300" u="none" cap="none" strike="noStrike">
                <a:solidFill>
                  <a:srgbClr val="1E605C"/>
                </a:solidFill>
                <a:latin typeface="Arimo"/>
                <a:ea typeface="Arimo"/>
                <a:cs typeface="Arimo"/>
                <a:sym typeface="Arimo"/>
              </a:rPr>
              <a:t>17</a:t>
            </a:r>
            <a:endParaRPr/>
          </a:p>
          <a:p>
            <a:pPr indent="0" lvl="0" marL="0" marR="0" rtl="0" algn="ctr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300" u="none" cap="none" strike="noStrike">
                <a:solidFill>
                  <a:srgbClr val="1E605C"/>
                </a:solidFill>
                <a:latin typeface="Arimo"/>
                <a:ea typeface="Arimo"/>
                <a:cs typeface="Arimo"/>
                <a:sym typeface="Arimo"/>
              </a:rPr>
              <a:t>18</a:t>
            </a:r>
            <a:endParaRPr/>
          </a:p>
          <a:p>
            <a:pPr indent="0" lvl="0" marL="0" marR="0" rtl="0" algn="ctr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300" u="none" cap="none" strike="noStrike">
                <a:solidFill>
                  <a:srgbClr val="1E605C"/>
                </a:solidFill>
                <a:latin typeface="Arimo"/>
                <a:ea typeface="Arimo"/>
                <a:cs typeface="Arimo"/>
                <a:sym typeface="Arimo"/>
              </a:rPr>
              <a:t>19</a:t>
            </a:r>
            <a:endParaRPr/>
          </a:p>
          <a:p>
            <a:pPr indent="0" lvl="0" marL="0" marR="0" rtl="0" algn="ctr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300" u="none" cap="none" strike="noStrike">
                <a:solidFill>
                  <a:srgbClr val="1E605C"/>
                </a:solidFill>
                <a:latin typeface="Arimo"/>
                <a:ea typeface="Arimo"/>
                <a:cs typeface="Arimo"/>
                <a:sym typeface="Arimo"/>
              </a:rPr>
              <a:t>20</a:t>
            </a:r>
            <a:endParaRPr/>
          </a:p>
          <a:p>
            <a:pPr indent="0" lvl="0" marL="0" marR="0" rtl="0" algn="ctr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300" u="none" cap="none" strike="noStrike">
                <a:solidFill>
                  <a:srgbClr val="1E605C"/>
                </a:solidFill>
                <a:latin typeface="Arimo"/>
                <a:ea typeface="Arimo"/>
                <a:cs typeface="Arimo"/>
                <a:sym typeface="Arimo"/>
              </a:rPr>
              <a:t>21</a:t>
            </a:r>
            <a:endParaRPr/>
          </a:p>
          <a:p>
            <a:pPr indent="0" lvl="0" marL="0" marR="0" rtl="0" algn="ctr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300" u="none" cap="none" strike="noStrike">
                <a:solidFill>
                  <a:srgbClr val="1E605C"/>
                </a:solidFill>
                <a:latin typeface="Arimo"/>
                <a:ea typeface="Arimo"/>
                <a:cs typeface="Arimo"/>
                <a:sym typeface="Arimo"/>
              </a:rPr>
              <a:t>22</a:t>
            </a:r>
            <a:endParaRPr/>
          </a:p>
          <a:p>
            <a:pPr indent="0" lvl="0" marL="0" marR="0" rtl="0" algn="ctr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300" u="none" cap="none" strike="noStrike">
                <a:solidFill>
                  <a:srgbClr val="1E605C"/>
                </a:solidFill>
                <a:latin typeface="Arimo"/>
                <a:ea typeface="Arimo"/>
                <a:cs typeface="Arimo"/>
                <a:sym typeface="Arimo"/>
              </a:rPr>
              <a:t>23</a:t>
            </a:r>
            <a:endParaRPr/>
          </a:p>
          <a:p>
            <a:pPr indent="0" lvl="0" marL="0" marR="0" rtl="0" algn="ctr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300" u="none" cap="none" strike="noStrike">
                <a:solidFill>
                  <a:srgbClr val="1E605C"/>
                </a:solidFill>
                <a:latin typeface="Arimo"/>
                <a:ea typeface="Arimo"/>
                <a:cs typeface="Arimo"/>
                <a:sym typeface="Arimo"/>
              </a:rPr>
              <a:t>24</a:t>
            </a:r>
            <a:endParaRPr/>
          </a:p>
          <a:p>
            <a:pPr indent="0" lvl="0" marL="0" marR="0" rtl="0" algn="ctr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300" u="none" cap="none" strike="noStrike">
                <a:solidFill>
                  <a:srgbClr val="1E605C"/>
                </a:solidFill>
                <a:latin typeface="Arimo"/>
                <a:ea typeface="Arimo"/>
                <a:cs typeface="Arimo"/>
                <a:sym typeface="Arimo"/>
              </a:rPr>
              <a:t>25</a:t>
            </a:r>
            <a:endParaRPr/>
          </a:p>
          <a:p>
            <a:pPr indent="0" lvl="0" marL="0" marR="0" rtl="0" algn="ctr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300" u="none" cap="none" strike="noStrike">
                <a:solidFill>
                  <a:srgbClr val="1E605C"/>
                </a:solidFill>
                <a:latin typeface="Arimo"/>
                <a:ea typeface="Arimo"/>
                <a:cs typeface="Arimo"/>
                <a:sym typeface="Arimo"/>
              </a:rPr>
              <a:t>26</a:t>
            </a:r>
            <a:endParaRPr/>
          </a:p>
          <a:p>
            <a:pPr indent="0" lvl="0" marL="0" marR="0" rtl="0" algn="ctr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300" u="none" cap="none" strike="noStrike">
                <a:solidFill>
                  <a:srgbClr val="1E605C"/>
                </a:solidFill>
                <a:latin typeface="Arimo"/>
                <a:ea typeface="Arimo"/>
                <a:cs typeface="Arimo"/>
                <a:sym typeface="Arimo"/>
              </a:rPr>
              <a:t>27</a:t>
            </a:r>
            <a:endParaRPr/>
          </a:p>
          <a:p>
            <a:pPr indent="0" lvl="0" marL="0" marR="0" rtl="0" algn="ctr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300" u="none" cap="none" strike="noStrike">
                <a:solidFill>
                  <a:srgbClr val="1E605C"/>
                </a:solidFill>
                <a:latin typeface="Arimo"/>
                <a:ea typeface="Arimo"/>
                <a:cs typeface="Arimo"/>
                <a:sym typeface="Arimo"/>
              </a:rPr>
              <a:t>28</a:t>
            </a:r>
            <a:endParaRPr/>
          </a:p>
          <a:p>
            <a:pPr indent="0" lvl="0" marL="0" marR="0" rtl="0" algn="ctr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300" u="none" cap="none" strike="noStrike">
                <a:solidFill>
                  <a:srgbClr val="1E605C"/>
                </a:solidFill>
                <a:latin typeface="Arimo"/>
                <a:ea typeface="Arimo"/>
                <a:cs typeface="Arimo"/>
                <a:sym typeface="Arimo"/>
              </a:rPr>
              <a:t>29</a:t>
            </a:r>
            <a:endParaRPr/>
          </a:p>
          <a:p>
            <a:pPr indent="0" lvl="0" marL="0" marR="0" rtl="0" algn="ctr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300" u="none" cap="none" strike="noStrike">
                <a:solidFill>
                  <a:srgbClr val="1E605C"/>
                </a:solidFill>
                <a:latin typeface="Arimo"/>
                <a:ea typeface="Arimo"/>
                <a:cs typeface="Arimo"/>
                <a:sym typeface="Arimo"/>
              </a:rPr>
              <a:t>30</a:t>
            </a:r>
            <a:endParaRPr/>
          </a:p>
          <a:p>
            <a:pPr indent="0" lvl="0" marL="0" marR="0" rtl="0" algn="ctr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300" u="none" cap="none" strike="noStrike">
                <a:solidFill>
                  <a:srgbClr val="1E605C"/>
                </a:solidFill>
                <a:latin typeface="Arimo"/>
                <a:ea typeface="Arimo"/>
                <a:cs typeface="Arimo"/>
                <a:sym typeface="Arimo"/>
              </a:rPr>
              <a:t>31</a:t>
            </a:r>
            <a:endParaRPr/>
          </a:p>
          <a:p>
            <a:pPr indent="0" lvl="0" marL="0" marR="0" rtl="0" algn="ctr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300" u="none" cap="none" strike="noStrike">
                <a:solidFill>
                  <a:srgbClr val="1E605C"/>
                </a:solidFill>
                <a:latin typeface="Arimo"/>
                <a:ea typeface="Arimo"/>
                <a:cs typeface="Arimo"/>
                <a:sym typeface="Arimo"/>
              </a:rPr>
              <a:t>32</a:t>
            </a:r>
            <a:endParaRPr/>
          </a:p>
          <a:p>
            <a:pPr indent="0" lvl="0" marL="0" marR="0" rtl="0" algn="ctr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300" u="none" cap="none" strike="noStrike">
                <a:solidFill>
                  <a:srgbClr val="1E605C"/>
                </a:solidFill>
                <a:latin typeface="Arimo"/>
                <a:ea typeface="Arimo"/>
                <a:cs typeface="Arimo"/>
                <a:sym typeface="Arimo"/>
              </a:rPr>
              <a:t>33</a:t>
            </a:r>
            <a:endParaRPr/>
          </a:p>
          <a:p>
            <a:pPr indent="0" lvl="0" marL="0" marR="0" rtl="0" algn="ctr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300" u="none" cap="none" strike="noStrike">
                <a:solidFill>
                  <a:srgbClr val="1E605C"/>
                </a:solidFill>
                <a:latin typeface="Arimo"/>
                <a:ea typeface="Arimo"/>
                <a:cs typeface="Arimo"/>
                <a:sym typeface="Arimo"/>
              </a:rPr>
              <a:t>34</a:t>
            </a:r>
            <a:endParaRPr/>
          </a:p>
          <a:p>
            <a:pPr indent="0" lvl="0" marL="0" marR="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1300" u="none" cap="none" strike="noStrike">
              <a:solidFill>
                <a:srgbClr val="1E605C"/>
              </a:solidFill>
              <a:latin typeface="Arimo"/>
              <a:ea typeface="Arimo"/>
              <a:cs typeface="Arimo"/>
              <a:sym typeface="Arimo"/>
            </a:endParaRPr>
          </a:p>
        </p:txBody>
      </p:sp>
      <p:sp>
        <p:nvSpPr>
          <p:cNvPr id="782" name="Google Shape;782;p25"/>
          <p:cNvSpPr txBox="1"/>
          <p:nvPr/>
        </p:nvSpPr>
        <p:spPr>
          <a:xfrm>
            <a:off x="2705195" y="1723750"/>
            <a:ext cx="180677" cy="777748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3992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300" u="none" cap="none" strike="noStrike">
                <a:solidFill>
                  <a:srgbClr val="1E605C"/>
                </a:solidFill>
                <a:latin typeface="Alice"/>
                <a:ea typeface="Alice"/>
                <a:cs typeface="Alice"/>
                <a:sym typeface="Alice"/>
              </a:rPr>
              <a:t>35</a:t>
            </a:r>
            <a:endParaRPr/>
          </a:p>
          <a:p>
            <a:pPr indent="0" lvl="0" marL="0" marR="0" rtl="0" algn="ctr">
              <a:lnSpc>
                <a:spcPct val="15158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200" u="none" cap="none" strike="noStrike">
                <a:solidFill>
                  <a:srgbClr val="1E605C"/>
                </a:solidFill>
                <a:latin typeface="Arimo"/>
                <a:ea typeface="Arimo"/>
                <a:cs typeface="Arimo"/>
                <a:sym typeface="Arimo"/>
              </a:rPr>
              <a:t>36</a:t>
            </a:r>
            <a:endParaRPr/>
          </a:p>
          <a:p>
            <a:pPr indent="0" lvl="0" marL="0" marR="0" rtl="0" algn="ctr">
              <a:lnSpc>
                <a:spcPct val="15158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200" u="none" cap="none" strike="noStrike">
                <a:solidFill>
                  <a:srgbClr val="1E605C"/>
                </a:solidFill>
                <a:latin typeface="Arimo"/>
                <a:ea typeface="Arimo"/>
                <a:cs typeface="Arimo"/>
                <a:sym typeface="Arimo"/>
              </a:rPr>
              <a:t>37</a:t>
            </a:r>
            <a:endParaRPr/>
          </a:p>
          <a:p>
            <a:pPr indent="0" lvl="0" marL="0" marR="0" rtl="0" algn="ctr">
              <a:lnSpc>
                <a:spcPct val="15158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200" u="none" cap="none" strike="noStrike">
                <a:solidFill>
                  <a:srgbClr val="1E605C"/>
                </a:solidFill>
                <a:latin typeface="Arimo"/>
                <a:ea typeface="Arimo"/>
                <a:cs typeface="Arimo"/>
                <a:sym typeface="Arimo"/>
              </a:rPr>
              <a:t>38</a:t>
            </a:r>
            <a:endParaRPr/>
          </a:p>
          <a:p>
            <a:pPr indent="0" lvl="0" marL="0" marR="0" rtl="0" algn="ctr">
              <a:lnSpc>
                <a:spcPct val="15158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200" u="none" cap="none" strike="noStrike">
                <a:solidFill>
                  <a:srgbClr val="1E605C"/>
                </a:solidFill>
                <a:latin typeface="Arimo"/>
                <a:ea typeface="Arimo"/>
                <a:cs typeface="Arimo"/>
                <a:sym typeface="Arimo"/>
              </a:rPr>
              <a:t>39</a:t>
            </a:r>
            <a:endParaRPr/>
          </a:p>
          <a:p>
            <a:pPr indent="0" lvl="0" marL="0" marR="0" rtl="0" algn="ctr">
              <a:lnSpc>
                <a:spcPct val="15158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200" u="none" cap="none" strike="noStrike">
                <a:solidFill>
                  <a:srgbClr val="1E605C"/>
                </a:solidFill>
                <a:latin typeface="Arimo"/>
                <a:ea typeface="Arimo"/>
                <a:cs typeface="Arimo"/>
                <a:sym typeface="Arimo"/>
              </a:rPr>
              <a:t>40</a:t>
            </a:r>
            <a:endParaRPr/>
          </a:p>
          <a:p>
            <a:pPr indent="0" lvl="0" marL="0" marR="0" rtl="0" algn="ctr">
              <a:lnSpc>
                <a:spcPct val="15158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200" u="none" cap="none" strike="noStrike">
                <a:solidFill>
                  <a:srgbClr val="1E605C"/>
                </a:solidFill>
                <a:latin typeface="Arimo"/>
                <a:ea typeface="Arimo"/>
                <a:cs typeface="Arimo"/>
                <a:sym typeface="Arimo"/>
              </a:rPr>
              <a:t>41</a:t>
            </a:r>
            <a:endParaRPr/>
          </a:p>
          <a:p>
            <a:pPr indent="0" lvl="0" marL="0" marR="0" rtl="0" algn="ctr">
              <a:lnSpc>
                <a:spcPct val="15158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200" u="none" cap="none" strike="noStrike">
                <a:solidFill>
                  <a:srgbClr val="1E605C"/>
                </a:solidFill>
                <a:latin typeface="Arimo"/>
                <a:ea typeface="Arimo"/>
                <a:cs typeface="Arimo"/>
                <a:sym typeface="Arimo"/>
              </a:rPr>
              <a:t>42</a:t>
            </a:r>
            <a:endParaRPr/>
          </a:p>
          <a:p>
            <a:pPr indent="0" lvl="0" marL="0" marR="0" rtl="0" algn="ctr">
              <a:lnSpc>
                <a:spcPct val="15158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200" u="none" cap="none" strike="noStrike">
                <a:solidFill>
                  <a:srgbClr val="1E605C"/>
                </a:solidFill>
                <a:latin typeface="Arimo"/>
                <a:ea typeface="Arimo"/>
                <a:cs typeface="Arimo"/>
                <a:sym typeface="Arimo"/>
              </a:rPr>
              <a:t>43</a:t>
            </a:r>
            <a:endParaRPr/>
          </a:p>
          <a:p>
            <a:pPr indent="0" lvl="0" marL="0" marR="0" rtl="0" algn="ctr">
              <a:lnSpc>
                <a:spcPct val="15158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200" u="none" cap="none" strike="noStrike">
                <a:solidFill>
                  <a:srgbClr val="1E605C"/>
                </a:solidFill>
                <a:latin typeface="Arimo"/>
                <a:ea typeface="Arimo"/>
                <a:cs typeface="Arimo"/>
                <a:sym typeface="Arimo"/>
              </a:rPr>
              <a:t>44</a:t>
            </a:r>
            <a:endParaRPr/>
          </a:p>
          <a:p>
            <a:pPr indent="0" lvl="0" marL="0" marR="0" rtl="0" algn="ctr">
              <a:lnSpc>
                <a:spcPct val="15158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200" u="none" cap="none" strike="noStrike">
                <a:solidFill>
                  <a:srgbClr val="1E605C"/>
                </a:solidFill>
                <a:latin typeface="Arimo"/>
                <a:ea typeface="Arimo"/>
                <a:cs typeface="Arimo"/>
                <a:sym typeface="Arimo"/>
              </a:rPr>
              <a:t>45</a:t>
            </a:r>
            <a:endParaRPr/>
          </a:p>
          <a:p>
            <a:pPr indent="0" lvl="0" marL="0" marR="0" rtl="0" algn="ctr">
              <a:lnSpc>
                <a:spcPct val="15158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200" u="none" cap="none" strike="noStrike">
                <a:solidFill>
                  <a:srgbClr val="1E605C"/>
                </a:solidFill>
                <a:latin typeface="Arimo"/>
                <a:ea typeface="Arimo"/>
                <a:cs typeface="Arimo"/>
                <a:sym typeface="Arimo"/>
              </a:rPr>
              <a:t>46</a:t>
            </a:r>
            <a:endParaRPr/>
          </a:p>
          <a:p>
            <a:pPr indent="0" lvl="0" marL="0" marR="0" rtl="0" algn="ctr">
              <a:lnSpc>
                <a:spcPct val="15158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200" u="none" cap="none" strike="noStrike">
                <a:solidFill>
                  <a:srgbClr val="1E605C"/>
                </a:solidFill>
                <a:latin typeface="Arimo"/>
                <a:ea typeface="Arimo"/>
                <a:cs typeface="Arimo"/>
                <a:sym typeface="Arimo"/>
              </a:rPr>
              <a:t>47</a:t>
            </a:r>
            <a:endParaRPr/>
          </a:p>
          <a:p>
            <a:pPr indent="0" lvl="0" marL="0" marR="0" rtl="0" algn="ctr">
              <a:lnSpc>
                <a:spcPct val="15158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200" u="none" cap="none" strike="noStrike">
                <a:solidFill>
                  <a:srgbClr val="1E605C"/>
                </a:solidFill>
                <a:latin typeface="Arimo"/>
                <a:ea typeface="Arimo"/>
                <a:cs typeface="Arimo"/>
                <a:sym typeface="Arimo"/>
              </a:rPr>
              <a:t>48</a:t>
            </a:r>
            <a:endParaRPr/>
          </a:p>
          <a:p>
            <a:pPr indent="0" lvl="0" marL="0" marR="0" rtl="0" algn="ctr">
              <a:lnSpc>
                <a:spcPct val="15158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200" u="none" cap="none" strike="noStrike">
                <a:solidFill>
                  <a:srgbClr val="1E605C"/>
                </a:solidFill>
                <a:latin typeface="Arimo"/>
                <a:ea typeface="Arimo"/>
                <a:cs typeface="Arimo"/>
                <a:sym typeface="Arimo"/>
              </a:rPr>
              <a:t>49</a:t>
            </a:r>
            <a:endParaRPr/>
          </a:p>
          <a:p>
            <a:pPr indent="0" lvl="0" marL="0" marR="0" rtl="0" algn="ctr">
              <a:lnSpc>
                <a:spcPct val="15158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200" u="none" cap="none" strike="noStrike">
                <a:solidFill>
                  <a:srgbClr val="1E605C"/>
                </a:solidFill>
                <a:latin typeface="Arimo"/>
                <a:ea typeface="Arimo"/>
                <a:cs typeface="Arimo"/>
                <a:sym typeface="Arimo"/>
              </a:rPr>
              <a:t>50</a:t>
            </a:r>
            <a:endParaRPr/>
          </a:p>
          <a:p>
            <a:pPr indent="0" lvl="0" marL="0" marR="0" rtl="0" algn="ctr">
              <a:lnSpc>
                <a:spcPct val="15158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200" u="none" cap="none" strike="noStrike">
                <a:solidFill>
                  <a:srgbClr val="1E605C"/>
                </a:solidFill>
                <a:latin typeface="Arimo"/>
                <a:ea typeface="Arimo"/>
                <a:cs typeface="Arimo"/>
                <a:sym typeface="Arimo"/>
              </a:rPr>
              <a:t>51</a:t>
            </a:r>
            <a:endParaRPr/>
          </a:p>
          <a:p>
            <a:pPr indent="0" lvl="0" marL="0" marR="0" rtl="0" algn="ctr">
              <a:lnSpc>
                <a:spcPct val="15158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200" u="none" cap="none" strike="noStrike">
                <a:solidFill>
                  <a:srgbClr val="1E605C"/>
                </a:solidFill>
                <a:latin typeface="Arimo"/>
                <a:ea typeface="Arimo"/>
                <a:cs typeface="Arimo"/>
                <a:sym typeface="Arimo"/>
              </a:rPr>
              <a:t>52</a:t>
            </a:r>
            <a:endParaRPr/>
          </a:p>
          <a:p>
            <a:pPr indent="0" lvl="0" marL="0" marR="0" rtl="0" algn="ctr">
              <a:lnSpc>
                <a:spcPct val="15158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200" u="none" cap="none" strike="noStrike">
                <a:solidFill>
                  <a:srgbClr val="1E605C"/>
                </a:solidFill>
                <a:latin typeface="Arimo"/>
                <a:ea typeface="Arimo"/>
                <a:cs typeface="Arimo"/>
                <a:sym typeface="Arimo"/>
              </a:rPr>
              <a:t>53</a:t>
            </a:r>
            <a:endParaRPr/>
          </a:p>
          <a:p>
            <a:pPr indent="0" lvl="0" marL="0" marR="0" rtl="0" algn="ctr">
              <a:lnSpc>
                <a:spcPct val="15158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200" u="none" cap="none" strike="noStrike">
                <a:solidFill>
                  <a:srgbClr val="1E605C"/>
                </a:solidFill>
                <a:latin typeface="Arimo"/>
                <a:ea typeface="Arimo"/>
                <a:cs typeface="Arimo"/>
                <a:sym typeface="Arimo"/>
              </a:rPr>
              <a:t>54</a:t>
            </a:r>
            <a:endParaRPr/>
          </a:p>
          <a:p>
            <a:pPr indent="0" lvl="0" marL="0" marR="0" rtl="0" algn="ctr">
              <a:lnSpc>
                <a:spcPct val="15158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200" u="none" cap="none" strike="noStrike">
                <a:solidFill>
                  <a:srgbClr val="1E605C"/>
                </a:solidFill>
                <a:latin typeface="Arimo"/>
                <a:ea typeface="Arimo"/>
                <a:cs typeface="Arimo"/>
                <a:sym typeface="Arimo"/>
              </a:rPr>
              <a:t>55</a:t>
            </a:r>
            <a:endParaRPr/>
          </a:p>
          <a:p>
            <a:pPr indent="0" lvl="0" marL="0" marR="0" rtl="0" algn="ctr">
              <a:lnSpc>
                <a:spcPct val="15158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200" u="none" cap="none" strike="noStrike">
                <a:solidFill>
                  <a:srgbClr val="1E605C"/>
                </a:solidFill>
                <a:latin typeface="Arimo"/>
                <a:ea typeface="Arimo"/>
                <a:cs typeface="Arimo"/>
                <a:sym typeface="Arimo"/>
              </a:rPr>
              <a:t>56</a:t>
            </a:r>
            <a:endParaRPr/>
          </a:p>
          <a:p>
            <a:pPr indent="0" lvl="0" marL="0" marR="0" rtl="0" algn="ctr">
              <a:lnSpc>
                <a:spcPct val="15158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200" u="none" cap="none" strike="noStrike">
                <a:solidFill>
                  <a:srgbClr val="1E605C"/>
                </a:solidFill>
                <a:latin typeface="Arimo"/>
                <a:ea typeface="Arimo"/>
                <a:cs typeface="Arimo"/>
                <a:sym typeface="Arimo"/>
              </a:rPr>
              <a:t>57</a:t>
            </a:r>
            <a:endParaRPr/>
          </a:p>
          <a:p>
            <a:pPr indent="0" lvl="0" marL="0" marR="0" rtl="0" algn="ctr">
              <a:lnSpc>
                <a:spcPct val="15158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200" u="none" cap="none" strike="noStrike">
                <a:solidFill>
                  <a:srgbClr val="1E605C"/>
                </a:solidFill>
                <a:latin typeface="Arimo"/>
                <a:ea typeface="Arimo"/>
                <a:cs typeface="Arimo"/>
                <a:sym typeface="Arimo"/>
              </a:rPr>
              <a:t>58</a:t>
            </a:r>
            <a:endParaRPr/>
          </a:p>
          <a:p>
            <a:pPr indent="0" lvl="0" marL="0" marR="0" rtl="0" algn="ctr">
              <a:lnSpc>
                <a:spcPct val="15158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200" u="none" cap="none" strike="noStrike">
                <a:solidFill>
                  <a:srgbClr val="1E605C"/>
                </a:solidFill>
                <a:latin typeface="Arimo"/>
                <a:ea typeface="Arimo"/>
                <a:cs typeface="Arimo"/>
                <a:sym typeface="Arimo"/>
              </a:rPr>
              <a:t>59</a:t>
            </a:r>
            <a:endParaRPr/>
          </a:p>
          <a:p>
            <a:pPr indent="0" lvl="0" marL="0" marR="0" rtl="0" algn="ctr">
              <a:lnSpc>
                <a:spcPct val="15158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200" u="none" cap="none" strike="noStrike">
                <a:solidFill>
                  <a:srgbClr val="1E605C"/>
                </a:solidFill>
                <a:latin typeface="Arimo"/>
                <a:ea typeface="Arimo"/>
                <a:cs typeface="Arimo"/>
                <a:sym typeface="Arimo"/>
              </a:rPr>
              <a:t>60</a:t>
            </a:r>
            <a:endParaRPr/>
          </a:p>
          <a:p>
            <a:pPr indent="0" lvl="0" marL="0" marR="0" rtl="0" algn="ctr">
              <a:lnSpc>
                <a:spcPct val="15158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200" u="none" cap="none" strike="noStrike">
                <a:solidFill>
                  <a:srgbClr val="1E605C"/>
                </a:solidFill>
                <a:latin typeface="Arimo"/>
                <a:ea typeface="Arimo"/>
                <a:cs typeface="Arimo"/>
                <a:sym typeface="Arimo"/>
              </a:rPr>
              <a:t>61</a:t>
            </a:r>
            <a:endParaRPr/>
          </a:p>
          <a:p>
            <a:pPr indent="0" lvl="0" marL="0" marR="0" rtl="0" algn="ctr">
              <a:lnSpc>
                <a:spcPct val="15158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200" u="none" cap="none" strike="noStrike">
                <a:solidFill>
                  <a:srgbClr val="1E605C"/>
                </a:solidFill>
                <a:latin typeface="Arimo"/>
                <a:ea typeface="Arimo"/>
                <a:cs typeface="Arimo"/>
                <a:sym typeface="Arimo"/>
              </a:rPr>
              <a:t>62</a:t>
            </a:r>
            <a:endParaRPr/>
          </a:p>
          <a:p>
            <a:pPr indent="0" lvl="0" marL="0" marR="0" rtl="0" algn="ctr">
              <a:lnSpc>
                <a:spcPct val="15158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200" u="none" cap="none" strike="noStrike">
                <a:solidFill>
                  <a:srgbClr val="1E605C"/>
                </a:solidFill>
                <a:latin typeface="Arimo"/>
                <a:ea typeface="Arimo"/>
                <a:cs typeface="Arimo"/>
                <a:sym typeface="Arimo"/>
              </a:rPr>
              <a:t>63</a:t>
            </a:r>
            <a:endParaRPr/>
          </a:p>
          <a:p>
            <a:pPr indent="0" lvl="0" marL="0" marR="0" rtl="0" algn="ctr">
              <a:lnSpc>
                <a:spcPct val="15158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200" u="none" cap="none" strike="noStrike">
                <a:solidFill>
                  <a:srgbClr val="1E605C"/>
                </a:solidFill>
                <a:latin typeface="Arimo"/>
                <a:ea typeface="Arimo"/>
                <a:cs typeface="Arimo"/>
                <a:sym typeface="Arimo"/>
              </a:rPr>
              <a:t>64</a:t>
            </a:r>
            <a:endParaRPr/>
          </a:p>
          <a:p>
            <a:pPr indent="0" lvl="0" marL="0" marR="0" rtl="0" algn="ctr">
              <a:lnSpc>
                <a:spcPct val="15158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200" u="none" cap="none" strike="noStrike">
                <a:solidFill>
                  <a:srgbClr val="1E605C"/>
                </a:solidFill>
                <a:latin typeface="Arimo"/>
                <a:ea typeface="Arimo"/>
                <a:cs typeface="Arimo"/>
                <a:sym typeface="Arimo"/>
              </a:rPr>
              <a:t>65</a:t>
            </a:r>
            <a:endParaRPr/>
          </a:p>
          <a:p>
            <a:pPr indent="0" lvl="0" marL="0" marR="0" rtl="0" algn="ctr">
              <a:lnSpc>
                <a:spcPct val="15158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200" u="none" cap="none" strike="noStrike">
                <a:solidFill>
                  <a:srgbClr val="1E605C"/>
                </a:solidFill>
                <a:latin typeface="Arimo"/>
                <a:ea typeface="Arimo"/>
                <a:cs typeface="Arimo"/>
                <a:sym typeface="Arimo"/>
              </a:rPr>
              <a:t>66</a:t>
            </a:r>
            <a:endParaRPr/>
          </a:p>
          <a:p>
            <a:pPr indent="0" lvl="0" marL="0" marR="0" rtl="0" algn="ctr">
              <a:lnSpc>
                <a:spcPct val="15158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200" u="none" cap="none" strike="noStrike">
                <a:solidFill>
                  <a:srgbClr val="1E605C"/>
                </a:solidFill>
                <a:latin typeface="Arimo"/>
                <a:ea typeface="Arimo"/>
                <a:cs typeface="Arimo"/>
                <a:sym typeface="Arimo"/>
              </a:rPr>
              <a:t>67</a:t>
            </a:r>
            <a:endParaRPr/>
          </a:p>
          <a:p>
            <a:pPr indent="0" lvl="0" marL="0" marR="0" rtl="0" algn="ctr">
              <a:lnSpc>
                <a:spcPct val="15166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200" u="none" cap="none" strike="noStrike">
                <a:solidFill>
                  <a:srgbClr val="1E605C"/>
                </a:solidFill>
                <a:latin typeface="Arimo"/>
                <a:ea typeface="Arimo"/>
                <a:cs typeface="Arimo"/>
                <a:sym typeface="Arimo"/>
              </a:rPr>
              <a:t>68</a:t>
            </a:r>
            <a:endParaRPr/>
          </a:p>
        </p:txBody>
      </p:sp>
      <p:sp>
        <p:nvSpPr>
          <p:cNvPr id="783" name="Google Shape;783;p25"/>
          <p:cNvSpPr txBox="1"/>
          <p:nvPr/>
        </p:nvSpPr>
        <p:spPr>
          <a:xfrm>
            <a:off x="5094319" y="1723750"/>
            <a:ext cx="263872" cy="754888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3992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300" u="none" cap="none" strike="noStrike">
                <a:solidFill>
                  <a:srgbClr val="1E605C"/>
                </a:solidFill>
                <a:latin typeface="Alice"/>
                <a:ea typeface="Alice"/>
                <a:cs typeface="Alice"/>
                <a:sym typeface="Alice"/>
              </a:rPr>
              <a:t>69</a:t>
            </a:r>
            <a:endParaRPr/>
          </a:p>
          <a:p>
            <a:pPr indent="0" lvl="0" marL="0" marR="0" rtl="0" algn="ctr">
              <a:lnSpc>
                <a:spcPct val="15158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200" u="none" cap="none" strike="noStrike">
                <a:solidFill>
                  <a:srgbClr val="1E605C"/>
                </a:solidFill>
                <a:latin typeface="Arimo"/>
                <a:ea typeface="Arimo"/>
                <a:cs typeface="Arimo"/>
                <a:sym typeface="Arimo"/>
              </a:rPr>
              <a:t>70</a:t>
            </a:r>
            <a:endParaRPr/>
          </a:p>
          <a:p>
            <a:pPr indent="0" lvl="0" marL="0" marR="0" rtl="0" algn="ctr">
              <a:lnSpc>
                <a:spcPct val="15158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200" u="none" cap="none" strike="noStrike">
                <a:solidFill>
                  <a:srgbClr val="1E605C"/>
                </a:solidFill>
                <a:latin typeface="Arimo"/>
                <a:ea typeface="Arimo"/>
                <a:cs typeface="Arimo"/>
                <a:sym typeface="Arimo"/>
              </a:rPr>
              <a:t>71</a:t>
            </a:r>
            <a:endParaRPr/>
          </a:p>
          <a:p>
            <a:pPr indent="0" lvl="0" marL="0" marR="0" rtl="0" algn="ctr">
              <a:lnSpc>
                <a:spcPct val="15158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200" u="none" cap="none" strike="noStrike">
                <a:solidFill>
                  <a:srgbClr val="1E605C"/>
                </a:solidFill>
                <a:latin typeface="Arimo"/>
                <a:ea typeface="Arimo"/>
                <a:cs typeface="Arimo"/>
                <a:sym typeface="Arimo"/>
              </a:rPr>
              <a:t>72</a:t>
            </a:r>
            <a:endParaRPr/>
          </a:p>
          <a:p>
            <a:pPr indent="0" lvl="0" marL="0" marR="0" rtl="0" algn="ctr">
              <a:lnSpc>
                <a:spcPct val="15158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200" u="none" cap="none" strike="noStrike">
                <a:solidFill>
                  <a:srgbClr val="1E605C"/>
                </a:solidFill>
                <a:latin typeface="Arimo"/>
                <a:ea typeface="Arimo"/>
                <a:cs typeface="Arimo"/>
                <a:sym typeface="Arimo"/>
              </a:rPr>
              <a:t>73</a:t>
            </a:r>
            <a:endParaRPr/>
          </a:p>
          <a:p>
            <a:pPr indent="0" lvl="0" marL="0" marR="0" rtl="0" algn="ctr">
              <a:lnSpc>
                <a:spcPct val="15158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200" u="none" cap="none" strike="noStrike">
                <a:solidFill>
                  <a:srgbClr val="1E605C"/>
                </a:solidFill>
                <a:latin typeface="Arimo"/>
                <a:ea typeface="Arimo"/>
                <a:cs typeface="Arimo"/>
                <a:sym typeface="Arimo"/>
              </a:rPr>
              <a:t>74</a:t>
            </a:r>
            <a:endParaRPr/>
          </a:p>
          <a:p>
            <a:pPr indent="0" lvl="0" marL="0" marR="0" rtl="0" algn="ctr">
              <a:lnSpc>
                <a:spcPct val="15158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200" u="none" cap="none" strike="noStrike">
                <a:solidFill>
                  <a:srgbClr val="1E605C"/>
                </a:solidFill>
                <a:latin typeface="Arimo"/>
                <a:ea typeface="Arimo"/>
                <a:cs typeface="Arimo"/>
                <a:sym typeface="Arimo"/>
              </a:rPr>
              <a:t>75</a:t>
            </a:r>
            <a:endParaRPr/>
          </a:p>
          <a:p>
            <a:pPr indent="0" lvl="0" marL="0" marR="0" rtl="0" algn="ctr">
              <a:lnSpc>
                <a:spcPct val="15158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200" u="none" cap="none" strike="noStrike">
                <a:solidFill>
                  <a:srgbClr val="1E605C"/>
                </a:solidFill>
                <a:latin typeface="Arimo"/>
                <a:ea typeface="Arimo"/>
                <a:cs typeface="Arimo"/>
                <a:sym typeface="Arimo"/>
              </a:rPr>
              <a:t>76</a:t>
            </a:r>
            <a:endParaRPr/>
          </a:p>
          <a:p>
            <a:pPr indent="0" lvl="0" marL="0" marR="0" rtl="0" algn="ctr">
              <a:lnSpc>
                <a:spcPct val="15158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200" u="none" cap="none" strike="noStrike">
                <a:solidFill>
                  <a:srgbClr val="1E605C"/>
                </a:solidFill>
                <a:latin typeface="Arimo"/>
                <a:ea typeface="Arimo"/>
                <a:cs typeface="Arimo"/>
                <a:sym typeface="Arimo"/>
              </a:rPr>
              <a:t>77</a:t>
            </a:r>
            <a:endParaRPr/>
          </a:p>
          <a:p>
            <a:pPr indent="0" lvl="0" marL="0" marR="0" rtl="0" algn="ctr">
              <a:lnSpc>
                <a:spcPct val="15158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200" u="none" cap="none" strike="noStrike">
                <a:solidFill>
                  <a:srgbClr val="1E605C"/>
                </a:solidFill>
                <a:latin typeface="Arimo"/>
                <a:ea typeface="Arimo"/>
                <a:cs typeface="Arimo"/>
                <a:sym typeface="Arimo"/>
              </a:rPr>
              <a:t>78</a:t>
            </a:r>
            <a:endParaRPr/>
          </a:p>
          <a:p>
            <a:pPr indent="0" lvl="0" marL="0" marR="0" rtl="0" algn="ctr">
              <a:lnSpc>
                <a:spcPct val="15158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200" u="none" cap="none" strike="noStrike">
                <a:solidFill>
                  <a:srgbClr val="1E605C"/>
                </a:solidFill>
                <a:latin typeface="Arimo"/>
                <a:ea typeface="Arimo"/>
                <a:cs typeface="Arimo"/>
                <a:sym typeface="Arimo"/>
              </a:rPr>
              <a:t>79</a:t>
            </a:r>
            <a:endParaRPr/>
          </a:p>
          <a:p>
            <a:pPr indent="0" lvl="0" marL="0" marR="0" rtl="0" algn="ctr">
              <a:lnSpc>
                <a:spcPct val="15158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200" u="none" cap="none" strike="noStrike">
                <a:solidFill>
                  <a:srgbClr val="1E605C"/>
                </a:solidFill>
                <a:latin typeface="Arimo"/>
                <a:ea typeface="Arimo"/>
                <a:cs typeface="Arimo"/>
                <a:sym typeface="Arimo"/>
              </a:rPr>
              <a:t>80</a:t>
            </a:r>
            <a:endParaRPr/>
          </a:p>
          <a:p>
            <a:pPr indent="0" lvl="0" marL="0" marR="0" rtl="0" algn="ctr">
              <a:lnSpc>
                <a:spcPct val="15158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200" u="none" cap="none" strike="noStrike">
                <a:solidFill>
                  <a:srgbClr val="1E605C"/>
                </a:solidFill>
                <a:latin typeface="Arimo"/>
                <a:ea typeface="Arimo"/>
                <a:cs typeface="Arimo"/>
                <a:sym typeface="Arimo"/>
              </a:rPr>
              <a:t>81</a:t>
            </a:r>
            <a:endParaRPr/>
          </a:p>
          <a:p>
            <a:pPr indent="0" lvl="0" marL="0" marR="0" rtl="0" algn="ctr">
              <a:lnSpc>
                <a:spcPct val="15158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200" u="none" cap="none" strike="noStrike">
                <a:solidFill>
                  <a:srgbClr val="1E605C"/>
                </a:solidFill>
                <a:latin typeface="Arimo"/>
                <a:ea typeface="Arimo"/>
                <a:cs typeface="Arimo"/>
                <a:sym typeface="Arimo"/>
              </a:rPr>
              <a:t>82</a:t>
            </a:r>
            <a:endParaRPr/>
          </a:p>
          <a:p>
            <a:pPr indent="0" lvl="0" marL="0" marR="0" rtl="0" algn="ctr">
              <a:lnSpc>
                <a:spcPct val="15158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200" u="none" cap="none" strike="noStrike">
                <a:solidFill>
                  <a:srgbClr val="1E605C"/>
                </a:solidFill>
                <a:latin typeface="Arimo"/>
                <a:ea typeface="Arimo"/>
                <a:cs typeface="Arimo"/>
                <a:sym typeface="Arimo"/>
              </a:rPr>
              <a:t>83</a:t>
            </a:r>
            <a:endParaRPr/>
          </a:p>
          <a:p>
            <a:pPr indent="0" lvl="0" marL="0" marR="0" rtl="0" algn="ctr">
              <a:lnSpc>
                <a:spcPct val="15158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200" u="none" cap="none" strike="noStrike">
                <a:solidFill>
                  <a:srgbClr val="1E605C"/>
                </a:solidFill>
                <a:latin typeface="Arimo"/>
                <a:ea typeface="Arimo"/>
                <a:cs typeface="Arimo"/>
                <a:sym typeface="Arimo"/>
              </a:rPr>
              <a:t>84</a:t>
            </a:r>
            <a:endParaRPr/>
          </a:p>
          <a:p>
            <a:pPr indent="0" lvl="0" marL="0" marR="0" rtl="0" algn="ctr">
              <a:lnSpc>
                <a:spcPct val="15158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200" u="none" cap="none" strike="noStrike">
                <a:solidFill>
                  <a:srgbClr val="1E605C"/>
                </a:solidFill>
                <a:latin typeface="Arimo"/>
                <a:ea typeface="Arimo"/>
                <a:cs typeface="Arimo"/>
                <a:sym typeface="Arimo"/>
              </a:rPr>
              <a:t>85</a:t>
            </a:r>
            <a:endParaRPr/>
          </a:p>
          <a:p>
            <a:pPr indent="0" lvl="0" marL="0" marR="0" rtl="0" algn="ctr">
              <a:lnSpc>
                <a:spcPct val="15158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200" u="none" cap="none" strike="noStrike">
                <a:solidFill>
                  <a:srgbClr val="1E605C"/>
                </a:solidFill>
                <a:latin typeface="Arimo"/>
                <a:ea typeface="Arimo"/>
                <a:cs typeface="Arimo"/>
                <a:sym typeface="Arimo"/>
              </a:rPr>
              <a:t>86</a:t>
            </a:r>
            <a:endParaRPr/>
          </a:p>
          <a:p>
            <a:pPr indent="0" lvl="0" marL="0" marR="0" rtl="0" algn="ctr">
              <a:lnSpc>
                <a:spcPct val="15158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200" u="none" cap="none" strike="noStrike">
                <a:solidFill>
                  <a:srgbClr val="1E605C"/>
                </a:solidFill>
                <a:latin typeface="Arimo"/>
                <a:ea typeface="Arimo"/>
                <a:cs typeface="Arimo"/>
                <a:sym typeface="Arimo"/>
              </a:rPr>
              <a:t>87</a:t>
            </a:r>
            <a:endParaRPr/>
          </a:p>
          <a:p>
            <a:pPr indent="0" lvl="0" marL="0" marR="0" rtl="0" algn="ctr">
              <a:lnSpc>
                <a:spcPct val="15158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200" u="none" cap="none" strike="noStrike">
                <a:solidFill>
                  <a:srgbClr val="1E605C"/>
                </a:solidFill>
                <a:latin typeface="Arimo"/>
                <a:ea typeface="Arimo"/>
                <a:cs typeface="Arimo"/>
                <a:sym typeface="Arimo"/>
              </a:rPr>
              <a:t>88</a:t>
            </a:r>
            <a:endParaRPr/>
          </a:p>
          <a:p>
            <a:pPr indent="0" lvl="0" marL="0" marR="0" rtl="0" algn="ctr">
              <a:lnSpc>
                <a:spcPct val="15158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200" u="none" cap="none" strike="noStrike">
                <a:solidFill>
                  <a:srgbClr val="1E605C"/>
                </a:solidFill>
                <a:latin typeface="Arimo"/>
                <a:ea typeface="Arimo"/>
                <a:cs typeface="Arimo"/>
                <a:sym typeface="Arimo"/>
              </a:rPr>
              <a:t>89</a:t>
            </a:r>
            <a:endParaRPr/>
          </a:p>
          <a:p>
            <a:pPr indent="0" lvl="0" marL="0" marR="0" rtl="0" algn="ctr">
              <a:lnSpc>
                <a:spcPct val="15158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200" u="none" cap="none" strike="noStrike">
                <a:solidFill>
                  <a:srgbClr val="1E605C"/>
                </a:solidFill>
                <a:latin typeface="Arimo"/>
                <a:ea typeface="Arimo"/>
                <a:cs typeface="Arimo"/>
                <a:sym typeface="Arimo"/>
              </a:rPr>
              <a:t>90</a:t>
            </a:r>
            <a:endParaRPr/>
          </a:p>
          <a:p>
            <a:pPr indent="0" lvl="0" marL="0" marR="0" rtl="0" algn="ctr">
              <a:lnSpc>
                <a:spcPct val="15158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200" u="none" cap="none" strike="noStrike">
                <a:solidFill>
                  <a:srgbClr val="1E605C"/>
                </a:solidFill>
                <a:latin typeface="Arimo"/>
                <a:ea typeface="Arimo"/>
                <a:cs typeface="Arimo"/>
                <a:sym typeface="Arimo"/>
              </a:rPr>
              <a:t>91</a:t>
            </a:r>
            <a:endParaRPr/>
          </a:p>
          <a:p>
            <a:pPr indent="0" lvl="0" marL="0" marR="0" rtl="0" algn="ctr">
              <a:lnSpc>
                <a:spcPct val="15158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200" u="none" cap="none" strike="noStrike">
                <a:solidFill>
                  <a:srgbClr val="1E605C"/>
                </a:solidFill>
                <a:latin typeface="Arimo"/>
                <a:ea typeface="Arimo"/>
                <a:cs typeface="Arimo"/>
                <a:sym typeface="Arimo"/>
              </a:rPr>
              <a:t>92</a:t>
            </a:r>
            <a:endParaRPr/>
          </a:p>
          <a:p>
            <a:pPr indent="0" lvl="0" marL="0" marR="0" rtl="0" algn="ctr">
              <a:lnSpc>
                <a:spcPct val="15158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200" u="none" cap="none" strike="noStrike">
                <a:solidFill>
                  <a:srgbClr val="1E605C"/>
                </a:solidFill>
                <a:latin typeface="Arimo"/>
                <a:ea typeface="Arimo"/>
                <a:cs typeface="Arimo"/>
                <a:sym typeface="Arimo"/>
              </a:rPr>
              <a:t>93</a:t>
            </a:r>
            <a:endParaRPr/>
          </a:p>
          <a:p>
            <a:pPr indent="0" lvl="0" marL="0" marR="0" rtl="0" algn="ctr">
              <a:lnSpc>
                <a:spcPct val="15158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200" u="none" cap="none" strike="noStrike">
                <a:solidFill>
                  <a:srgbClr val="1E605C"/>
                </a:solidFill>
                <a:latin typeface="Arimo"/>
                <a:ea typeface="Arimo"/>
                <a:cs typeface="Arimo"/>
                <a:sym typeface="Arimo"/>
              </a:rPr>
              <a:t>94</a:t>
            </a:r>
            <a:endParaRPr/>
          </a:p>
          <a:p>
            <a:pPr indent="0" lvl="0" marL="0" marR="0" rtl="0" algn="ctr">
              <a:lnSpc>
                <a:spcPct val="15158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200" u="none" cap="none" strike="noStrike">
                <a:solidFill>
                  <a:srgbClr val="1E605C"/>
                </a:solidFill>
                <a:latin typeface="Arimo"/>
                <a:ea typeface="Arimo"/>
                <a:cs typeface="Arimo"/>
                <a:sym typeface="Arimo"/>
              </a:rPr>
              <a:t>95</a:t>
            </a:r>
            <a:endParaRPr/>
          </a:p>
          <a:p>
            <a:pPr indent="0" lvl="0" marL="0" marR="0" rtl="0" algn="ctr">
              <a:lnSpc>
                <a:spcPct val="15158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200" u="none" cap="none" strike="noStrike">
                <a:solidFill>
                  <a:srgbClr val="1E605C"/>
                </a:solidFill>
                <a:latin typeface="Arimo"/>
                <a:ea typeface="Arimo"/>
                <a:cs typeface="Arimo"/>
                <a:sym typeface="Arimo"/>
              </a:rPr>
              <a:t>96</a:t>
            </a:r>
            <a:endParaRPr/>
          </a:p>
          <a:p>
            <a:pPr indent="0" lvl="0" marL="0" marR="0" rtl="0" algn="ctr">
              <a:lnSpc>
                <a:spcPct val="15158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200" u="none" cap="none" strike="noStrike">
                <a:solidFill>
                  <a:srgbClr val="1E605C"/>
                </a:solidFill>
                <a:latin typeface="Arimo"/>
                <a:ea typeface="Arimo"/>
                <a:cs typeface="Arimo"/>
                <a:sym typeface="Arimo"/>
              </a:rPr>
              <a:t>97</a:t>
            </a:r>
            <a:endParaRPr/>
          </a:p>
          <a:p>
            <a:pPr indent="0" lvl="0" marL="0" marR="0" rtl="0" algn="ctr">
              <a:lnSpc>
                <a:spcPct val="15158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200" u="none" cap="none" strike="noStrike">
                <a:solidFill>
                  <a:srgbClr val="1E605C"/>
                </a:solidFill>
                <a:latin typeface="Arimo"/>
                <a:ea typeface="Arimo"/>
                <a:cs typeface="Arimo"/>
                <a:sym typeface="Arimo"/>
              </a:rPr>
              <a:t>98</a:t>
            </a:r>
            <a:endParaRPr/>
          </a:p>
          <a:p>
            <a:pPr indent="0" lvl="0" marL="0" marR="0" rtl="0" algn="ctr">
              <a:lnSpc>
                <a:spcPct val="15158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200" u="none" cap="none" strike="noStrike">
                <a:solidFill>
                  <a:srgbClr val="1E605C"/>
                </a:solidFill>
                <a:latin typeface="Arimo"/>
                <a:ea typeface="Arimo"/>
                <a:cs typeface="Arimo"/>
                <a:sym typeface="Arimo"/>
              </a:rPr>
              <a:t>99</a:t>
            </a:r>
            <a:endParaRPr/>
          </a:p>
          <a:p>
            <a:pPr indent="0" lvl="0" marL="0" marR="0" rtl="0" algn="ctr">
              <a:lnSpc>
                <a:spcPct val="15158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200" u="none" cap="none" strike="noStrike">
                <a:solidFill>
                  <a:srgbClr val="1E605C"/>
                </a:solidFill>
                <a:latin typeface="Arimo"/>
                <a:ea typeface="Arimo"/>
                <a:cs typeface="Arimo"/>
                <a:sym typeface="Arimo"/>
              </a:rPr>
              <a:t>100</a:t>
            </a:r>
            <a:endParaRPr/>
          </a:p>
          <a:p>
            <a:pPr indent="0" lvl="0" marL="0" marR="0" rtl="0" algn="ctr">
              <a:lnSpc>
                <a:spcPct val="15166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1200" u="none" cap="none" strike="noStrike">
              <a:solidFill>
                <a:srgbClr val="1E605C"/>
              </a:solidFill>
              <a:latin typeface="Arimo"/>
              <a:ea typeface="Arimo"/>
              <a:cs typeface="Arimo"/>
              <a:sym typeface="Arimo"/>
            </a:endParaRPr>
          </a:p>
        </p:txBody>
      </p:sp>
      <p:grpSp>
        <p:nvGrpSpPr>
          <p:cNvPr id="784" name="Google Shape;784;p25"/>
          <p:cNvGrpSpPr/>
          <p:nvPr/>
        </p:nvGrpSpPr>
        <p:grpSpPr>
          <a:xfrm>
            <a:off x="496749" y="1914525"/>
            <a:ext cx="2107845" cy="7577181"/>
            <a:chOff x="0" y="0"/>
            <a:chExt cx="2810460" cy="10102907"/>
          </a:xfrm>
        </p:grpSpPr>
        <p:cxnSp>
          <p:nvCxnSpPr>
            <p:cNvPr id="785" name="Google Shape;785;p25"/>
            <p:cNvCxnSpPr/>
            <p:nvPr/>
          </p:nvCxnSpPr>
          <p:spPr>
            <a:xfrm>
              <a:off x="0" y="0"/>
              <a:ext cx="2810460" cy="0"/>
            </a:xfrm>
            <a:prstGeom prst="straightConnector1">
              <a:avLst/>
            </a:prstGeom>
            <a:noFill/>
            <a:ln cap="rnd" cmpd="sng" w="12700">
              <a:solidFill>
                <a:srgbClr val="2F9D96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786" name="Google Shape;786;p25"/>
            <p:cNvCxnSpPr/>
            <p:nvPr/>
          </p:nvCxnSpPr>
          <p:spPr>
            <a:xfrm>
              <a:off x="0" y="1224595"/>
              <a:ext cx="2810460" cy="0"/>
            </a:xfrm>
            <a:prstGeom prst="straightConnector1">
              <a:avLst/>
            </a:prstGeom>
            <a:noFill/>
            <a:ln cap="rnd" cmpd="sng" w="12700">
              <a:solidFill>
                <a:srgbClr val="2F9D96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787" name="Google Shape;787;p25"/>
            <p:cNvCxnSpPr/>
            <p:nvPr/>
          </p:nvCxnSpPr>
          <p:spPr>
            <a:xfrm>
              <a:off x="0" y="612297"/>
              <a:ext cx="2810460" cy="0"/>
            </a:xfrm>
            <a:prstGeom prst="straightConnector1">
              <a:avLst/>
            </a:prstGeom>
            <a:noFill/>
            <a:ln cap="rnd" cmpd="sng" w="12700">
              <a:solidFill>
                <a:srgbClr val="2F9D96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788" name="Google Shape;788;p25"/>
            <p:cNvCxnSpPr/>
            <p:nvPr/>
          </p:nvCxnSpPr>
          <p:spPr>
            <a:xfrm>
              <a:off x="0" y="1836892"/>
              <a:ext cx="2810460" cy="0"/>
            </a:xfrm>
            <a:prstGeom prst="straightConnector1">
              <a:avLst/>
            </a:prstGeom>
            <a:noFill/>
            <a:ln cap="rnd" cmpd="sng" w="12700">
              <a:solidFill>
                <a:srgbClr val="2F9D96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789" name="Google Shape;789;p25"/>
            <p:cNvCxnSpPr/>
            <p:nvPr/>
          </p:nvCxnSpPr>
          <p:spPr>
            <a:xfrm>
              <a:off x="0" y="306149"/>
              <a:ext cx="2810460" cy="0"/>
            </a:xfrm>
            <a:prstGeom prst="straightConnector1">
              <a:avLst/>
            </a:prstGeom>
            <a:noFill/>
            <a:ln cap="rnd" cmpd="sng" w="12700">
              <a:solidFill>
                <a:srgbClr val="2F9D96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790" name="Google Shape;790;p25"/>
            <p:cNvCxnSpPr/>
            <p:nvPr/>
          </p:nvCxnSpPr>
          <p:spPr>
            <a:xfrm>
              <a:off x="0" y="1530744"/>
              <a:ext cx="2810460" cy="0"/>
            </a:xfrm>
            <a:prstGeom prst="straightConnector1">
              <a:avLst/>
            </a:prstGeom>
            <a:noFill/>
            <a:ln cap="rnd" cmpd="sng" w="12700">
              <a:solidFill>
                <a:srgbClr val="2F9D96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791" name="Google Shape;791;p25"/>
            <p:cNvCxnSpPr/>
            <p:nvPr/>
          </p:nvCxnSpPr>
          <p:spPr>
            <a:xfrm>
              <a:off x="0" y="918446"/>
              <a:ext cx="2810460" cy="0"/>
            </a:xfrm>
            <a:prstGeom prst="straightConnector1">
              <a:avLst/>
            </a:prstGeom>
            <a:noFill/>
            <a:ln cap="rnd" cmpd="sng" w="12700">
              <a:solidFill>
                <a:srgbClr val="2F9D96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792" name="Google Shape;792;p25"/>
            <p:cNvCxnSpPr/>
            <p:nvPr/>
          </p:nvCxnSpPr>
          <p:spPr>
            <a:xfrm>
              <a:off x="0" y="2143041"/>
              <a:ext cx="2810460" cy="0"/>
            </a:xfrm>
            <a:prstGeom prst="straightConnector1">
              <a:avLst/>
            </a:prstGeom>
            <a:noFill/>
            <a:ln cap="rnd" cmpd="sng" w="12700">
              <a:solidFill>
                <a:srgbClr val="2F9D96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793" name="Google Shape;793;p25"/>
            <p:cNvCxnSpPr/>
            <p:nvPr/>
          </p:nvCxnSpPr>
          <p:spPr>
            <a:xfrm>
              <a:off x="0" y="4898379"/>
              <a:ext cx="2810460" cy="0"/>
            </a:xfrm>
            <a:prstGeom prst="straightConnector1">
              <a:avLst/>
            </a:prstGeom>
            <a:noFill/>
            <a:ln cap="rnd" cmpd="sng" w="12700">
              <a:solidFill>
                <a:srgbClr val="2F9D96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794" name="Google Shape;794;p25"/>
            <p:cNvCxnSpPr/>
            <p:nvPr/>
          </p:nvCxnSpPr>
          <p:spPr>
            <a:xfrm>
              <a:off x="0" y="6122974"/>
              <a:ext cx="2810460" cy="0"/>
            </a:xfrm>
            <a:prstGeom prst="straightConnector1">
              <a:avLst/>
            </a:prstGeom>
            <a:noFill/>
            <a:ln cap="rnd" cmpd="sng" w="12700">
              <a:solidFill>
                <a:srgbClr val="2F9D96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795" name="Google Shape;795;p25"/>
            <p:cNvCxnSpPr/>
            <p:nvPr/>
          </p:nvCxnSpPr>
          <p:spPr>
            <a:xfrm>
              <a:off x="0" y="5510677"/>
              <a:ext cx="2810460" cy="0"/>
            </a:xfrm>
            <a:prstGeom prst="straightConnector1">
              <a:avLst/>
            </a:prstGeom>
            <a:noFill/>
            <a:ln cap="rnd" cmpd="sng" w="12700">
              <a:solidFill>
                <a:srgbClr val="2F9D96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796" name="Google Shape;796;p25"/>
            <p:cNvCxnSpPr/>
            <p:nvPr/>
          </p:nvCxnSpPr>
          <p:spPr>
            <a:xfrm>
              <a:off x="0" y="6735272"/>
              <a:ext cx="2810460" cy="0"/>
            </a:xfrm>
            <a:prstGeom prst="straightConnector1">
              <a:avLst/>
            </a:prstGeom>
            <a:noFill/>
            <a:ln cap="rnd" cmpd="sng" w="12700">
              <a:solidFill>
                <a:srgbClr val="2F9D96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797" name="Google Shape;797;p25"/>
            <p:cNvCxnSpPr/>
            <p:nvPr/>
          </p:nvCxnSpPr>
          <p:spPr>
            <a:xfrm>
              <a:off x="0" y="5204528"/>
              <a:ext cx="2810460" cy="0"/>
            </a:xfrm>
            <a:prstGeom prst="straightConnector1">
              <a:avLst/>
            </a:prstGeom>
            <a:noFill/>
            <a:ln cap="rnd" cmpd="sng" w="12700">
              <a:solidFill>
                <a:srgbClr val="2F9D96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798" name="Google Shape;798;p25"/>
            <p:cNvCxnSpPr/>
            <p:nvPr/>
          </p:nvCxnSpPr>
          <p:spPr>
            <a:xfrm>
              <a:off x="0" y="6429123"/>
              <a:ext cx="2810460" cy="0"/>
            </a:xfrm>
            <a:prstGeom prst="straightConnector1">
              <a:avLst/>
            </a:prstGeom>
            <a:noFill/>
            <a:ln cap="rnd" cmpd="sng" w="12700">
              <a:solidFill>
                <a:srgbClr val="2F9D96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799" name="Google Shape;799;p25"/>
            <p:cNvCxnSpPr/>
            <p:nvPr/>
          </p:nvCxnSpPr>
          <p:spPr>
            <a:xfrm>
              <a:off x="0" y="5816825"/>
              <a:ext cx="2810460" cy="0"/>
            </a:xfrm>
            <a:prstGeom prst="straightConnector1">
              <a:avLst/>
            </a:prstGeom>
            <a:noFill/>
            <a:ln cap="rnd" cmpd="sng" w="12700">
              <a:solidFill>
                <a:srgbClr val="2F9D96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800" name="Google Shape;800;p25"/>
            <p:cNvCxnSpPr/>
            <p:nvPr/>
          </p:nvCxnSpPr>
          <p:spPr>
            <a:xfrm>
              <a:off x="0" y="7041420"/>
              <a:ext cx="2810460" cy="0"/>
            </a:xfrm>
            <a:prstGeom prst="straightConnector1">
              <a:avLst/>
            </a:prstGeom>
            <a:noFill/>
            <a:ln cap="rnd" cmpd="sng" w="12700">
              <a:solidFill>
                <a:srgbClr val="2F9D96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801" name="Google Shape;801;p25"/>
            <p:cNvCxnSpPr/>
            <p:nvPr/>
          </p:nvCxnSpPr>
          <p:spPr>
            <a:xfrm>
              <a:off x="0" y="2449190"/>
              <a:ext cx="2810460" cy="0"/>
            </a:xfrm>
            <a:prstGeom prst="straightConnector1">
              <a:avLst/>
            </a:prstGeom>
            <a:noFill/>
            <a:ln cap="rnd" cmpd="sng" w="12700">
              <a:solidFill>
                <a:srgbClr val="2F9D96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802" name="Google Shape;802;p25"/>
            <p:cNvCxnSpPr/>
            <p:nvPr/>
          </p:nvCxnSpPr>
          <p:spPr>
            <a:xfrm>
              <a:off x="0" y="3673784"/>
              <a:ext cx="2810460" cy="0"/>
            </a:xfrm>
            <a:prstGeom prst="straightConnector1">
              <a:avLst/>
            </a:prstGeom>
            <a:noFill/>
            <a:ln cap="rnd" cmpd="sng" w="12700">
              <a:solidFill>
                <a:srgbClr val="2F9D96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803" name="Google Shape;803;p25"/>
            <p:cNvCxnSpPr/>
            <p:nvPr/>
          </p:nvCxnSpPr>
          <p:spPr>
            <a:xfrm>
              <a:off x="0" y="3061487"/>
              <a:ext cx="2810460" cy="0"/>
            </a:xfrm>
            <a:prstGeom prst="straightConnector1">
              <a:avLst/>
            </a:prstGeom>
            <a:noFill/>
            <a:ln cap="rnd" cmpd="sng" w="12700">
              <a:solidFill>
                <a:srgbClr val="2F9D96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804" name="Google Shape;804;p25"/>
            <p:cNvCxnSpPr/>
            <p:nvPr/>
          </p:nvCxnSpPr>
          <p:spPr>
            <a:xfrm>
              <a:off x="0" y="4286082"/>
              <a:ext cx="2810460" cy="0"/>
            </a:xfrm>
            <a:prstGeom prst="straightConnector1">
              <a:avLst/>
            </a:prstGeom>
            <a:noFill/>
            <a:ln cap="rnd" cmpd="sng" w="12700">
              <a:solidFill>
                <a:srgbClr val="2F9D96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805" name="Google Shape;805;p25"/>
            <p:cNvCxnSpPr/>
            <p:nvPr/>
          </p:nvCxnSpPr>
          <p:spPr>
            <a:xfrm>
              <a:off x="0" y="2755338"/>
              <a:ext cx="2810460" cy="0"/>
            </a:xfrm>
            <a:prstGeom prst="straightConnector1">
              <a:avLst/>
            </a:prstGeom>
            <a:noFill/>
            <a:ln cap="rnd" cmpd="sng" w="12700">
              <a:solidFill>
                <a:srgbClr val="2F9D96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806" name="Google Shape;806;p25"/>
            <p:cNvCxnSpPr/>
            <p:nvPr/>
          </p:nvCxnSpPr>
          <p:spPr>
            <a:xfrm>
              <a:off x="0" y="3979933"/>
              <a:ext cx="2810460" cy="0"/>
            </a:xfrm>
            <a:prstGeom prst="straightConnector1">
              <a:avLst/>
            </a:prstGeom>
            <a:noFill/>
            <a:ln cap="rnd" cmpd="sng" w="12700">
              <a:solidFill>
                <a:srgbClr val="2F9D96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807" name="Google Shape;807;p25"/>
            <p:cNvCxnSpPr/>
            <p:nvPr/>
          </p:nvCxnSpPr>
          <p:spPr>
            <a:xfrm>
              <a:off x="0" y="3367636"/>
              <a:ext cx="2810460" cy="0"/>
            </a:xfrm>
            <a:prstGeom prst="straightConnector1">
              <a:avLst/>
            </a:prstGeom>
            <a:noFill/>
            <a:ln cap="rnd" cmpd="sng" w="12700">
              <a:solidFill>
                <a:srgbClr val="2F9D96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808" name="Google Shape;808;p25"/>
            <p:cNvCxnSpPr/>
            <p:nvPr/>
          </p:nvCxnSpPr>
          <p:spPr>
            <a:xfrm>
              <a:off x="0" y="4592231"/>
              <a:ext cx="2810460" cy="0"/>
            </a:xfrm>
            <a:prstGeom prst="straightConnector1">
              <a:avLst/>
            </a:prstGeom>
            <a:noFill/>
            <a:ln cap="rnd" cmpd="sng" w="12700">
              <a:solidFill>
                <a:srgbClr val="2F9D96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809" name="Google Shape;809;p25"/>
            <p:cNvCxnSpPr/>
            <p:nvPr/>
          </p:nvCxnSpPr>
          <p:spPr>
            <a:xfrm>
              <a:off x="0" y="7347569"/>
              <a:ext cx="2810460" cy="0"/>
            </a:xfrm>
            <a:prstGeom prst="straightConnector1">
              <a:avLst/>
            </a:prstGeom>
            <a:noFill/>
            <a:ln cap="rnd" cmpd="sng" w="12700">
              <a:solidFill>
                <a:srgbClr val="2F9D96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810" name="Google Shape;810;p25"/>
            <p:cNvCxnSpPr/>
            <p:nvPr/>
          </p:nvCxnSpPr>
          <p:spPr>
            <a:xfrm>
              <a:off x="0" y="8572164"/>
              <a:ext cx="2810460" cy="0"/>
            </a:xfrm>
            <a:prstGeom prst="straightConnector1">
              <a:avLst/>
            </a:prstGeom>
            <a:noFill/>
            <a:ln cap="rnd" cmpd="sng" w="12700">
              <a:solidFill>
                <a:srgbClr val="2F9D96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811" name="Google Shape;811;p25"/>
            <p:cNvCxnSpPr/>
            <p:nvPr/>
          </p:nvCxnSpPr>
          <p:spPr>
            <a:xfrm>
              <a:off x="0" y="7959866"/>
              <a:ext cx="2810460" cy="0"/>
            </a:xfrm>
            <a:prstGeom prst="straightConnector1">
              <a:avLst/>
            </a:prstGeom>
            <a:noFill/>
            <a:ln cap="rnd" cmpd="sng" w="12700">
              <a:solidFill>
                <a:srgbClr val="2F9D96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812" name="Google Shape;812;p25"/>
            <p:cNvCxnSpPr/>
            <p:nvPr/>
          </p:nvCxnSpPr>
          <p:spPr>
            <a:xfrm>
              <a:off x="0" y="9184461"/>
              <a:ext cx="2810460" cy="0"/>
            </a:xfrm>
            <a:prstGeom prst="straightConnector1">
              <a:avLst/>
            </a:prstGeom>
            <a:noFill/>
            <a:ln cap="rnd" cmpd="sng" w="12700">
              <a:solidFill>
                <a:srgbClr val="2F9D96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813" name="Google Shape;813;p25"/>
            <p:cNvCxnSpPr/>
            <p:nvPr/>
          </p:nvCxnSpPr>
          <p:spPr>
            <a:xfrm>
              <a:off x="0" y="9796759"/>
              <a:ext cx="2810460" cy="0"/>
            </a:xfrm>
            <a:prstGeom prst="straightConnector1">
              <a:avLst/>
            </a:prstGeom>
            <a:noFill/>
            <a:ln cap="rnd" cmpd="sng" w="12700">
              <a:solidFill>
                <a:srgbClr val="2F9D96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814" name="Google Shape;814;p25"/>
            <p:cNvCxnSpPr/>
            <p:nvPr/>
          </p:nvCxnSpPr>
          <p:spPr>
            <a:xfrm>
              <a:off x="0" y="7653718"/>
              <a:ext cx="2810460" cy="0"/>
            </a:xfrm>
            <a:prstGeom prst="straightConnector1">
              <a:avLst/>
            </a:prstGeom>
            <a:noFill/>
            <a:ln cap="rnd" cmpd="sng" w="12700">
              <a:solidFill>
                <a:srgbClr val="2F9D96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815" name="Google Shape;815;p25"/>
            <p:cNvCxnSpPr/>
            <p:nvPr/>
          </p:nvCxnSpPr>
          <p:spPr>
            <a:xfrm>
              <a:off x="0" y="8878313"/>
              <a:ext cx="2810460" cy="0"/>
            </a:xfrm>
            <a:prstGeom prst="straightConnector1">
              <a:avLst/>
            </a:prstGeom>
            <a:noFill/>
            <a:ln cap="rnd" cmpd="sng" w="12700">
              <a:solidFill>
                <a:srgbClr val="2F9D96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816" name="Google Shape;816;p25"/>
            <p:cNvCxnSpPr/>
            <p:nvPr/>
          </p:nvCxnSpPr>
          <p:spPr>
            <a:xfrm>
              <a:off x="0" y="8266015"/>
              <a:ext cx="2810460" cy="0"/>
            </a:xfrm>
            <a:prstGeom prst="straightConnector1">
              <a:avLst/>
            </a:prstGeom>
            <a:noFill/>
            <a:ln cap="rnd" cmpd="sng" w="12700">
              <a:solidFill>
                <a:srgbClr val="2F9D96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817" name="Google Shape;817;p25"/>
            <p:cNvCxnSpPr/>
            <p:nvPr/>
          </p:nvCxnSpPr>
          <p:spPr>
            <a:xfrm>
              <a:off x="0" y="9490610"/>
              <a:ext cx="2810460" cy="0"/>
            </a:xfrm>
            <a:prstGeom prst="straightConnector1">
              <a:avLst/>
            </a:prstGeom>
            <a:noFill/>
            <a:ln cap="rnd" cmpd="sng" w="12700">
              <a:solidFill>
                <a:srgbClr val="2F9D96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818" name="Google Shape;818;p25"/>
            <p:cNvCxnSpPr/>
            <p:nvPr/>
          </p:nvCxnSpPr>
          <p:spPr>
            <a:xfrm>
              <a:off x="0" y="10102907"/>
              <a:ext cx="2810460" cy="0"/>
            </a:xfrm>
            <a:prstGeom prst="straightConnector1">
              <a:avLst/>
            </a:prstGeom>
            <a:noFill/>
            <a:ln cap="rnd" cmpd="sng" w="12700">
              <a:solidFill>
                <a:srgbClr val="2F9D96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grpSp>
        <p:nvGrpSpPr>
          <p:cNvPr id="819" name="Google Shape;819;p25"/>
          <p:cNvGrpSpPr/>
          <p:nvPr/>
        </p:nvGrpSpPr>
        <p:grpSpPr>
          <a:xfrm>
            <a:off x="2929325" y="1914525"/>
            <a:ext cx="2107845" cy="7577181"/>
            <a:chOff x="0" y="0"/>
            <a:chExt cx="2810460" cy="10102907"/>
          </a:xfrm>
        </p:grpSpPr>
        <p:cxnSp>
          <p:nvCxnSpPr>
            <p:cNvPr id="820" name="Google Shape;820;p25"/>
            <p:cNvCxnSpPr/>
            <p:nvPr/>
          </p:nvCxnSpPr>
          <p:spPr>
            <a:xfrm>
              <a:off x="0" y="0"/>
              <a:ext cx="2810460" cy="0"/>
            </a:xfrm>
            <a:prstGeom prst="straightConnector1">
              <a:avLst/>
            </a:prstGeom>
            <a:noFill/>
            <a:ln cap="rnd" cmpd="sng" w="12700">
              <a:solidFill>
                <a:srgbClr val="2F9D96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821" name="Google Shape;821;p25"/>
            <p:cNvCxnSpPr/>
            <p:nvPr/>
          </p:nvCxnSpPr>
          <p:spPr>
            <a:xfrm>
              <a:off x="0" y="1224595"/>
              <a:ext cx="2810460" cy="0"/>
            </a:xfrm>
            <a:prstGeom prst="straightConnector1">
              <a:avLst/>
            </a:prstGeom>
            <a:noFill/>
            <a:ln cap="rnd" cmpd="sng" w="12700">
              <a:solidFill>
                <a:srgbClr val="2F9D96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822" name="Google Shape;822;p25"/>
            <p:cNvCxnSpPr/>
            <p:nvPr/>
          </p:nvCxnSpPr>
          <p:spPr>
            <a:xfrm>
              <a:off x="0" y="612297"/>
              <a:ext cx="2810460" cy="0"/>
            </a:xfrm>
            <a:prstGeom prst="straightConnector1">
              <a:avLst/>
            </a:prstGeom>
            <a:noFill/>
            <a:ln cap="rnd" cmpd="sng" w="12700">
              <a:solidFill>
                <a:srgbClr val="2F9D96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823" name="Google Shape;823;p25"/>
            <p:cNvCxnSpPr/>
            <p:nvPr/>
          </p:nvCxnSpPr>
          <p:spPr>
            <a:xfrm>
              <a:off x="0" y="1836892"/>
              <a:ext cx="2810460" cy="0"/>
            </a:xfrm>
            <a:prstGeom prst="straightConnector1">
              <a:avLst/>
            </a:prstGeom>
            <a:noFill/>
            <a:ln cap="rnd" cmpd="sng" w="12700">
              <a:solidFill>
                <a:srgbClr val="2F9D96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824" name="Google Shape;824;p25"/>
            <p:cNvCxnSpPr/>
            <p:nvPr/>
          </p:nvCxnSpPr>
          <p:spPr>
            <a:xfrm>
              <a:off x="0" y="306149"/>
              <a:ext cx="2810460" cy="0"/>
            </a:xfrm>
            <a:prstGeom prst="straightConnector1">
              <a:avLst/>
            </a:prstGeom>
            <a:noFill/>
            <a:ln cap="rnd" cmpd="sng" w="12700">
              <a:solidFill>
                <a:srgbClr val="2F9D96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825" name="Google Shape;825;p25"/>
            <p:cNvCxnSpPr/>
            <p:nvPr/>
          </p:nvCxnSpPr>
          <p:spPr>
            <a:xfrm>
              <a:off x="0" y="1530744"/>
              <a:ext cx="2810460" cy="0"/>
            </a:xfrm>
            <a:prstGeom prst="straightConnector1">
              <a:avLst/>
            </a:prstGeom>
            <a:noFill/>
            <a:ln cap="rnd" cmpd="sng" w="12700">
              <a:solidFill>
                <a:srgbClr val="2F9D96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826" name="Google Shape;826;p25"/>
            <p:cNvCxnSpPr/>
            <p:nvPr/>
          </p:nvCxnSpPr>
          <p:spPr>
            <a:xfrm>
              <a:off x="0" y="918446"/>
              <a:ext cx="2810460" cy="0"/>
            </a:xfrm>
            <a:prstGeom prst="straightConnector1">
              <a:avLst/>
            </a:prstGeom>
            <a:noFill/>
            <a:ln cap="rnd" cmpd="sng" w="12700">
              <a:solidFill>
                <a:srgbClr val="2F9D96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827" name="Google Shape;827;p25"/>
            <p:cNvCxnSpPr/>
            <p:nvPr/>
          </p:nvCxnSpPr>
          <p:spPr>
            <a:xfrm>
              <a:off x="0" y="2143041"/>
              <a:ext cx="2810460" cy="0"/>
            </a:xfrm>
            <a:prstGeom prst="straightConnector1">
              <a:avLst/>
            </a:prstGeom>
            <a:noFill/>
            <a:ln cap="rnd" cmpd="sng" w="12700">
              <a:solidFill>
                <a:srgbClr val="2F9D96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828" name="Google Shape;828;p25"/>
            <p:cNvCxnSpPr/>
            <p:nvPr/>
          </p:nvCxnSpPr>
          <p:spPr>
            <a:xfrm>
              <a:off x="0" y="4898379"/>
              <a:ext cx="2810460" cy="0"/>
            </a:xfrm>
            <a:prstGeom prst="straightConnector1">
              <a:avLst/>
            </a:prstGeom>
            <a:noFill/>
            <a:ln cap="rnd" cmpd="sng" w="12700">
              <a:solidFill>
                <a:srgbClr val="2F9D96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829" name="Google Shape;829;p25"/>
            <p:cNvCxnSpPr/>
            <p:nvPr/>
          </p:nvCxnSpPr>
          <p:spPr>
            <a:xfrm>
              <a:off x="0" y="6122974"/>
              <a:ext cx="2810460" cy="0"/>
            </a:xfrm>
            <a:prstGeom prst="straightConnector1">
              <a:avLst/>
            </a:prstGeom>
            <a:noFill/>
            <a:ln cap="rnd" cmpd="sng" w="12700">
              <a:solidFill>
                <a:srgbClr val="2F9D96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830" name="Google Shape;830;p25"/>
            <p:cNvCxnSpPr/>
            <p:nvPr/>
          </p:nvCxnSpPr>
          <p:spPr>
            <a:xfrm>
              <a:off x="0" y="5510677"/>
              <a:ext cx="2810460" cy="0"/>
            </a:xfrm>
            <a:prstGeom prst="straightConnector1">
              <a:avLst/>
            </a:prstGeom>
            <a:noFill/>
            <a:ln cap="rnd" cmpd="sng" w="12700">
              <a:solidFill>
                <a:srgbClr val="2F9D96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831" name="Google Shape;831;p25"/>
            <p:cNvCxnSpPr/>
            <p:nvPr/>
          </p:nvCxnSpPr>
          <p:spPr>
            <a:xfrm>
              <a:off x="0" y="6735272"/>
              <a:ext cx="2810460" cy="0"/>
            </a:xfrm>
            <a:prstGeom prst="straightConnector1">
              <a:avLst/>
            </a:prstGeom>
            <a:noFill/>
            <a:ln cap="rnd" cmpd="sng" w="12700">
              <a:solidFill>
                <a:srgbClr val="2F9D96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832" name="Google Shape;832;p25"/>
            <p:cNvCxnSpPr/>
            <p:nvPr/>
          </p:nvCxnSpPr>
          <p:spPr>
            <a:xfrm>
              <a:off x="0" y="5204528"/>
              <a:ext cx="2810460" cy="0"/>
            </a:xfrm>
            <a:prstGeom prst="straightConnector1">
              <a:avLst/>
            </a:prstGeom>
            <a:noFill/>
            <a:ln cap="rnd" cmpd="sng" w="12700">
              <a:solidFill>
                <a:srgbClr val="2F9D96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833" name="Google Shape;833;p25"/>
            <p:cNvCxnSpPr/>
            <p:nvPr/>
          </p:nvCxnSpPr>
          <p:spPr>
            <a:xfrm>
              <a:off x="0" y="6429123"/>
              <a:ext cx="2810460" cy="0"/>
            </a:xfrm>
            <a:prstGeom prst="straightConnector1">
              <a:avLst/>
            </a:prstGeom>
            <a:noFill/>
            <a:ln cap="rnd" cmpd="sng" w="12700">
              <a:solidFill>
                <a:srgbClr val="2F9D96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834" name="Google Shape;834;p25"/>
            <p:cNvCxnSpPr/>
            <p:nvPr/>
          </p:nvCxnSpPr>
          <p:spPr>
            <a:xfrm>
              <a:off x="0" y="5816825"/>
              <a:ext cx="2810460" cy="0"/>
            </a:xfrm>
            <a:prstGeom prst="straightConnector1">
              <a:avLst/>
            </a:prstGeom>
            <a:noFill/>
            <a:ln cap="rnd" cmpd="sng" w="12700">
              <a:solidFill>
                <a:srgbClr val="2F9D96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835" name="Google Shape;835;p25"/>
            <p:cNvCxnSpPr/>
            <p:nvPr/>
          </p:nvCxnSpPr>
          <p:spPr>
            <a:xfrm>
              <a:off x="0" y="7041420"/>
              <a:ext cx="2810460" cy="0"/>
            </a:xfrm>
            <a:prstGeom prst="straightConnector1">
              <a:avLst/>
            </a:prstGeom>
            <a:noFill/>
            <a:ln cap="rnd" cmpd="sng" w="12700">
              <a:solidFill>
                <a:srgbClr val="2F9D96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836" name="Google Shape;836;p25"/>
            <p:cNvCxnSpPr/>
            <p:nvPr/>
          </p:nvCxnSpPr>
          <p:spPr>
            <a:xfrm>
              <a:off x="0" y="2449190"/>
              <a:ext cx="2810460" cy="0"/>
            </a:xfrm>
            <a:prstGeom prst="straightConnector1">
              <a:avLst/>
            </a:prstGeom>
            <a:noFill/>
            <a:ln cap="rnd" cmpd="sng" w="12700">
              <a:solidFill>
                <a:srgbClr val="2F9D96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837" name="Google Shape;837;p25"/>
            <p:cNvCxnSpPr/>
            <p:nvPr/>
          </p:nvCxnSpPr>
          <p:spPr>
            <a:xfrm>
              <a:off x="0" y="3673784"/>
              <a:ext cx="2810460" cy="0"/>
            </a:xfrm>
            <a:prstGeom prst="straightConnector1">
              <a:avLst/>
            </a:prstGeom>
            <a:noFill/>
            <a:ln cap="rnd" cmpd="sng" w="12700">
              <a:solidFill>
                <a:srgbClr val="2F9D96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838" name="Google Shape;838;p25"/>
            <p:cNvCxnSpPr/>
            <p:nvPr/>
          </p:nvCxnSpPr>
          <p:spPr>
            <a:xfrm>
              <a:off x="0" y="3061487"/>
              <a:ext cx="2810460" cy="0"/>
            </a:xfrm>
            <a:prstGeom prst="straightConnector1">
              <a:avLst/>
            </a:prstGeom>
            <a:noFill/>
            <a:ln cap="rnd" cmpd="sng" w="12700">
              <a:solidFill>
                <a:srgbClr val="2F9D96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839" name="Google Shape;839;p25"/>
            <p:cNvCxnSpPr/>
            <p:nvPr/>
          </p:nvCxnSpPr>
          <p:spPr>
            <a:xfrm>
              <a:off x="0" y="4286082"/>
              <a:ext cx="2810460" cy="0"/>
            </a:xfrm>
            <a:prstGeom prst="straightConnector1">
              <a:avLst/>
            </a:prstGeom>
            <a:noFill/>
            <a:ln cap="rnd" cmpd="sng" w="12700">
              <a:solidFill>
                <a:srgbClr val="2F9D96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840" name="Google Shape;840;p25"/>
            <p:cNvCxnSpPr/>
            <p:nvPr/>
          </p:nvCxnSpPr>
          <p:spPr>
            <a:xfrm>
              <a:off x="0" y="2755338"/>
              <a:ext cx="2810460" cy="0"/>
            </a:xfrm>
            <a:prstGeom prst="straightConnector1">
              <a:avLst/>
            </a:prstGeom>
            <a:noFill/>
            <a:ln cap="rnd" cmpd="sng" w="12700">
              <a:solidFill>
                <a:srgbClr val="2F9D96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841" name="Google Shape;841;p25"/>
            <p:cNvCxnSpPr/>
            <p:nvPr/>
          </p:nvCxnSpPr>
          <p:spPr>
            <a:xfrm>
              <a:off x="0" y="3979933"/>
              <a:ext cx="2810460" cy="0"/>
            </a:xfrm>
            <a:prstGeom prst="straightConnector1">
              <a:avLst/>
            </a:prstGeom>
            <a:noFill/>
            <a:ln cap="rnd" cmpd="sng" w="12700">
              <a:solidFill>
                <a:srgbClr val="2F9D96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842" name="Google Shape;842;p25"/>
            <p:cNvCxnSpPr/>
            <p:nvPr/>
          </p:nvCxnSpPr>
          <p:spPr>
            <a:xfrm>
              <a:off x="0" y="3367636"/>
              <a:ext cx="2810460" cy="0"/>
            </a:xfrm>
            <a:prstGeom prst="straightConnector1">
              <a:avLst/>
            </a:prstGeom>
            <a:noFill/>
            <a:ln cap="rnd" cmpd="sng" w="12700">
              <a:solidFill>
                <a:srgbClr val="2F9D96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843" name="Google Shape;843;p25"/>
            <p:cNvCxnSpPr/>
            <p:nvPr/>
          </p:nvCxnSpPr>
          <p:spPr>
            <a:xfrm>
              <a:off x="0" y="4592231"/>
              <a:ext cx="2810460" cy="0"/>
            </a:xfrm>
            <a:prstGeom prst="straightConnector1">
              <a:avLst/>
            </a:prstGeom>
            <a:noFill/>
            <a:ln cap="rnd" cmpd="sng" w="12700">
              <a:solidFill>
                <a:srgbClr val="2F9D96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844" name="Google Shape;844;p25"/>
            <p:cNvCxnSpPr/>
            <p:nvPr/>
          </p:nvCxnSpPr>
          <p:spPr>
            <a:xfrm>
              <a:off x="0" y="7347569"/>
              <a:ext cx="2810460" cy="0"/>
            </a:xfrm>
            <a:prstGeom prst="straightConnector1">
              <a:avLst/>
            </a:prstGeom>
            <a:noFill/>
            <a:ln cap="rnd" cmpd="sng" w="12700">
              <a:solidFill>
                <a:srgbClr val="2F9D96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845" name="Google Shape;845;p25"/>
            <p:cNvCxnSpPr/>
            <p:nvPr/>
          </p:nvCxnSpPr>
          <p:spPr>
            <a:xfrm>
              <a:off x="0" y="8572164"/>
              <a:ext cx="2810460" cy="0"/>
            </a:xfrm>
            <a:prstGeom prst="straightConnector1">
              <a:avLst/>
            </a:prstGeom>
            <a:noFill/>
            <a:ln cap="rnd" cmpd="sng" w="12700">
              <a:solidFill>
                <a:srgbClr val="2F9D96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846" name="Google Shape;846;p25"/>
            <p:cNvCxnSpPr/>
            <p:nvPr/>
          </p:nvCxnSpPr>
          <p:spPr>
            <a:xfrm>
              <a:off x="0" y="7959866"/>
              <a:ext cx="2810460" cy="0"/>
            </a:xfrm>
            <a:prstGeom prst="straightConnector1">
              <a:avLst/>
            </a:prstGeom>
            <a:noFill/>
            <a:ln cap="rnd" cmpd="sng" w="12700">
              <a:solidFill>
                <a:srgbClr val="2F9D96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847" name="Google Shape;847;p25"/>
            <p:cNvCxnSpPr/>
            <p:nvPr/>
          </p:nvCxnSpPr>
          <p:spPr>
            <a:xfrm>
              <a:off x="0" y="9184461"/>
              <a:ext cx="2810460" cy="0"/>
            </a:xfrm>
            <a:prstGeom prst="straightConnector1">
              <a:avLst/>
            </a:prstGeom>
            <a:noFill/>
            <a:ln cap="rnd" cmpd="sng" w="12700">
              <a:solidFill>
                <a:srgbClr val="2F9D96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848" name="Google Shape;848;p25"/>
            <p:cNvCxnSpPr/>
            <p:nvPr/>
          </p:nvCxnSpPr>
          <p:spPr>
            <a:xfrm>
              <a:off x="0" y="9796759"/>
              <a:ext cx="2810460" cy="0"/>
            </a:xfrm>
            <a:prstGeom prst="straightConnector1">
              <a:avLst/>
            </a:prstGeom>
            <a:noFill/>
            <a:ln cap="rnd" cmpd="sng" w="12700">
              <a:solidFill>
                <a:srgbClr val="2F9D96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849" name="Google Shape;849;p25"/>
            <p:cNvCxnSpPr/>
            <p:nvPr/>
          </p:nvCxnSpPr>
          <p:spPr>
            <a:xfrm>
              <a:off x="0" y="7653718"/>
              <a:ext cx="2810460" cy="0"/>
            </a:xfrm>
            <a:prstGeom prst="straightConnector1">
              <a:avLst/>
            </a:prstGeom>
            <a:noFill/>
            <a:ln cap="rnd" cmpd="sng" w="12700">
              <a:solidFill>
                <a:srgbClr val="2F9D96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850" name="Google Shape;850;p25"/>
            <p:cNvCxnSpPr/>
            <p:nvPr/>
          </p:nvCxnSpPr>
          <p:spPr>
            <a:xfrm>
              <a:off x="0" y="8878313"/>
              <a:ext cx="2810460" cy="0"/>
            </a:xfrm>
            <a:prstGeom prst="straightConnector1">
              <a:avLst/>
            </a:prstGeom>
            <a:noFill/>
            <a:ln cap="rnd" cmpd="sng" w="12700">
              <a:solidFill>
                <a:srgbClr val="2F9D96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851" name="Google Shape;851;p25"/>
            <p:cNvCxnSpPr/>
            <p:nvPr/>
          </p:nvCxnSpPr>
          <p:spPr>
            <a:xfrm>
              <a:off x="0" y="8266015"/>
              <a:ext cx="2810460" cy="0"/>
            </a:xfrm>
            <a:prstGeom prst="straightConnector1">
              <a:avLst/>
            </a:prstGeom>
            <a:noFill/>
            <a:ln cap="rnd" cmpd="sng" w="12700">
              <a:solidFill>
                <a:srgbClr val="2F9D96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852" name="Google Shape;852;p25"/>
            <p:cNvCxnSpPr/>
            <p:nvPr/>
          </p:nvCxnSpPr>
          <p:spPr>
            <a:xfrm>
              <a:off x="0" y="9490610"/>
              <a:ext cx="2810460" cy="0"/>
            </a:xfrm>
            <a:prstGeom prst="straightConnector1">
              <a:avLst/>
            </a:prstGeom>
            <a:noFill/>
            <a:ln cap="rnd" cmpd="sng" w="12700">
              <a:solidFill>
                <a:srgbClr val="2F9D96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853" name="Google Shape;853;p25"/>
            <p:cNvCxnSpPr/>
            <p:nvPr/>
          </p:nvCxnSpPr>
          <p:spPr>
            <a:xfrm>
              <a:off x="0" y="10102907"/>
              <a:ext cx="2810460" cy="0"/>
            </a:xfrm>
            <a:prstGeom prst="straightConnector1">
              <a:avLst/>
            </a:prstGeom>
            <a:noFill/>
            <a:ln cap="rnd" cmpd="sng" w="12700">
              <a:solidFill>
                <a:srgbClr val="2F9D96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grpSp>
        <p:nvGrpSpPr>
          <p:cNvPr id="854" name="Google Shape;854;p25"/>
          <p:cNvGrpSpPr/>
          <p:nvPr/>
        </p:nvGrpSpPr>
        <p:grpSpPr>
          <a:xfrm>
            <a:off x="5384745" y="1914525"/>
            <a:ext cx="2107845" cy="7117957"/>
            <a:chOff x="0" y="0"/>
            <a:chExt cx="2810460" cy="9490610"/>
          </a:xfrm>
        </p:grpSpPr>
        <p:cxnSp>
          <p:nvCxnSpPr>
            <p:cNvPr id="855" name="Google Shape;855;p25"/>
            <p:cNvCxnSpPr/>
            <p:nvPr/>
          </p:nvCxnSpPr>
          <p:spPr>
            <a:xfrm>
              <a:off x="0" y="0"/>
              <a:ext cx="2810460" cy="0"/>
            </a:xfrm>
            <a:prstGeom prst="straightConnector1">
              <a:avLst/>
            </a:prstGeom>
            <a:noFill/>
            <a:ln cap="rnd" cmpd="sng" w="12700">
              <a:solidFill>
                <a:srgbClr val="2F9D96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856" name="Google Shape;856;p25"/>
            <p:cNvCxnSpPr/>
            <p:nvPr/>
          </p:nvCxnSpPr>
          <p:spPr>
            <a:xfrm>
              <a:off x="0" y="1224595"/>
              <a:ext cx="2810460" cy="0"/>
            </a:xfrm>
            <a:prstGeom prst="straightConnector1">
              <a:avLst/>
            </a:prstGeom>
            <a:noFill/>
            <a:ln cap="rnd" cmpd="sng" w="12700">
              <a:solidFill>
                <a:srgbClr val="2F9D96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857" name="Google Shape;857;p25"/>
            <p:cNvCxnSpPr/>
            <p:nvPr/>
          </p:nvCxnSpPr>
          <p:spPr>
            <a:xfrm>
              <a:off x="0" y="612297"/>
              <a:ext cx="2810460" cy="0"/>
            </a:xfrm>
            <a:prstGeom prst="straightConnector1">
              <a:avLst/>
            </a:prstGeom>
            <a:noFill/>
            <a:ln cap="rnd" cmpd="sng" w="12700">
              <a:solidFill>
                <a:srgbClr val="2F9D96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858" name="Google Shape;858;p25"/>
            <p:cNvCxnSpPr/>
            <p:nvPr/>
          </p:nvCxnSpPr>
          <p:spPr>
            <a:xfrm>
              <a:off x="0" y="1836892"/>
              <a:ext cx="2810460" cy="0"/>
            </a:xfrm>
            <a:prstGeom prst="straightConnector1">
              <a:avLst/>
            </a:prstGeom>
            <a:noFill/>
            <a:ln cap="rnd" cmpd="sng" w="12700">
              <a:solidFill>
                <a:srgbClr val="2F9D96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859" name="Google Shape;859;p25"/>
            <p:cNvCxnSpPr/>
            <p:nvPr/>
          </p:nvCxnSpPr>
          <p:spPr>
            <a:xfrm>
              <a:off x="0" y="306149"/>
              <a:ext cx="2810460" cy="0"/>
            </a:xfrm>
            <a:prstGeom prst="straightConnector1">
              <a:avLst/>
            </a:prstGeom>
            <a:noFill/>
            <a:ln cap="rnd" cmpd="sng" w="12700">
              <a:solidFill>
                <a:srgbClr val="2F9D96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860" name="Google Shape;860;p25"/>
            <p:cNvCxnSpPr/>
            <p:nvPr/>
          </p:nvCxnSpPr>
          <p:spPr>
            <a:xfrm>
              <a:off x="0" y="1530744"/>
              <a:ext cx="2810460" cy="0"/>
            </a:xfrm>
            <a:prstGeom prst="straightConnector1">
              <a:avLst/>
            </a:prstGeom>
            <a:noFill/>
            <a:ln cap="rnd" cmpd="sng" w="12700">
              <a:solidFill>
                <a:srgbClr val="2F9D96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861" name="Google Shape;861;p25"/>
            <p:cNvCxnSpPr/>
            <p:nvPr/>
          </p:nvCxnSpPr>
          <p:spPr>
            <a:xfrm>
              <a:off x="0" y="918446"/>
              <a:ext cx="2810460" cy="0"/>
            </a:xfrm>
            <a:prstGeom prst="straightConnector1">
              <a:avLst/>
            </a:prstGeom>
            <a:noFill/>
            <a:ln cap="rnd" cmpd="sng" w="12700">
              <a:solidFill>
                <a:srgbClr val="2F9D96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862" name="Google Shape;862;p25"/>
            <p:cNvCxnSpPr/>
            <p:nvPr/>
          </p:nvCxnSpPr>
          <p:spPr>
            <a:xfrm>
              <a:off x="0" y="2143041"/>
              <a:ext cx="2810460" cy="0"/>
            </a:xfrm>
            <a:prstGeom prst="straightConnector1">
              <a:avLst/>
            </a:prstGeom>
            <a:noFill/>
            <a:ln cap="rnd" cmpd="sng" w="12700">
              <a:solidFill>
                <a:srgbClr val="2F9D96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863" name="Google Shape;863;p25"/>
            <p:cNvCxnSpPr/>
            <p:nvPr/>
          </p:nvCxnSpPr>
          <p:spPr>
            <a:xfrm>
              <a:off x="0" y="4898379"/>
              <a:ext cx="2810460" cy="0"/>
            </a:xfrm>
            <a:prstGeom prst="straightConnector1">
              <a:avLst/>
            </a:prstGeom>
            <a:noFill/>
            <a:ln cap="rnd" cmpd="sng" w="12700">
              <a:solidFill>
                <a:srgbClr val="2F9D96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864" name="Google Shape;864;p25"/>
            <p:cNvCxnSpPr/>
            <p:nvPr/>
          </p:nvCxnSpPr>
          <p:spPr>
            <a:xfrm>
              <a:off x="0" y="6122974"/>
              <a:ext cx="2810460" cy="0"/>
            </a:xfrm>
            <a:prstGeom prst="straightConnector1">
              <a:avLst/>
            </a:prstGeom>
            <a:noFill/>
            <a:ln cap="rnd" cmpd="sng" w="12700">
              <a:solidFill>
                <a:srgbClr val="2F9D96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865" name="Google Shape;865;p25"/>
            <p:cNvCxnSpPr/>
            <p:nvPr/>
          </p:nvCxnSpPr>
          <p:spPr>
            <a:xfrm>
              <a:off x="0" y="5510677"/>
              <a:ext cx="2810460" cy="0"/>
            </a:xfrm>
            <a:prstGeom prst="straightConnector1">
              <a:avLst/>
            </a:prstGeom>
            <a:noFill/>
            <a:ln cap="rnd" cmpd="sng" w="12700">
              <a:solidFill>
                <a:srgbClr val="2F9D96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866" name="Google Shape;866;p25"/>
            <p:cNvCxnSpPr/>
            <p:nvPr/>
          </p:nvCxnSpPr>
          <p:spPr>
            <a:xfrm>
              <a:off x="0" y="6735272"/>
              <a:ext cx="2810460" cy="0"/>
            </a:xfrm>
            <a:prstGeom prst="straightConnector1">
              <a:avLst/>
            </a:prstGeom>
            <a:noFill/>
            <a:ln cap="rnd" cmpd="sng" w="12700">
              <a:solidFill>
                <a:srgbClr val="2F9D96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867" name="Google Shape;867;p25"/>
            <p:cNvCxnSpPr/>
            <p:nvPr/>
          </p:nvCxnSpPr>
          <p:spPr>
            <a:xfrm>
              <a:off x="0" y="5204528"/>
              <a:ext cx="2810460" cy="0"/>
            </a:xfrm>
            <a:prstGeom prst="straightConnector1">
              <a:avLst/>
            </a:prstGeom>
            <a:noFill/>
            <a:ln cap="rnd" cmpd="sng" w="12700">
              <a:solidFill>
                <a:srgbClr val="2F9D96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868" name="Google Shape;868;p25"/>
            <p:cNvCxnSpPr/>
            <p:nvPr/>
          </p:nvCxnSpPr>
          <p:spPr>
            <a:xfrm>
              <a:off x="0" y="6429123"/>
              <a:ext cx="2810460" cy="0"/>
            </a:xfrm>
            <a:prstGeom prst="straightConnector1">
              <a:avLst/>
            </a:prstGeom>
            <a:noFill/>
            <a:ln cap="rnd" cmpd="sng" w="12700">
              <a:solidFill>
                <a:srgbClr val="2F9D96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869" name="Google Shape;869;p25"/>
            <p:cNvCxnSpPr/>
            <p:nvPr/>
          </p:nvCxnSpPr>
          <p:spPr>
            <a:xfrm>
              <a:off x="0" y="5816825"/>
              <a:ext cx="2810460" cy="0"/>
            </a:xfrm>
            <a:prstGeom prst="straightConnector1">
              <a:avLst/>
            </a:prstGeom>
            <a:noFill/>
            <a:ln cap="rnd" cmpd="sng" w="12700">
              <a:solidFill>
                <a:srgbClr val="2F9D96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870" name="Google Shape;870;p25"/>
            <p:cNvCxnSpPr/>
            <p:nvPr/>
          </p:nvCxnSpPr>
          <p:spPr>
            <a:xfrm>
              <a:off x="0" y="7041420"/>
              <a:ext cx="2810460" cy="0"/>
            </a:xfrm>
            <a:prstGeom prst="straightConnector1">
              <a:avLst/>
            </a:prstGeom>
            <a:noFill/>
            <a:ln cap="rnd" cmpd="sng" w="12700">
              <a:solidFill>
                <a:srgbClr val="2F9D96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871" name="Google Shape;871;p25"/>
            <p:cNvCxnSpPr/>
            <p:nvPr/>
          </p:nvCxnSpPr>
          <p:spPr>
            <a:xfrm>
              <a:off x="0" y="2449190"/>
              <a:ext cx="2810460" cy="0"/>
            </a:xfrm>
            <a:prstGeom prst="straightConnector1">
              <a:avLst/>
            </a:prstGeom>
            <a:noFill/>
            <a:ln cap="rnd" cmpd="sng" w="12700">
              <a:solidFill>
                <a:srgbClr val="2F9D96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872" name="Google Shape;872;p25"/>
            <p:cNvCxnSpPr/>
            <p:nvPr/>
          </p:nvCxnSpPr>
          <p:spPr>
            <a:xfrm>
              <a:off x="0" y="3673784"/>
              <a:ext cx="2810460" cy="0"/>
            </a:xfrm>
            <a:prstGeom prst="straightConnector1">
              <a:avLst/>
            </a:prstGeom>
            <a:noFill/>
            <a:ln cap="rnd" cmpd="sng" w="12700">
              <a:solidFill>
                <a:srgbClr val="2F9D96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873" name="Google Shape;873;p25"/>
            <p:cNvCxnSpPr/>
            <p:nvPr/>
          </p:nvCxnSpPr>
          <p:spPr>
            <a:xfrm>
              <a:off x="0" y="3061487"/>
              <a:ext cx="2810460" cy="0"/>
            </a:xfrm>
            <a:prstGeom prst="straightConnector1">
              <a:avLst/>
            </a:prstGeom>
            <a:noFill/>
            <a:ln cap="rnd" cmpd="sng" w="12700">
              <a:solidFill>
                <a:srgbClr val="2F9D96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874" name="Google Shape;874;p25"/>
            <p:cNvCxnSpPr/>
            <p:nvPr/>
          </p:nvCxnSpPr>
          <p:spPr>
            <a:xfrm>
              <a:off x="0" y="4286082"/>
              <a:ext cx="2810460" cy="0"/>
            </a:xfrm>
            <a:prstGeom prst="straightConnector1">
              <a:avLst/>
            </a:prstGeom>
            <a:noFill/>
            <a:ln cap="rnd" cmpd="sng" w="12700">
              <a:solidFill>
                <a:srgbClr val="2F9D96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875" name="Google Shape;875;p25"/>
            <p:cNvCxnSpPr/>
            <p:nvPr/>
          </p:nvCxnSpPr>
          <p:spPr>
            <a:xfrm>
              <a:off x="0" y="2755338"/>
              <a:ext cx="2810460" cy="0"/>
            </a:xfrm>
            <a:prstGeom prst="straightConnector1">
              <a:avLst/>
            </a:prstGeom>
            <a:noFill/>
            <a:ln cap="rnd" cmpd="sng" w="12700">
              <a:solidFill>
                <a:srgbClr val="2F9D96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876" name="Google Shape;876;p25"/>
            <p:cNvCxnSpPr/>
            <p:nvPr/>
          </p:nvCxnSpPr>
          <p:spPr>
            <a:xfrm>
              <a:off x="0" y="3979933"/>
              <a:ext cx="2810460" cy="0"/>
            </a:xfrm>
            <a:prstGeom prst="straightConnector1">
              <a:avLst/>
            </a:prstGeom>
            <a:noFill/>
            <a:ln cap="rnd" cmpd="sng" w="12700">
              <a:solidFill>
                <a:srgbClr val="2F9D96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877" name="Google Shape;877;p25"/>
            <p:cNvCxnSpPr/>
            <p:nvPr/>
          </p:nvCxnSpPr>
          <p:spPr>
            <a:xfrm>
              <a:off x="0" y="3367636"/>
              <a:ext cx="2810460" cy="0"/>
            </a:xfrm>
            <a:prstGeom prst="straightConnector1">
              <a:avLst/>
            </a:prstGeom>
            <a:noFill/>
            <a:ln cap="rnd" cmpd="sng" w="12700">
              <a:solidFill>
                <a:srgbClr val="2F9D96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878" name="Google Shape;878;p25"/>
            <p:cNvCxnSpPr/>
            <p:nvPr/>
          </p:nvCxnSpPr>
          <p:spPr>
            <a:xfrm>
              <a:off x="0" y="4592231"/>
              <a:ext cx="2810460" cy="0"/>
            </a:xfrm>
            <a:prstGeom prst="straightConnector1">
              <a:avLst/>
            </a:prstGeom>
            <a:noFill/>
            <a:ln cap="rnd" cmpd="sng" w="12700">
              <a:solidFill>
                <a:srgbClr val="2F9D96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879" name="Google Shape;879;p25"/>
            <p:cNvCxnSpPr/>
            <p:nvPr/>
          </p:nvCxnSpPr>
          <p:spPr>
            <a:xfrm>
              <a:off x="0" y="7347569"/>
              <a:ext cx="2810460" cy="0"/>
            </a:xfrm>
            <a:prstGeom prst="straightConnector1">
              <a:avLst/>
            </a:prstGeom>
            <a:noFill/>
            <a:ln cap="rnd" cmpd="sng" w="12700">
              <a:solidFill>
                <a:srgbClr val="2F9D96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880" name="Google Shape;880;p25"/>
            <p:cNvCxnSpPr/>
            <p:nvPr/>
          </p:nvCxnSpPr>
          <p:spPr>
            <a:xfrm>
              <a:off x="0" y="8572164"/>
              <a:ext cx="2810460" cy="0"/>
            </a:xfrm>
            <a:prstGeom prst="straightConnector1">
              <a:avLst/>
            </a:prstGeom>
            <a:noFill/>
            <a:ln cap="rnd" cmpd="sng" w="12700">
              <a:solidFill>
                <a:srgbClr val="2F9D96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881" name="Google Shape;881;p25"/>
            <p:cNvCxnSpPr/>
            <p:nvPr/>
          </p:nvCxnSpPr>
          <p:spPr>
            <a:xfrm>
              <a:off x="0" y="7959866"/>
              <a:ext cx="2810460" cy="0"/>
            </a:xfrm>
            <a:prstGeom prst="straightConnector1">
              <a:avLst/>
            </a:prstGeom>
            <a:noFill/>
            <a:ln cap="rnd" cmpd="sng" w="12700">
              <a:solidFill>
                <a:srgbClr val="2F9D96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882" name="Google Shape;882;p25"/>
            <p:cNvCxnSpPr/>
            <p:nvPr/>
          </p:nvCxnSpPr>
          <p:spPr>
            <a:xfrm>
              <a:off x="0" y="9184461"/>
              <a:ext cx="2810460" cy="0"/>
            </a:xfrm>
            <a:prstGeom prst="straightConnector1">
              <a:avLst/>
            </a:prstGeom>
            <a:noFill/>
            <a:ln cap="rnd" cmpd="sng" w="12700">
              <a:solidFill>
                <a:srgbClr val="2F9D96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883" name="Google Shape;883;p25"/>
            <p:cNvCxnSpPr/>
            <p:nvPr/>
          </p:nvCxnSpPr>
          <p:spPr>
            <a:xfrm>
              <a:off x="0" y="7653718"/>
              <a:ext cx="2810460" cy="0"/>
            </a:xfrm>
            <a:prstGeom prst="straightConnector1">
              <a:avLst/>
            </a:prstGeom>
            <a:noFill/>
            <a:ln cap="rnd" cmpd="sng" w="12700">
              <a:solidFill>
                <a:srgbClr val="2F9D96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884" name="Google Shape;884;p25"/>
            <p:cNvCxnSpPr/>
            <p:nvPr/>
          </p:nvCxnSpPr>
          <p:spPr>
            <a:xfrm>
              <a:off x="0" y="8878313"/>
              <a:ext cx="2810460" cy="0"/>
            </a:xfrm>
            <a:prstGeom prst="straightConnector1">
              <a:avLst/>
            </a:prstGeom>
            <a:noFill/>
            <a:ln cap="rnd" cmpd="sng" w="12700">
              <a:solidFill>
                <a:srgbClr val="2F9D96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885" name="Google Shape;885;p25"/>
            <p:cNvCxnSpPr/>
            <p:nvPr/>
          </p:nvCxnSpPr>
          <p:spPr>
            <a:xfrm>
              <a:off x="0" y="8266015"/>
              <a:ext cx="2810460" cy="0"/>
            </a:xfrm>
            <a:prstGeom prst="straightConnector1">
              <a:avLst/>
            </a:prstGeom>
            <a:noFill/>
            <a:ln cap="rnd" cmpd="sng" w="12700">
              <a:solidFill>
                <a:srgbClr val="2F9D96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886" name="Google Shape;886;p25"/>
            <p:cNvCxnSpPr/>
            <p:nvPr/>
          </p:nvCxnSpPr>
          <p:spPr>
            <a:xfrm>
              <a:off x="0" y="9490610"/>
              <a:ext cx="2810460" cy="0"/>
            </a:xfrm>
            <a:prstGeom prst="straightConnector1">
              <a:avLst/>
            </a:prstGeom>
            <a:noFill/>
            <a:ln cap="rnd" cmpd="sng" w="12700">
              <a:solidFill>
                <a:srgbClr val="2F9D96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90" name="Shape 8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91" name="Google Shape;891;p26"/>
          <p:cNvGrpSpPr/>
          <p:nvPr/>
        </p:nvGrpSpPr>
        <p:grpSpPr>
          <a:xfrm>
            <a:off x="0" y="0"/>
            <a:ext cx="7811637" cy="10254831"/>
            <a:chOff x="0" y="0"/>
            <a:chExt cx="10415517" cy="13673107"/>
          </a:xfrm>
        </p:grpSpPr>
        <p:sp>
          <p:nvSpPr>
            <p:cNvPr id="892" name="Google Shape;892;p26"/>
            <p:cNvSpPr/>
            <p:nvPr/>
          </p:nvSpPr>
          <p:spPr>
            <a:xfrm>
              <a:off x="0" y="0"/>
              <a:ext cx="735448" cy="13673107"/>
            </a:xfrm>
            <a:custGeom>
              <a:rect b="b" l="l" r="r" t="t"/>
              <a:pathLst>
                <a:path extrusionOk="0" h="4503270" w="242221">
                  <a:moveTo>
                    <a:pt x="0" y="0"/>
                  </a:moveTo>
                  <a:lnTo>
                    <a:pt x="242221" y="0"/>
                  </a:lnTo>
                  <a:lnTo>
                    <a:pt x="242221" y="4503270"/>
                  </a:lnTo>
                  <a:lnTo>
                    <a:pt x="0" y="4503270"/>
                  </a:lnTo>
                  <a:close/>
                </a:path>
              </a:pathLst>
            </a:custGeom>
            <a:solidFill>
              <a:srgbClr val="E2E2E2">
                <a:alpha val="20392"/>
              </a:srgbClr>
            </a:solidFill>
            <a:ln>
              <a:noFill/>
            </a:ln>
          </p:spPr>
        </p:sp>
        <p:sp>
          <p:nvSpPr>
            <p:cNvPr id="893" name="Google Shape;893;p26"/>
            <p:cNvSpPr/>
            <p:nvPr/>
          </p:nvSpPr>
          <p:spPr>
            <a:xfrm>
              <a:off x="3226690" y="0"/>
              <a:ext cx="735448" cy="13673107"/>
            </a:xfrm>
            <a:custGeom>
              <a:rect b="b" l="l" r="r" t="t"/>
              <a:pathLst>
                <a:path extrusionOk="0" h="4503270" w="242221">
                  <a:moveTo>
                    <a:pt x="0" y="0"/>
                  </a:moveTo>
                  <a:lnTo>
                    <a:pt x="242221" y="0"/>
                  </a:lnTo>
                  <a:lnTo>
                    <a:pt x="242221" y="4503270"/>
                  </a:lnTo>
                  <a:lnTo>
                    <a:pt x="0" y="4503270"/>
                  </a:lnTo>
                  <a:close/>
                </a:path>
              </a:pathLst>
            </a:custGeom>
            <a:solidFill>
              <a:srgbClr val="E2E2E2">
                <a:alpha val="20392"/>
              </a:srgbClr>
            </a:solidFill>
            <a:ln>
              <a:noFill/>
            </a:ln>
          </p:spPr>
        </p:sp>
        <p:sp>
          <p:nvSpPr>
            <p:cNvPr id="894" name="Google Shape;894;p26"/>
            <p:cNvSpPr/>
            <p:nvPr/>
          </p:nvSpPr>
          <p:spPr>
            <a:xfrm>
              <a:off x="8066724" y="0"/>
              <a:ext cx="735448" cy="13673107"/>
            </a:xfrm>
            <a:custGeom>
              <a:rect b="b" l="l" r="r" t="t"/>
              <a:pathLst>
                <a:path extrusionOk="0" h="4503270" w="242221">
                  <a:moveTo>
                    <a:pt x="0" y="0"/>
                  </a:moveTo>
                  <a:lnTo>
                    <a:pt x="242221" y="0"/>
                  </a:lnTo>
                  <a:lnTo>
                    <a:pt x="242221" y="4503270"/>
                  </a:lnTo>
                  <a:lnTo>
                    <a:pt x="0" y="4503270"/>
                  </a:lnTo>
                  <a:close/>
                </a:path>
              </a:pathLst>
            </a:custGeom>
            <a:solidFill>
              <a:srgbClr val="E2E2E2">
                <a:alpha val="20392"/>
              </a:srgbClr>
            </a:solidFill>
            <a:ln>
              <a:noFill/>
            </a:ln>
          </p:spPr>
        </p:sp>
        <p:sp>
          <p:nvSpPr>
            <p:cNvPr id="895" name="Google Shape;895;p26"/>
            <p:cNvSpPr/>
            <p:nvPr/>
          </p:nvSpPr>
          <p:spPr>
            <a:xfrm>
              <a:off x="9680069" y="0"/>
              <a:ext cx="735448" cy="13673107"/>
            </a:xfrm>
            <a:custGeom>
              <a:rect b="b" l="l" r="r" t="t"/>
              <a:pathLst>
                <a:path extrusionOk="0" h="4503270" w="242221">
                  <a:moveTo>
                    <a:pt x="0" y="0"/>
                  </a:moveTo>
                  <a:lnTo>
                    <a:pt x="242221" y="0"/>
                  </a:lnTo>
                  <a:lnTo>
                    <a:pt x="242221" y="4503270"/>
                  </a:lnTo>
                  <a:lnTo>
                    <a:pt x="0" y="4503270"/>
                  </a:lnTo>
                  <a:close/>
                </a:path>
              </a:pathLst>
            </a:custGeom>
            <a:solidFill>
              <a:srgbClr val="E2E2E2">
                <a:alpha val="20392"/>
              </a:srgbClr>
            </a:solidFill>
            <a:ln>
              <a:noFill/>
            </a:ln>
          </p:spPr>
        </p:sp>
        <p:sp>
          <p:nvSpPr>
            <p:cNvPr id="896" name="Google Shape;896;p26"/>
            <p:cNvSpPr/>
            <p:nvPr/>
          </p:nvSpPr>
          <p:spPr>
            <a:xfrm>
              <a:off x="1613345" y="0"/>
              <a:ext cx="735448" cy="13673107"/>
            </a:xfrm>
            <a:custGeom>
              <a:rect b="b" l="l" r="r" t="t"/>
              <a:pathLst>
                <a:path extrusionOk="0" h="4503270" w="242221">
                  <a:moveTo>
                    <a:pt x="0" y="0"/>
                  </a:moveTo>
                  <a:lnTo>
                    <a:pt x="242221" y="0"/>
                  </a:lnTo>
                  <a:lnTo>
                    <a:pt x="242221" y="4503270"/>
                  </a:lnTo>
                  <a:lnTo>
                    <a:pt x="0" y="4503270"/>
                  </a:lnTo>
                  <a:close/>
                </a:path>
              </a:pathLst>
            </a:custGeom>
            <a:solidFill>
              <a:srgbClr val="E2E2E2">
                <a:alpha val="20392"/>
              </a:srgbClr>
            </a:solidFill>
            <a:ln>
              <a:noFill/>
            </a:ln>
          </p:spPr>
        </p:sp>
        <p:sp>
          <p:nvSpPr>
            <p:cNvPr id="897" name="Google Shape;897;p26"/>
            <p:cNvSpPr/>
            <p:nvPr/>
          </p:nvSpPr>
          <p:spPr>
            <a:xfrm>
              <a:off x="6453379" y="0"/>
              <a:ext cx="735448" cy="13673107"/>
            </a:xfrm>
            <a:custGeom>
              <a:rect b="b" l="l" r="r" t="t"/>
              <a:pathLst>
                <a:path extrusionOk="0" h="4503270" w="242221">
                  <a:moveTo>
                    <a:pt x="0" y="0"/>
                  </a:moveTo>
                  <a:lnTo>
                    <a:pt x="242221" y="0"/>
                  </a:lnTo>
                  <a:lnTo>
                    <a:pt x="242221" y="4503270"/>
                  </a:lnTo>
                  <a:lnTo>
                    <a:pt x="0" y="4503270"/>
                  </a:lnTo>
                  <a:close/>
                </a:path>
              </a:pathLst>
            </a:custGeom>
            <a:solidFill>
              <a:srgbClr val="E2E2E2">
                <a:alpha val="20392"/>
              </a:srgbClr>
            </a:solidFill>
            <a:ln>
              <a:noFill/>
            </a:ln>
          </p:spPr>
        </p:sp>
        <p:sp>
          <p:nvSpPr>
            <p:cNvPr id="898" name="Google Shape;898;p26"/>
            <p:cNvSpPr/>
            <p:nvPr/>
          </p:nvSpPr>
          <p:spPr>
            <a:xfrm>
              <a:off x="4840034" y="0"/>
              <a:ext cx="735448" cy="13673107"/>
            </a:xfrm>
            <a:custGeom>
              <a:rect b="b" l="l" r="r" t="t"/>
              <a:pathLst>
                <a:path extrusionOk="0" h="4503270" w="242221">
                  <a:moveTo>
                    <a:pt x="0" y="0"/>
                  </a:moveTo>
                  <a:lnTo>
                    <a:pt x="242221" y="0"/>
                  </a:lnTo>
                  <a:lnTo>
                    <a:pt x="242221" y="4503270"/>
                  </a:lnTo>
                  <a:lnTo>
                    <a:pt x="0" y="4503270"/>
                  </a:lnTo>
                  <a:close/>
                </a:path>
              </a:pathLst>
            </a:custGeom>
            <a:solidFill>
              <a:srgbClr val="E2E2E2">
                <a:alpha val="20392"/>
              </a:srgbClr>
            </a:solidFill>
            <a:ln>
              <a:noFill/>
            </a:ln>
          </p:spPr>
        </p:sp>
      </p:grpSp>
      <p:sp>
        <p:nvSpPr>
          <p:cNvPr id="899" name="Google Shape;899;p26"/>
          <p:cNvSpPr txBox="1"/>
          <p:nvPr/>
        </p:nvSpPr>
        <p:spPr>
          <a:xfrm>
            <a:off x="1183641" y="402153"/>
            <a:ext cx="5405118" cy="86447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2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4942" u="none" cap="none" strike="noStrike">
                <a:solidFill>
                  <a:srgbClr val="1E605C"/>
                </a:solidFill>
                <a:latin typeface="Arial"/>
                <a:ea typeface="Arial"/>
                <a:cs typeface="Arial"/>
                <a:sym typeface="Arial"/>
              </a:rPr>
              <a:t>Appreciation List</a:t>
            </a:r>
            <a:endParaRPr/>
          </a:p>
        </p:txBody>
      </p:sp>
      <p:sp>
        <p:nvSpPr>
          <p:cNvPr id="900" name="Google Shape;900;p26"/>
          <p:cNvSpPr txBox="1"/>
          <p:nvPr/>
        </p:nvSpPr>
        <p:spPr>
          <a:xfrm>
            <a:off x="590613" y="1714225"/>
            <a:ext cx="299848" cy="770658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3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193" u="none" cap="none" strike="noStrike">
                <a:solidFill>
                  <a:srgbClr val="1E605C"/>
                </a:solidFill>
                <a:latin typeface="Alice"/>
                <a:ea typeface="Alice"/>
                <a:cs typeface="Alice"/>
                <a:sym typeface="Alice"/>
              </a:rPr>
              <a:t>1</a:t>
            </a:r>
            <a:endParaRPr/>
          </a:p>
          <a:p>
            <a:pPr indent="0" lvl="0" marL="0" marR="0" rtl="0" algn="ctr">
              <a:lnSpc>
                <a:spcPct val="14003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193" u="none" cap="none" strike="noStrike">
                <a:solidFill>
                  <a:srgbClr val="1E605C"/>
                </a:solidFill>
                <a:latin typeface="Arimo"/>
                <a:ea typeface="Arimo"/>
                <a:cs typeface="Arimo"/>
                <a:sym typeface="Arimo"/>
              </a:rPr>
              <a:t>2</a:t>
            </a:r>
            <a:endParaRPr/>
          </a:p>
          <a:p>
            <a:pPr indent="0" lvl="0" marL="0" marR="0" rtl="0" algn="ctr">
              <a:lnSpc>
                <a:spcPct val="14003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193" u="none" cap="none" strike="noStrike">
                <a:solidFill>
                  <a:srgbClr val="1E605C"/>
                </a:solidFill>
                <a:latin typeface="Arimo"/>
                <a:ea typeface="Arimo"/>
                <a:cs typeface="Arimo"/>
                <a:sym typeface="Arimo"/>
              </a:rPr>
              <a:t>3</a:t>
            </a:r>
            <a:endParaRPr/>
          </a:p>
          <a:p>
            <a:pPr indent="0" lvl="0" marL="0" marR="0" rtl="0" algn="ctr">
              <a:lnSpc>
                <a:spcPct val="14003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193" u="none" cap="none" strike="noStrike">
                <a:solidFill>
                  <a:srgbClr val="1E605C"/>
                </a:solidFill>
                <a:latin typeface="Arimo"/>
                <a:ea typeface="Arimo"/>
                <a:cs typeface="Arimo"/>
                <a:sym typeface="Arimo"/>
              </a:rPr>
              <a:t>4</a:t>
            </a:r>
            <a:endParaRPr/>
          </a:p>
          <a:p>
            <a:pPr indent="0" lvl="0" marL="0" marR="0" rtl="0" algn="ctr">
              <a:lnSpc>
                <a:spcPct val="14003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193" u="none" cap="none" strike="noStrike">
                <a:solidFill>
                  <a:srgbClr val="1E605C"/>
                </a:solidFill>
                <a:latin typeface="Arimo"/>
                <a:ea typeface="Arimo"/>
                <a:cs typeface="Arimo"/>
                <a:sym typeface="Arimo"/>
              </a:rPr>
              <a:t>5</a:t>
            </a:r>
            <a:endParaRPr/>
          </a:p>
          <a:p>
            <a:pPr indent="0" lvl="0" marL="0" marR="0" rtl="0" algn="ctr">
              <a:lnSpc>
                <a:spcPct val="14003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193" u="none" cap="none" strike="noStrike">
                <a:solidFill>
                  <a:srgbClr val="1E605C"/>
                </a:solidFill>
                <a:latin typeface="Arimo"/>
                <a:ea typeface="Arimo"/>
                <a:cs typeface="Arimo"/>
                <a:sym typeface="Arimo"/>
              </a:rPr>
              <a:t>6</a:t>
            </a:r>
            <a:endParaRPr/>
          </a:p>
          <a:p>
            <a:pPr indent="0" lvl="0" marL="0" marR="0" rtl="0" algn="ctr">
              <a:lnSpc>
                <a:spcPct val="14003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193" u="none" cap="none" strike="noStrike">
                <a:solidFill>
                  <a:srgbClr val="1E605C"/>
                </a:solidFill>
                <a:latin typeface="Arimo"/>
                <a:ea typeface="Arimo"/>
                <a:cs typeface="Arimo"/>
                <a:sym typeface="Arimo"/>
              </a:rPr>
              <a:t>7</a:t>
            </a:r>
            <a:endParaRPr/>
          </a:p>
          <a:p>
            <a:pPr indent="0" lvl="0" marL="0" marR="0" rtl="0" algn="ctr">
              <a:lnSpc>
                <a:spcPct val="14003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193" u="none" cap="none" strike="noStrike">
                <a:solidFill>
                  <a:srgbClr val="1E605C"/>
                </a:solidFill>
                <a:latin typeface="Arimo"/>
                <a:ea typeface="Arimo"/>
                <a:cs typeface="Arimo"/>
                <a:sym typeface="Arimo"/>
              </a:rPr>
              <a:t>8</a:t>
            </a:r>
            <a:endParaRPr/>
          </a:p>
          <a:p>
            <a:pPr indent="0" lvl="0" marL="0" marR="0" rtl="0" algn="ctr">
              <a:lnSpc>
                <a:spcPct val="14003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193" u="none" cap="none" strike="noStrike">
                <a:solidFill>
                  <a:srgbClr val="1E605C"/>
                </a:solidFill>
                <a:latin typeface="Arimo"/>
                <a:ea typeface="Arimo"/>
                <a:cs typeface="Arimo"/>
                <a:sym typeface="Arimo"/>
              </a:rPr>
              <a:t>9</a:t>
            </a:r>
            <a:endParaRPr/>
          </a:p>
          <a:p>
            <a:pPr indent="0" lvl="0" marL="0" marR="0" rtl="0" algn="ctr">
              <a:lnSpc>
                <a:spcPct val="14003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193" u="none" cap="none" strike="noStrike">
                <a:solidFill>
                  <a:srgbClr val="1E605C"/>
                </a:solidFill>
                <a:latin typeface="Arimo"/>
                <a:ea typeface="Arimo"/>
                <a:cs typeface="Arimo"/>
                <a:sym typeface="Arimo"/>
              </a:rPr>
              <a:t>10</a:t>
            </a:r>
            <a:endParaRPr/>
          </a:p>
          <a:p>
            <a:pPr indent="0" lvl="0" marL="0" marR="0" rtl="0" algn="ctr">
              <a:lnSpc>
                <a:spcPct val="14003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193" u="none" cap="none" strike="noStrike">
                <a:solidFill>
                  <a:srgbClr val="1E605C"/>
                </a:solidFill>
                <a:latin typeface="Arimo"/>
                <a:ea typeface="Arimo"/>
                <a:cs typeface="Arimo"/>
                <a:sym typeface="Arimo"/>
              </a:rPr>
              <a:t>11</a:t>
            </a:r>
            <a:endParaRPr/>
          </a:p>
          <a:p>
            <a:pPr indent="0" lvl="0" marL="0" marR="0" rtl="0" algn="ctr">
              <a:lnSpc>
                <a:spcPct val="14003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193" u="none" cap="none" strike="noStrike">
                <a:solidFill>
                  <a:srgbClr val="1E605C"/>
                </a:solidFill>
                <a:latin typeface="Arimo"/>
                <a:ea typeface="Arimo"/>
                <a:cs typeface="Arimo"/>
                <a:sym typeface="Arimo"/>
              </a:rPr>
              <a:t>12</a:t>
            </a:r>
            <a:endParaRPr/>
          </a:p>
          <a:p>
            <a:pPr indent="0" lvl="0" marL="0" marR="0" rtl="0" algn="ctr">
              <a:lnSpc>
                <a:spcPct val="14003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193" u="none" cap="none" strike="noStrike">
                <a:solidFill>
                  <a:srgbClr val="1E605C"/>
                </a:solidFill>
                <a:latin typeface="Arimo"/>
                <a:ea typeface="Arimo"/>
                <a:cs typeface="Arimo"/>
                <a:sym typeface="Arimo"/>
              </a:rPr>
              <a:t>13</a:t>
            </a:r>
            <a:endParaRPr/>
          </a:p>
          <a:p>
            <a:pPr indent="0" lvl="0" marL="0" marR="0" rtl="0" algn="ctr">
              <a:lnSpc>
                <a:spcPct val="14003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193" u="none" cap="none" strike="noStrike">
                <a:solidFill>
                  <a:srgbClr val="1E605C"/>
                </a:solidFill>
                <a:latin typeface="Arimo"/>
                <a:ea typeface="Arimo"/>
                <a:cs typeface="Arimo"/>
                <a:sym typeface="Arimo"/>
              </a:rPr>
              <a:t>14</a:t>
            </a:r>
            <a:endParaRPr/>
          </a:p>
          <a:p>
            <a:pPr indent="0" lvl="0" marL="0" marR="0" rtl="0" algn="ctr">
              <a:lnSpc>
                <a:spcPct val="14003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193" u="none" cap="none" strike="noStrike">
                <a:solidFill>
                  <a:srgbClr val="1E605C"/>
                </a:solidFill>
                <a:latin typeface="Arimo"/>
                <a:ea typeface="Arimo"/>
                <a:cs typeface="Arimo"/>
                <a:sym typeface="Arimo"/>
              </a:rPr>
              <a:t>15</a:t>
            </a:r>
            <a:endParaRPr/>
          </a:p>
          <a:p>
            <a:pPr indent="0" lvl="0" marL="0" marR="0" rtl="0" algn="ctr">
              <a:lnSpc>
                <a:spcPct val="14003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193" u="none" cap="none" strike="noStrike">
                <a:solidFill>
                  <a:srgbClr val="1E605C"/>
                </a:solidFill>
                <a:latin typeface="Arimo"/>
                <a:ea typeface="Arimo"/>
                <a:cs typeface="Arimo"/>
                <a:sym typeface="Arimo"/>
              </a:rPr>
              <a:t>16</a:t>
            </a:r>
            <a:endParaRPr/>
          </a:p>
          <a:p>
            <a:pPr indent="0" lvl="0" marL="0" marR="0" rtl="0" algn="ctr">
              <a:lnSpc>
                <a:spcPct val="14003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193" u="none" cap="none" strike="noStrike">
                <a:solidFill>
                  <a:srgbClr val="1E605C"/>
                </a:solidFill>
                <a:latin typeface="Arimo"/>
                <a:ea typeface="Arimo"/>
                <a:cs typeface="Arimo"/>
                <a:sym typeface="Arimo"/>
              </a:rPr>
              <a:t>17</a:t>
            </a:r>
            <a:endParaRPr/>
          </a:p>
          <a:p>
            <a:pPr indent="0" lvl="0" marL="0" marR="0" rtl="0" algn="ctr">
              <a:lnSpc>
                <a:spcPct val="14003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193" u="none" cap="none" strike="noStrike">
                <a:solidFill>
                  <a:srgbClr val="1E605C"/>
                </a:solidFill>
                <a:latin typeface="Arimo"/>
                <a:ea typeface="Arimo"/>
                <a:cs typeface="Arimo"/>
                <a:sym typeface="Arimo"/>
              </a:rPr>
              <a:t>18</a:t>
            </a:r>
            <a:endParaRPr/>
          </a:p>
          <a:p>
            <a:pPr indent="0" lvl="0" marL="0" marR="0" rtl="0" algn="ctr">
              <a:lnSpc>
                <a:spcPct val="14003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193" u="none" cap="none" strike="noStrike">
                <a:solidFill>
                  <a:srgbClr val="1E605C"/>
                </a:solidFill>
                <a:latin typeface="Arimo"/>
                <a:ea typeface="Arimo"/>
                <a:cs typeface="Arimo"/>
                <a:sym typeface="Arimo"/>
              </a:rPr>
              <a:t>19</a:t>
            </a:r>
            <a:endParaRPr/>
          </a:p>
          <a:p>
            <a:pPr indent="0" lvl="0" marL="0" marR="0" rtl="0" algn="ctr">
              <a:lnSpc>
                <a:spcPct val="14003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193" u="none" cap="none" strike="noStrike">
                <a:solidFill>
                  <a:srgbClr val="1E605C"/>
                </a:solidFill>
                <a:latin typeface="Arimo"/>
                <a:ea typeface="Arimo"/>
                <a:cs typeface="Arimo"/>
                <a:sym typeface="Arimo"/>
              </a:rPr>
              <a:t>20</a:t>
            </a:r>
            <a:endParaRPr/>
          </a:p>
        </p:txBody>
      </p:sp>
      <p:sp>
        <p:nvSpPr>
          <p:cNvPr id="901" name="Google Shape;901;p26"/>
          <p:cNvSpPr txBox="1"/>
          <p:nvPr/>
        </p:nvSpPr>
        <p:spPr>
          <a:xfrm>
            <a:off x="4004612" y="1771375"/>
            <a:ext cx="301354" cy="770658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3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024" u="none" cap="none" strike="noStrike">
                <a:solidFill>
                  <a:srgbClr val="1E605C"/>
                </a:solidFill>
                <a:latin typeface="Arimo"/>
                <a:ea typeface="Arimo"/>
                <a:cs typeface="Arimo"/>
                <a:sym typeface="Arimo"/>
              </a:rPr>
              <a:t>2</a:t>
            </a:r>
            <a:r>
              <a:rPr b="1" i="0" lang="en-US" sz="2193" u="none" cap="none" strike="noStrike">
                <a:solidFill>
                  <a:srgbClr val="1E605C"/>
                </a:solidFill>
                <a:latin typeface="Alice"/>
                <a:ea typeface="Alice"/>
                <a:cs typeface="Alice"/>
                <a:sym typeface="Alice"/>
              </a:rPr>
              <a:t>1</a:t>
            </a:r>
            <a:endParaRPr/>
          </a:p>
          <a:p>
            <a:pPr indent="0" lvl="0" marL="0" marR="0" rtl="0" algn="ctr">
              <a:lnSpc>
                <a:spcPct val="14003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193" u="none" cap="none" strike="noStrike">
                <a:solidFill>
                  <a:srgbClr val="1E605C"/>
                </a:solidFill>
                <a:latin typeface="Alice"/>
                <a:ea typeface="Alice"/>
                <a:cs typeface="Alice"/>
                <a:sym typeface="Alice"/>
              </a:rPr>
              <a:t>2</a:t>
            </a:r>
            <a:r>
              <a:rPr b="1" i="0" lang="en-US" sz="2193" u="none" cap="none" strike="noStrike">
                <a:solidFill>
                  <a:srgbClr val="1E605C"/>
                </a:solidFill>
                <a:latin typeface="Arimo"/>
                <a:ea typeface="Arimo"/>
                <a:cs typeface="Arimo"/>
                <a:sym typeface="Arimo"/>
              </a:rPr>
              <a:t>2</a:t>
            </a:r>
            <a:endParaRPr/>
          </a:p>
          <a:p>
            <a:pPr indent="0" lvl="0" marL="0" marR="0" rtl="0" algn="ctr">
              <a:lnSpc>
                <a:spcPct val="14003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193" u="none" cap="none" strike="noStrike">
                <a:solidFill>
                  <a:srgbClr val="1E605C"/>
                </a:solidFill>
                <a:latin typeface="Alice"/>
                <a:ea typeface="Alice"/>
                <a:cs typeface="Alice"/>
                <a:sym typeface="Alice"/>
              </a:rPr>
              <a:t>2</a:t>
            </a:r>
            <a:r>
              <a:rPr b="1" i="0" lang="en-US" sz="2193" u="none" cap="none" strike="noStrike">
                <a:solidFill>
                  <a:srgbClr val="1E605C"/>
                </a:solidFill>
                <a:latin typeface="Arimo"/>
                <a:ea typeface="Arimo"/>
                <a:cs typeface="Arimo"/>
                <a:sym typeface="Arimo"/>
              </a:rPr>
              <a:t>3</a:t>
            </a:r>
            <a:endParaRPr/>
          </a:p>
          <a:p>
            <a:pPr indent="0" lvl="0" marL="0" marR="0" rtl="0" algn="ctr">
              <a:lnSpc>
                <a:spcPct val="14003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193" u="none" cap="none" strike="noStrike">
                <a:solidFill>
                  <a:srgbClr val="1E605C"/>
                </a:solidFill>
                <a:latin typeface="Alice"/>
                <a:ea typeface="Alice"/>
                <a:cs typeface="Alice"/>
                <a:sym typeface="Alice"/>
              </a:rPr>
              <a:t>2</a:t>
            </a:r>
            <a:r>
              <a:rPr b="1" i="0" lang="en-US" sz="2193" u="none" cap="none" strike="noStrike">
                <a:solidFill>
                  <a:srgbClr val="1E605C"/>
                </a:solidFill>
                <a:latin typeface="Arimo"/>
                <a:ea typeface="Arimo"/>
                <a:cs typeface="Arimo"/>
                <a:sym typeface="Arimo"/>
              </a:rPr>
              <a:t>4</a:t>
            </a:r>
            <a:endParaRPr/>
          </a:p>
          <a:p>
            <a:pPr indent="0" lvl="0" marL="0" marR="0" rtl="0" algn="ctr">
              <a:lnSpc>
                <a:spcPct val="14003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193" u="none" cap="none" strike="noStrike">
                <a:solidFill>
                  <a:srgbClr val="1E605C"/>
                </a:solidFill>
                <a:latin typeface="Alice"/>
                <a:ea typeface="Alice"/>
                <a:cs typeface="Alice"/>
                <a:sym typeface="Alice"/>
              </a:rPr>
              <a:t>2</a:t>
            </a:r>
            <a:r>
              <a:rPr b="1" i="0" lang="en-US" sz="2193" u="none" cap="none" strike="noStrike">
                <a:solidFill>
                  <a:srgbClr val="1E605C"/>
                </a:solidFill>
                <a:latin typeface="Arimo"/>
                <a:ea typeface="Arimo"/>
                <a:cs typeface="Arimo"/>
                <a:sym typeface="Arimo"/>
              </a:rPr>
              <a:t>5</a:t>
            </a:r>
            <a:endParaRPr/>
          </a:p>
          <a:p>
            <a:pPr indent="0" lvl="0" marL="0" marR="0" rtl="0" algn="ctr">
              <a:lnSpc>
                <a:spcPct val="14003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193" u="none" cap="none" strike="noStrike">
                <a:solidFill>
                  <a:srgbClr val="1E605C"/>
                </a:solidFill>
                <a:latin typeface="Alice"/>
                <a:ea typeface="Alice"/>
                <a:cs typeface="Alice"/>
                <a:sym typeface="Alice"/>
              </a:rPr>
              <a:t>2</a:t>
            </a:r>
            <a:r>
              <a:rPr b="1" i="0" lang="en-US" sz="2193" u="none" cap="none" strike="noStrike">
                <a:solidFill>
                  <a:srgbClr val="1E605C"/>
                </a:solidFill>
                <a:latin typeface="Arimo"/>
                <a:ea typeface="Arimo"/>
                <a:cs typeface="Arimo"/>
                <a:sym typeface="Arimo"/>
              </a:rPr>
              <a:t>6</a:t>
            </a:r>
            <a:endParaRPr/>
          </a:p>
          <a:p>
            <a:pPr indent="0" lvl="0" marL="0" marR="0" rtl="0" algn="ctr">
              <a:lnSpc>
                <a:spcPct val="14003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193" u="none" cap="none" strike="noStrike">
                <a:solidFill>
                  <a:srgbClr val="1E605C"/>
                </a:solidFill>
                <a:latin typeface="Alice"/>
                <a:ea typeface="Alice"/>
                <a:cs typeface="Alice"/>
                <a:sym typeface="Alice"/>
              </a:rPr>
              <a:t>2</a:t>
            </a:r>
            <a:r>
              <a:rPr b="1" i="0" lang="en-US" sz="2193" u="none" cap="none" strike="noStrike">
                <a:solidFill>
                  <a:srgbClr val="1E605C"/>
                </a:solidFill>
                <a:latin typeface="Arimo"/>
                <a:ea typeface="Arimo"/>
                <a:cs typeface="Arimo"/>
                <a:sym typeface="Arimo"/>
              </a:rPr>
              <a:t>7</a:t>
            </a:r>
            <a:endParaRPr/>
          </a:p>
          <a:p>
            <a:pPr indent="0" lvl="0" marL="0" marR="0" rtl="0" algn="ctr">
              <a:lnSpc>
                <a:spcPct val="14003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193" u="none" cap="none" strike="noStrike">
                <a:solidFill>
                  <a:srgbClr val="1E605C"/>
                </a:solidFill>
                <a:latin typeface="Alice"/>
                <a:ea typeface="Alice"/>
                <a:cs typeface="Alice"/>
                <a:sym typeface="Alice"/>
              </a:rPr>
              <a:t>2</a:t>
            </a:r>
            <a:r>
              <a:rPr b="1" i="0" lang="en-US" sz="2193" u="none" cap="none" strike="noStrike">
                <a:solidFill>
                  <a:srgbClr val="1E605C"/>
                </a:solidFill>
                <a:latin typeface="Arimo"/>
                <a:ea typeface="Arimo"/>
                <a:cs typeface="Arimo"/>
                <a:sym typeface="Arimo"/>
              </a:rPr>
              <a:t>8</a:t>
            </a:r>
            <a:endParaRPr/>
          </a:p>
          <a:p>
            <a:pPr indent="0" lvl="0" marL="0" marR="0" rtl="0" algn="ctr">
              <a:lnSpc>
                <a:spcPct val="14003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193" u="none" cap="none" strike="noStrike">
                <a:solidFill>
                  <a:srgbClr val="1E605C"/>
                </a:solidFill>
                <a:latin typeface="Alice"/>
                <a:ea typeface="Alice"/>
                <a:cs typeface="Alice"/>
                <a:sym typeface="Alice"/>
              </a:rPr>
              <a:t>2</a:t>
            </a:r>
            <a:r>
              <a:rPr b="1" i="0" lang="en-US" sz="2193" u="none" cap="none" strike="noStrike">
                <a:solidFill>
                  <a:srgbClr val="1E605C"/>
                </a:solidFill>
                <a:latin typeface="Arimo"/>
                <a:ea typeface="Arimo"/>
                <a:cs typeface="Arimo"/>
                <a:sym typeface="Arimo"/>
              </a:rPr>
              <a:t>9</a:t>
            </a:r>
            <a:endParaRPr/>
          </a:p>
          <a:p>
            <a:pPr indent="0" lvl="0" marL="0" marR="0" rtl="0" algn="ctr">
              <a:lnSpc>
                <a:spcPct val="14003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193" u="none" cap="none" strike="noStrike">
                <a:solidFill>
                  <a:srgbClr val="1E605C"/>
                </a:solidFill>
                <a:latin typeface="Alice"/>
                <a:ea typeface="Alice"/>
                <a:cs typeface="Alice"/>
                <a:sym typeface="Alice"/>
              </a:rPr>
              <a:t>3</a:t>
            </a:r>
            <a:r>
              <a:rPr b="1" i="0" lang="en-US" sz="2193" u="none" cap="none" strike="noStrike">
                <a:solidFill>
                  <a:srgbClr val="1E605C"/>
                </a:solidFill>
                <a:latin typeface="Arimo"/>
                <a:ea typeface="Arimo"/>
                <a:cs typeface="Arimo"/>
                <a:sym typeface="Arimo"/>
              </a:rPr>
              <a:t>0</a:t>
            </a:r>
            <a:endParaRPr/>
          </a:p>
          <a:p>
            <a:pPr indent="0" lvl="0" marL="0" marR="0" rtl="0" algn="ctr">
              <a:lnSpc>
                <a:spcPct val="14003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193" u="none" cap="none" strike="noStrike">
                <a:solidFill>
                  <a:srgbClr val="1E605C"/>
                </a:solidFill>
                <a:latin typeface="Alice"/>
                <a:ea typeface="Alice"/>
                <a:cs typeface="Alice"/>
                <a:sym typeface="Alice"/>
              </a:rPr>
              <a:t>3</a:t>
            </a:r>
            <a:r>
              <a:rPr b="1" i="0" lang="en-US" sz="2193" u="none" cap="none" strike="noStrike">
                <a:solidFill>
                  <a:srgbClr val="1E605C"/>
                </a:solidFill>
                <a:latin typeface="Arimo"/>
                <a:ea typeface="Arimo"/>
                <a:cs typeface="Arimo"/>
                <a:sym typeface="Arimo"/>
              </a:rPr>
              <a:t>1</a:t>
            </a:r>
            <a:endParaRPr/>
          </a:p>
          <a:p>
            <a:pPr indent="0" lvl="0" marL="0" marR="0" rtl="0" algn="ctr">
              <a:lnSpc>
                <a:spcPct val="14003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193" u="none" cap="none" strike="noStrike">
                <a:solidFill>
                  <a:srgbClr val="1E605C"/>
                </a:solidFill>
                <a:latin typeface="Alice"/>
                <a:ea typeface="Alice"/>
                <a:cs typeface="Alice"/>
                <a:sym typeface="Alice"/>
              </a:rPr>
              <a:t>3</a:t>
            </a:r>
            <a:r>
              <a:rPr b="1" i="0" lang="en-US" sz="2193" u="none" cap="none" strike="noStrike">
                <a:solidFill>
                  <a:srgbClr val="1E605C"/>
                </a:solidFill>
                <a:latin typeface="Arimo"/>
                <a:ea typeface="Arimo"/>
                <a:cs typeface="Arimo"/>
                <a:sym typeface="Arimo"/>
              </a:rPr>
              <a:t>2</a:t>
            </a:r>
            <a:endParaRPr/>
          </a:p>
          <a:p>
            <a:pPr indent="0" lvl="0" marL="0" marR="0" rtl="0" algn="ctr">
              <a:lnSpc>
                <a:spcPct val="14003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193" u="none" cap="none" strike="noStrike">
                <a:solidFill>
                  <a:srgbClr val="1E605C"/>
                </a:solidFill>
                <a:latin typeface="Alice"/>
                <a:ea typeface="Alice"/>
                <a:cs typeface="Alice"/>
                <a:sym typeface="Alice"/>
              </a:rPr>
              <a:t>3</a:t>
            </a:r>
            <a:r>
              <a:rPr b="1" i="0" lang="en-US" sz="2193" u="none" cap="none" strike="noStrike">
                <a:solidFill>
                  <a:srgbClr val="1E605C"/>
                </a:solidFill>
                <a:latin typeface="Arimo"/>
                <a:ea typeface="Arimo"/>
                <a:cs typeface="Arimo"/>
                <a:sym typeface="Arimo"/>
              </a:rPr>
              <a:t>3</a:t>
            </a:r>
            <a:endParaRPr/>
          </a:p>
          <a:p>
            <a:pPr indent="0" lvl="0" marL="0" marR="0" rtl="0" algn="ctr">
              <a:lnSpc>
                <a:spcPct val="14003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193" u="none" cap="none" strike="noStrike">
                <a:solidFill>
                  <a:srgbClr val="1E605C"/>
                </a:solidFill>
                <a:latin typeface="Alice"/>
                <a:ea typeface="Alice"/>
                <a:cs typeface="Alice"/>
                <a:sym typeface="Alice"/>
              </a:rPr>
              <a:t>3</a:t>
            </a:r>
            <a:r>
              <a:rPr b="1" i="0" lang="en-US" sz="2193" u="none" cap="none" strike="noStrike">
                <a:solidFill>
                  <a:srgbClr val="1E605C"/>
                </a:solidFill>
                <a:latin typeface="Arimo"/>
                <a:ea typeface="Arimo"/>
                <a:cs typeface="Arimo"/>
                <a:sym typeface="Arimo"/>
              </a:rPr>
              <a:t>4</a:t>
            </a:r>
            <a:endParaRPr/>
          </a:p>
          <a:p>
            <a:pPr indent="0" lvl="0" marL="0" marR="0" rtl="0" algn="ctr">
              <a:lnSpc>
                <a:spcPct val="14003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193" u="none" cap="none" strike="noStrike">
                <a:solidFill>
                  <a:srgbClr val="1E605C"/>
                </a:solidFill>
                <a:latin typeface="Alice"/>
                <a:ea typeface="Alice"/>
                <a:cs typeface="Alice"/>
                <a:sym typeface="Alice"/>
              </a:rPr>
              <a:t>3</a:t>
            </a:r>
            <a:r>
              <a:rPr b="1" i="0" lang="en-US" sz="2193" u="none" cap="none" strike="noStrike">
                <a:solidFill>
                  <a:srgbClr val="1E605C"/>
                </a:solidFill>
                <a:latin typeface="Arimo"/>
                <a:ea typeface="Arimo"/>
                <a:cs typeface="Arimo"/>
                <a:sym typeface="Arimo"/>
              </a:rPr>
              <a:t>5</a:t>
            </a:r>
            <a:endParaRPr/>
          </a:p>
          <a:p>
            <a:pPr indent="0" lvl="0" marL="0" marR="0" rtl="0" algn="ctr">
              <a:lnSpc>
                <a:spcPct val="14003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193" u="none" cap="none" strike="noStrike">
                <a:solidFill>
                  <a:srgbClr val="1E605C"/>
                </a:solidFill>
                <a:latin typeface="Alice"/>
                <a:ea typeface="Alice"/>
                <a:cs typeface="Alice"/>
                <a:sym typeface="Alice"/>
              </a:rPr>
              <a:t>3</a:t>
            </a:r>
            <a:r>
              <a:rPr b="1" i="0" lang="en-US" sz="2193" u="none" cap="none" strike="noStrike">
                <a:solidFill>
                  <a:srgbClr val="1E605C"/>
                </a:solidFill>
                <a:latin typeface="Arimo"/>
                <a:ea typeface="Arimo"/>
                <a:cs typeface="Arimo"/>
                <a:sym typeface="Arimo"/>
              </a:rPr>
              <a:t>6</a:t>
            </a:r>
            <a:endParaRPr/>
          </a:p>
          <a:p>
            <a:pPr indent="0" lvl="0" marL="0" marR="0" rtl="0" algn="ctr">
              <a:lnSpc>
                <a:spcPct val="14003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193" u="none" cap="none" strike="noStrike">
                <a:solidFill>
                  <a:srgbClr val="1E605C"/>
                </a:solidFill>
                <a:latin typeface="Alice"/>
                <a:ea typeface="Alice"/>
                <a:cs typeface="Alice"/>
                <a:sym typeface="Alice"/>
              </a:rPr>
              <a:t>3</a:t>
            </a:r>
            <a:r>
              <a:rPr b="1" i="0" lang="en-US" sz="2193" u="none" cap="none" strike="noStrike">
                <a:solidFill>
                  <a:srgbClr val="1E605C"/>
                </a:solidFill>
                <a:latin typeface="Arimo"/>
                <a:ea typeface="Arimo"/>
                <a:cs typeface="Arimo"/>
                <a:sym typeface="Arimo"/>
              </a:rPr>
              <a:t>7</a:t>
            </a:r>
            <a:endParaRPr/>
          </a:p>
          <a:p>
            <a:pPr indent="0" lvl="0" marL="0" marR="0" rtl="0" algn="ctr">
              <a:lnSpc>
                <a:spcPct val="14003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193" u="none" cap="none" strike="noStrike">
                <a:solidFill>
                  <a:srgbClr val="1E605C"/>
                </a:solidFill>
                <a:latin typeface="Alice"/>
                <a:ea typeface="Alice"/>
                <a:cs typeface="Alice"/>
                <a:sym typeface="Alice"/>
              </a:rPr>
              <a:t>3</a:t>
            </a:r>
            <a:r>
              <a:rPr b="1" i="0" lang="en-US" sz="2193" u="none" cap="none" strike="noStrike">
                <a:solidFill>
                  <a:srgbClr val="1E605C"/>
                </a:solidFill>
                <a:latin typeface="Arimo"/>
                <a:ea typeface="Arimo"/>
                <a:cs typeface="Arimo"/>
                <a:sym typeface="Arimo"/>
              </a:rPr>
              <a:t>8</a:t>
            </a:r>
            <a:endParaRPr/>
          </a:p>
          <a:p>
            <a:pPr indent="0" lvl="0" marL="0" marR="0" rtl="0" algn="ctr">
              <a:lnSpc>
                <a:spcPct val="14003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193" u="none" cap="none" strike="noStrike">
                <a:solidFill>
                  <a:srgbClr val="1E605C"/>
                </a:solidFill>
                <a:latin typeface="Alice"/>
                <a:ea typeface="Alice"/>
                <a:cs typeface="Alice"/>
                <a:sym typeface="Alice"/>
              </a:rPr>
              <a:t>3</a:t>
            </a:r>
            <a:r>
              <a:rPr b="1" i="0" lang="en-US" sz="2193" u="none" cap="none" strike="noStrike">
                <a:solidFill>
                  <a:srgbClr val="1E605C"/>
                </a:solidFill>
                <a:latin typeface="Arimo"/>
                <a:ea typeface="Arimo"/>
                <a:cs typeface="Arimo"/>
                <a:sym typeface="Arimo"/>
              </a:rPr>
              <a:t>9</a:t>
            </a:r>
            <a:endParaRPr/>
          </a:p>
          <a:p>
            <a:pPr indent="0" lvl="0" marL="0" marR="0" rtl="0" algn="ctr">
              <a:lnSpc>
                <a:spcPct val="14003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193" u="none" cap="none" strike="noStrike">
                <a:solidFill>
                  <a:srgbClr val="1E605C"/>
                </a:solidFill>
                <a:latin typeface="Alice"/>
                <a:ea typeface="Alice"/>
                <a:cs typeface="Alice"/>
                <a:sym typeface="Alice"/>
              </a:rPr>
              <a:t>4</a:t>
            </a:r>
            <a:r>
              <a:rPr b="1" i="0" lang="en-US" sz="2193" u="none" cap="none" strike="noStrike">
                <a:solidFill>
                  <a:srgbClr val="1E605C"/>
                </a:solidFill>
                <a:latin typeface="Arimo"/>
                <a:ea typeface="Arimo"/>
                <a:cs typeface="Arimo"/>
                <a:sym typeface="Arimo"/>
              </a:rPr>
              <a:t>0</a:t>
            </a:r>
            <a:endParaRPr/>
          </a:p>
        </p:txBody>
      </p:sp>
      <p:grpSp>
        <p:nvGrpSpPr>
          <p:cNvPr id="902" name="Google Shape;902;p26"/>
          <p:cNvGrpSpPr/>
          <p:nvPr/>
        </p:nvGrpSpPr>
        <p:grpSpPr>
          <a:xfrm>
            <a:off x="1061911" y="2017981"/>
            <a:ext cx="2518497" cy="7361370"/>
            <a:chOff x="0" y="0"/>
            <a:chExt cx="3357996" cy="9815159"/>
          </a:xfrm>
        </p:grpSpPr>
        <p:cxnSp>
          <p:nvCxnSpPr>
            <p:cNvPr id="903" name="Google Shape;903;p26"/>
            <p:cNvCxnSpPr/>
            <p:nvPr/>
          </p:nvCxnSpPr>
          <p:spPr>
            <a:xfrm>
              <a:off x="0" y="0"/>
              <a:ext cx="3357996" cy="0"/>
            </a:xfrm>
            <a:prstGeom prst="straightConnector1">
              <a:avLst/>
            </a:prstGeom>
            <a:noFill/>
            <a:ln cap="rnd" cmpd="sng" w="25400">
              <a:solidFill>
                <a:srgbClr val="2F9D96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904" name="Google Shape;904;p26"/>
            <p:cNvCxnSpPr/>
            <p:nvPr/>
          </p:nvCxnSpPr>
          <p:spPr>
            <a:xfrm>
              <a:off x="0" y="2066349"/>
              <a:ext cx="3357996" cy="0"/>
            </a:xfrm>
            <a:prstGeom prst="straightConnector1">
              <a:avLst/>
            </a:prstGeom>
            <a:noFill/>
            <a:ln cap="rnd" cmpd="sng" w="25400">
              <a:solidFill>
                <a:srgbClr val="2F9D96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905" name="Google Shape;905;p26"/>
            <p:cNvCxnSpPr/>
            <p:nvPr/>
          </p:nvCxnSpPr>
          <p:spPr>
            <a:xfrm>
              <a:off x="0" y="1033175"/>
              <a:ext cx="3357996" cy="0"/>
            </a:xfrm>
            <a:prstGeom prst="straightConnector1">
              <a:avLst/>
            </a:prstGeom>
            <a:noFill/>
            <a:ln cap="rnd" cmpd="sng" w="25400">
              <a:solidFill>
                <a:srgbClr val="2F9D96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906" name="Google Shape;906;p26"/>
            <p:cNvCxnSpPr/>
            <p:nvPr/>
          </p:nvCxnSpPr>
          <p:spPr>
            <a:xfrm>
              <a:off x="0" y="3099524"/>
              <a:ext cx="3357996" cy="0"/>
            </a:xfrm>
            <a:prstGeom prst="straightConnector1">
              <a:avLst/>
            </a:prstGeom>
            <a:noFill/>
            <a:ln cap="rnd" cmpd="sng" w="25400">
              <a:solidFill>
                <a:srgbClr val="2F9D96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907" name="Google Shape;907;p26"/>
            <p:cNvCxnSpPr/>
            <p:nvPr/>
          </p:nvCxnSpPr>
          <p:spPr>
            <a:xfrm>
              <a:off x="0" y="516587"/>
              <a:ext cx="3357996" cy="0"/>
            </a:xfrm>
            <a:prstGeom prst="straightConnector1">
              <a:avLst/>
            </a:prstGeom>
            <a:noFill/>
            <a:ln cap="rnd" cmpd="sng" w="25400">
              <a:solidFill>
                <a:srgbClr val="2F9D96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908" name="Google Shape;908;p26"/>
            <p:cNvCxnSpPr/>
            <p:nvPr/>
          </p:nvCxnSpPr>
          <p:spPr>
            <a:xfrm>
              <a:off x="0" y="2582937"/>
              <a:ext cx="3357996" cy="0"/>
            </a:xfrm>
            <a:prstGeom prst="straightConnector1">
              <a:avLst/>
            </a:prstGeom>
            <a:noFill/>
            <a:ln cap="rnd" cmpd="sng" w="25400">
              <a:solidFill>
                <a:srgbClr val="2F9D96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909" name="Google Shape;909;p26"/>
            <p:cNvCxnSpPr/>
            <p:nvPr/>
          </p:nvCxnSpPr>
          <p:spPr>
            <a:xfrm>
              <a:off x="0" y="1549762"/>
              <a:ext cx="3357996" cy="0"/>
            </a:xfrm>
            <a:prstGeom prst="straightConnector1">
              <a:avLst/>
            </a:prstGeom>
            <a:noFill/>
            <a:ln cap="rnd" cmpd="sng" w="25400">
              <a:solidFill>
                <a:srgbClr val="2F9D96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910" name="Google Shape;910;p26"/>
            <p:cNvCxnSpPr/>
            <p:nvPr/>
          </p:nvCxnSpPr>
          <p:spPr>
            <a:xfrm>
              <a:off x="0" y="3616111"/>
              <a:ext cx="3357996" cy="0"/>
            </a:xfrm>
            <a:prstGeom prst="straightConnector1">
              <a:avLst/>
            </a:prstGeom>
            <a:noFill/>
            <a:ln cap="rnd" cmpd="sng" w="25400">
              <a:solidFill>
                <a:srgbClr val="2F9D96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911" name="Google Shape;911;p26"/>
            <p:cNvCxnSpPr/>
            <p:nvPr/>
          </p:nvCxnSpPr>
          <p:spPr>
            <a:xfrm>
              <a:off x="0" y="8265397"/>
              <a:ext cx="3357996" cy="0"/>
            </a:xfrm>
            <a:prstGeom prst="straightConnector1">
              <a:avLst/>
            </a:prstGeom>
            <a:noFill/>
            <a:ln cap="rnd" cmpd="sng" w="25400">
              <a:solidFill>
                <a:srgbClr val="2F9D96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912" name="Google Shape;912;p26"/>
            <p:cNvCxnSpPr/>
            <p:nvPr/>
          </p:nvCxnSpPr>
          <p:spPr>
            <a:xfrm>
              <a:off x="0" y="9298572"/>
              <a:ext cx="3357996" cy="0"/>
            </a:xfrm>
            <a:prstGeom prst="straightConnector1">
              <a:avLst/>
            </a:prstGeom>
            <a:noFill/>
            <a:ln cap="rnd" cmpd="sng" w="25400">
              <a:solidFill>
                <a:srgbClr val="2F9D96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913" name="Google Shape;913;p26"/>
            <p:cNvCxnSpPr/>
            <p:nvPr/>
          </p:nvCxnSpPr>
          <p:spPr>
            <a:xfrm>
              <a:off x="0" y="8781984"/>
              <a:ext cx="3357996" cy="0"/>
            </a:xfrm>
            <a:prstGeom prst="straightConnector1">
              <a:avLst/>
            </a:prstGeom>
            <a:noFill/>
            <a:ln cap="rnd" cmpd="sng" w="25400">
              <a:solidFill>
                <a:srgbClr val="2F9D96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914" name="Google Shape;914;p26"/>
            <p:cNvCxnSpPr/>
            <p:nvPr/>
          </p:nvCxnSpPr>
          <p:spPr>
            <a:xfrm>
              <a:off x="0" y="9815159"/>
              <a:ext cx="3357996" cy="0"/>
            </a:xfrm>
            <a:prstGeom prst="straightConnector1">
              <a:avLst/>
            </a:prstGeom>
            <a:noFill/>
            <a:ln cap="rnd" cmpd="sng" w="25400">
              <a:solidFill>
                <a:srgbClr val="2F9D96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915" name="Google Shape;915;p26"/>
            <p:cNvCxnSpPr/>
            <p:nvPr/>
          </p:nvCxnSpPr>
          <p:spPr>
            <a:xfrm>
              <a:off x="0" y="4132698"/>
              <a:ext cx="3357996" cy="0"/>
            </a:xfrm>
            <a:prstGeom prst="straightConnector1">
              <a:avLst/>
            </a:prstGeom>
            <a:noFill/>
            <a:ln cap="rnd" cmpd="sng" w="25400">
              <a:solidFill>
                <a:srgbClr val="2F9D96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916" name="Google Shape;916;p26"/>
            <p:cNvCxnSpPr/>
            <p:nvPr/>
          </p:nvCxnSpPr>
          <p:spPr>
            <a:xfrm>
              <a:off x="0" y="6199048"/>
              <a:ext cx="3357996" cy="0"/>
            </a:xfrm>
            <a:prstGeom prst="straightConnector1">
              <a:avLst/>
            </a:prstGeom>
            <a:noFill/>
            <a:ln cap="rnd" cmpd="sng" w="25400">
              <a:solidFill>
                <a:srgbClr val="2F9D96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917" name="Google Shape;917;p26"/>
            <p:cNvCxnSpPr/>
            <p:nvPr/>
          </p:nvCxnSpPr>
          <p:spPr>
            <a:xfrm>
              <a:off x="0" y="5165873"/>
              <a:ext cx="3357996" cy="0"/>
            </a:xfrm>
            <a:prstGeom prst="straightConnector1">
              <a:avLst/>
            </a:prstGeom>
            <a:noFill/>
            <a:ln cap="rnd" cmpd="sng" w="25400">
              <a:solidFill>
                <a:srgbClr val="2F9D96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918" name="Google Shape;918;p26"/>
            <p:cNvCxnSpPr/>
            <p:nvPr/>
          </p:nvCxnSpPr>
          <p:spPr>
            <a:xfrm>
              <a:off x="0" y="7232222"/>
              <a:ext cx="3357996" cy="0"/>
            </a:xfrm>
            <a:prstGeom prst="straightConnector1">
              <a:avLst/>
            </a:prstGeom>
            <a:noFill/>
            <a:ln cap="rnd" cmpd="sng" w="25400">
              <a:solidFill>
                <a:srgbClr val="2F9D96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919" name="Google Shape;919;p26"/>
            <p:cNvCxnSpPr/>
            <p:nvPr/>
          </p:nvCxnSpPr>
          <p:spPr>
            <a:xfrm>
              <a:off x="0" y="4649286"/>
              <a:ext cx="3357996" cy="0"/>
            </a:xfrm>
            <a:prstGeom prst="straightConnector1">
              <a:avLst/>
            </a:prstGeom>
            <a:noFill/>
            <a:ln cap="rnd" cmpd="sng" w="25400">
              <a:solidFill>
                <a:srgbClr val="2F9D96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920" name="Google Shape;920;p26"/>
            <p:cNvCxnSpPr/>
            <p:nvPr/>
          </p:nvCxnSpPr>
          <p:spPr>
            <a:xfrm>
              <a:off x="0" y="6715635"/>
              <a:ext cx="3357996" cy="0"/>
            </a:xfrm>
            <a:prstGeom prst="straightConnector1">
              <a:avLst/>
            </a:prstGeom>
            <a:noFill/>
            <a:ln cap="rnd" cmpd="sng" w="25400">
              <a:solidFill>
                <a:srgbClr val="2F9D96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921" name="Google Shape;921;p26"/>
            <p:cNvCxnSpPr/>
            <p:nvPr/>
          </p:nvCxnSpPr>
          <p:spPr>
            <a:xfrm>
              <a:off x="0" y="5682460"/>
              <a:ext cx="3357996" cy="0"/>
            </a:xfrm>
            <a:prstGeom prst="straightConnector1">
              <a:avLst/>
            </a:prstGeom>
            <a:noFill/>
            <a:ln cap="rnd" cmpd="sng" w="25400">
              <a:solidFill>
                <a:srgbClr val="2F9D96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922" name="Google Shape;922;p26"/>
            <p:cNvCxnSpPr/>
            <p:nvPr/>
          </p:nvCxnSpPr>
          <p:spPr>
            <a:xfrm>
              <a:off x="0" y="7748810"/>
              <a:ext cx="3357996" cy="0"/>
            </a:xfrm>
            <a:prstGeom prst="straightConnector1">
              <a:avLst/>
            </a:prstGeom>
            <a:noFill/>
            <a:ln cap="rnd" cmpd="sng" w="25400">
              <a:solidFill>
                <a:srgbClr val="2F9D96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grpSp>
        <p:nvGrpSpPr>
          <p:cNvPr id="923" name="Google Shape;923;p26"/>
          <p:cNvGrpSpPr/>
          <p:nvPr/>
        </p:nvGrpSpPr>
        <p:grpSpPr>
          <a:xfrm>
            <a:off x="4476663" y="2017981"/>
            <a:ext cx="2518497" cy="7361370"/>
            <a:chOff x="0" y="0"/>
            <a:chExt cx="3357996" cy="9815159"/>
          </a:xfrm>
        </p:grpSpPr>
        <p:cxnSp>
          <p:nvCxnSpPr>
            <p:cNvPr id="924" name="Google Shape;924;p26"/>
            <p:cNvCxnSpPr/>
            <p:nvPr/>
          </p:nvCxnSpPr>
          <p:spPr>
            <a:xfrm>
              <a:off x="0" y="0"/>
              <a:ext cx="3357996" cy="0"/>
            </a:xfrm>
            <a:prstGeom prst="straightConnector1">
              <a:avLst/>
            </a:prstGeom>
            <a:noFill/>
            <a:ln cap="rnd" cmpd="sng" w="25400">
              <a:solidFill>
                <a:srgbClr val="2F9D96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925" name="Google Shape;925;p26"/>
            <p:cNvCxnSpPr/>
            <p:nvPr/>
          </p:nvCxnSpPr>
          <p:spPr>
            <a:xfrm>
              <a:off x="0" y="2066349"/>
              <a:ext cx="3357996" cy="0"/>
            </a:xfrm>
            <a:prstGeom prst="straightConnector1">
              <a:avLst/>
            </a:prstGeom>
            <a:noFill/>
            <a:ln cap="rnd" cmpd="sng" w="25400">
              <a:solidFill>
                <a:srgbClr val="2F9D96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926" name="Google Shape;926;p26"/>
            <p:cNvCxnSpPr/>
            <p:nvPr/>
          </p:nvCxnSpPr>
          <p:spPr>
            <a:xfrm>
              <a:off x="0" y="1033175"/>
              <a:ext cx="3357996" cy="0"/>
            </a:xfrm>
            <a:prstGeom prst="straightConnector1">
              <a:avLst/>
            </a:prstGeom>
            <a:noFill/>
            <a:ln cap="rnd" cmpd="sng" w="25400">
              <a:solidFill>
                <a:srgbClr val="2F9D96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927" name="Google Shape;927;p26"/>
            <p:cNvCxnSpPr/>
            <p:nvPr/>
          </p:nvCxnSpPr>
          <p:spPr>
            <a:xfrm>
              <a:off x="0" y="3099524"/>
              <a:ext cx="3357996" cy="0"/>
            </a:xfrm>
            <a:prstGeom prst="straightConnector1">
              <a:avLst/>
            </a:prstGeom>
            <a:noFill/>
            <a:ln cap="rnd" cmpd="sng" w="25400">
              <a:solidFill>
                <a:srgbClr val="2F9D96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928" name="Google Shape;928;p26"/>
            <p:cNvCxnSpPr/>
            <p:nvPr/>
          </p:nvCxnSpPr>
          <p:spPr>
            <a:xfrm>
              <a:off x="0" y="516587"/>
              <a:ext cx="3357996" cy="0"/>
            </a:xfrm>
            <a:prstGeom prst="straightConnector1">
              <a:avLst/>
            </a:prstGeom>
            <a:noFill/>
            <a:ln cap="rnd" cmpd="sng" w="25400">
              <a:solidFill>
                <a:srgbClr val="2F9D96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929" name="Google Shape;929;p26"/>
            <p:cNvCxnSpPr/>
            <p:nvPr/>
          </p:nvCxnSpPr>
          <p:spPr>
            <a:xfrm>
              <a:off x="0" y="2582937"/>
              <a:ext cx="3357996" cy="0"/>
            </a:xfrm>
            <a:prstGeom prst="straightConnector1">
              <a:avLst/>
            </a:prstGeom>
            <a:noFill/>
            <a:ln cap="rnd" cmpd="sng" w="25400">
              <a:solidFill>
                <a:srgbClr val="2F9D96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930" name="Google Shape;930;p26"/>
            <p:cNvCxnSpPr/>
            <p:nvPr/>
          </p:nvCxnSpPr>
          <p:spPr>
            <a:xfrm>
              <a:off x="0" y="1549762"/>
              <a:ext cx="3357996" cy="0"/>
            </a:xfrm>
            <a:prstGeom prst="straightConnector1">
              <a:avLst/>
            </a:prstGeom>
            <a:noFill/>
            <a:ln cap="rnd" cmpd="sng" w="25400">
              <a:solidFill>
                <a:srgbClr val="2F9D96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931" name="Google Shape;931;p26"/>
            <p:cNvCxnSpPr/>
            <p:nvPr/>
          </p:nvCxnSpPr>
          <p:spPr>
            <a:xfrm>
              <a:off x="0" y="3616111"/>
              <a:ext cx="3357996" cy="0"/>
            </a:xfrm>
            <a:prstGeom prst="straightConnector1">
              <a:avLst/>
            </a:prstGeom>
            <a:noFill/>
            <a:ln cap="rnd" cmpd="sng" w="25400">
              <a:solidFill>
                <a:srgbClr val="2F9D96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932" name="Google Shape;932;p26"/>
            <p:cNvCxnSpPr/>
            <p:nvPr/>
          </p:nvCxnSpPr>
          <p:spPr>
            <a:xfrm>
              <a:off x="0" y="8265397"/>
              <a:ext cx="3357996" cy="0"/>
            </a:xfrm>
            <a:prstGeom prst="straightConnector1">
              <a:avLst/>
            </a:prstGeom>
            <a:noFill/>
            <a:ln cap="rnd" cmpd="sng" w="25400">
              <a:solidFill>
                <a:srgbClr val="2F9D96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933" name="Google Shape;933;p26"/>
            <p:cNvCxnSpPr/>
            <p:nvPr/>
          </p:nvCxnSpPr>
          <p:spPr>
            <a:xfrm>
              <a:off x="0" y="9298572"/>
              <a:ext cx="3357996" cy="0"/>
            </a:xfrm>
            <a:prstGeom prst="straightConnector1">
              <a:avLst/>
            </a:prstGeom>
            <a:noFill/>
            <a:ln cap="rnd" cmpd="sng" w="25400">
              <a:solidFill>
                <a:srgbClr val="2F9D96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934" name="Google Shape;934;p26"/>
            <p:cNvCxnSpPr/>
            <p:nvPr/>
          </p:nvCxnSpPr>
          <p:spPr>
            <a:xfrm>
              <a:off x="0" y="8781984"/>
              <a:ext cx="3357996" cy="0"/>
            </a:xfrm>
            <a:prstGeom prst="straightConnector1">
              <a:avLst/>
            </a:prstGeom>
            <a:noFill/>
            <a:ln cap="rnd" cmpd="sng" w="25400">
              <a:solidFill>
                <a:srgbClr val="2F9D96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935" name="Google Shape;935;p26"/>
            <p:cNvCxnSpPr/>
            <p:nvPr/>
          </p:nvCxnSpPr>
          <p:spPr>
            <a:xfrm>
              <a:off x="0" y="9815159"/>
              <a:ext cx="3357996" cy="0"/>
            </a:xfrm>
            <a:prstGeom prst="straightConnector1">
              <a:avLst/>
            </a:prstGeom>
            <a:noFill/>
            <a:ln cap="rnd" cmpd="sng" w="25400">
              <a:solidFill>
                <a:srgbClr val="2F9D96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936" name="Google Shape;936;p26"/>
            <p:cNvCxnSpPr/>
            <p:nvPr/>
          </p:nvCxnSpPr>
          <p:spPr>
            <a:xfrm>
              <a:off x="0" y="4132698"/>
              <a:ext cx="3357996" cy="0"/>
            </a:xfrm>
            <a:prstGeom prst="straightConnector1">
              <a:avLst/>
            </a:prstGeom>
            <a:noFill/>
            <a:ln cap="rnd" cmpd="sng" w="25400">
              <a:solidFill>
                <a:srgbClr val="2F9D96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937" name="Google Shape;937;p26"/>
            <p:cNvCxnSpPr/>
            <p:nvPr/>
          </p:nvCxnSpPr>
          <p:spPr>
            <a:xfrm>
              <a:off x="0" y="6199048"/>
              <a:ext cx="3357996" cy="0"/>
            </a:xfrm>
            <a:prstGeom prst="straightConnector1">
              <a:avLst/>
            </a:prstGeom>
            <a:noFill/>
            <a:ln cap="rnd" cmpd="sng" w="25400">
              <a:solidFill>
                <a:srgbClr val="2F9D96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938" name="Google Shape;938;p26"/>
            <p:cNvCxnSpPr/>
            <p:nvPr/>
          </p:nvCxnSpPr>
          <p:spPr>
            <a:xfrm>
              <a:off x="0" y="5165873"/>
              <a:ext cx="3357996" cy="0"/>
            </a:xfrm>
            <a:prstGeom prst="straightConnector1">
              <a:avLst/>
            </a:prstGeom>
            <a:noFill/>
            <a:ln cap="rnd" cmpd="sng" w="25400">
              <a:solidFill>
                <a:srgbClr val="2F9D96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939" name="Google Shape;939;p26"/>
            <p:cNvCxnSpPr/>
            <p:nvPr/>
          </p:nvCxnSpPr>
          <p:spPr>
            <a:xfrm>
              <a:off x="0" y="7232222"/>
              <a:ext cx="3357996" cy="0"/>
            </a:xfrm>
            <a:prstGeom prst="straightConnector1">
              <a:avLst/>
            </a:prstGeom>
            <a:noFill/>
            <a:ln cap="rnd" cmpd="sng" w="25400">
              <a:solidFill>
                <a:srgbClr val="2F9D96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940" name="Google Shape;940;p26"/>
            <p:cNvCxnSpPr/>
            <p:nvPr/>
          </p:nvCxnSpPr>
          <p:spPr>
            <a:xfrm>
              <a:off x="0" y="4649286"/>
              <a:ext cx="3357996" cy="0"/>
            </a:xfrm>
            <a:prstGeom prst="straightConnector1">
              <a:avLst/>
            </a:prstGeom>
            <a:noFill/>
            <a:ln cap="rnd" cmpd="sng" w="25400">
              <a:solidFill>
                <a:srgbClr val="2F9D96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941" name="Google Shape;941;p26"/>
            <p:cNvCxnSpPr/>
            <p:nvPr/>
          </p:nvCxnSpPr>
          <p:spPr>
            <a:xfrm>
              <a:off x="0" y="6715635"/>
              <a:ext cx="3357996" cy="0"/>
            </a:xfrm>
            <a:prstGeom prst="straightConnector1">
              <a:avLst/>
            </a:prstGeom>
            <a:noFill/>
            <a:ln cap="rnd" cmpd="sng" w="25400">
              <a:solidFill>
                <a:srgbClr val="2F9D96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942" name="Google Shape;942;p26"/>
            <p:cNvCxnSpPr/>
            <p:nvPr/>
          </p:nvCxnSpPr>
          <p:spPr>
            <a:xfrm>
              <a:off x="0" y="5682460"/>
              <a:ext cx="3357996" cy="0"/>
            </a:xfrm>
            <a:prstGeom prst="straightConnector1">
              <a:avLst/>
            </a:prstGeom>
            <a:noFill/>
            <a:ln cap="rnd" cmpd="sng" w="25400">
              <a:solidFill>
                <a:srgbClr val="2F9D96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943" name="Google Shape;943;p26"/>
            <p:cNvCxnSpPr/>
            <p:nvPr/>
          </p:nvCxnSpPr>
          <p:spPr>
            <a:xfrm>
              <a:off x="0" y="7748810"/>
              <a:ext cx="3357996" cy="0"/>
            </a:xfrm>
            <a:prstGeom prst="straightConnector1">
              <a:avLst/>
            </a:prstGeom>
            <a:noFill/>
            <a:ln cap="rnd" cmpd="sng" w="25400">
              <a:solidFill>
                <a:srgbClr val="2F9D96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47" name="Shape 9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48" name="Google Shape;948;p27"/>
          <p:cNvGrpSpPr/>
          <p:nvPr/>
        </p:nvGrpSpPr>
        <p:grpSpPr>
          <a:xfrm>
            <a:off x="0" y="0"/>
            <a:ext cx="7811637" cy="10254831"/>
            <a:chOff x="0" y="0"/>
            <a:chExt cx="10415517" cy="13673107"/>
          </a:xfrm>
        </p:grpSpPr>
        <p:sp>
          <p:nvSpPr>
            <p:cNvPr id="949" name="Google Shape;949;p27"/>
            <p:cNvSpPr/>
            <p:nvPr/>
          </p:nvSpPr>
          <p:spPr>
            <a:xfrm>
              <a:off x="0" y="0"/>
              <a:ext cx="735448" cy="13673107"/>
            </a:xfrm>
            <a:custGeom>
              <a:rect b="b" l="l" r="r" t="t"/>
              <a:pathLst>
                <a:path extrusionOk="0" h="4503270" w="242221">
                  <a:moveTo>
                    <a:pt x="0" y="0"/>
                  </a:moveTo>
                  <a:lnTo>
                    <a:pt x="242221" y="0"/>
                  </a:lnTo>
                  <a:lnTo>
                    <a:pt x="242221" y="4503270"/>
                  </a:lnTo>
                  <a:lnTo>
                    <a:pt x="0" y="4503270"/>
                  </a:lnTo>
                  <a:close/>
                </a:path>
              </a:pathLst>
            </a:custGeom>
            <a:solidFill>
              <a:srgbClr val="E2E2E2">
                <a:alpha val="20392"/>
              </a:srgbClr>
            </a:solidFill>
            <a:ln>
              <a:noFill/>
            </a:ln>
          </p:spPr>
        </p:sp>
        <p:sp>
          <p:nvSpPr>
            <p:cNvPr id="950" name="Google Shape;950;p27"/>
            <p:cNvSpPr/>
            <p:nvPr/>
          </p:nvSpPr>
          <p:spPr>
            <a:xfrm>
              <a:off x="3226690" y="0"/>
              <a:ext cx="735448" cy="13673107"/>
            </a:xfrm>
            <a:custGeom>
              <a:rect b="b" l="l" r="r" t="t"/>
              <a:pathLst>
                <a:path extrusionOk="0" h="4503270" w="242221">
                  <a:moveTo>
                    <a:pt x="0" y="0"/>
                  </a:moveTo>
                  <a:lnTo>
                    <a:pt x="242221" y="0"/>
                  </a:lnTo>
                  <a:lnTo>
                    <a:pt x="242221" y="4503270"/>
                  </a:lnTo>
                  <a:lnTo>
                    <a:pt x="0" y="4503270"/>
                  </a:lnTo>
                  <a:close/>
                </a:path>
              </a:pathLst>
            </a:custGeom>
            <a:solidFill>
              <a:srgbClr val="E2E2E2">
                <a:alpha val="20392"/>
              </a:srgbClr>
            </a:solidFill>
            <a:ln>
              <a:noFill/>
            </a:ln>
          </p:spPr>
        </p:sp>
        <p:sp>
          <p:nvSpPr>
            <p:cNvPr id="951" name="Google Shape;951;p27"/>
            <p:cNvSpPr/>
            <p:nvPr/>
          </p:nvSpPr>
          <p:spPr>
            <a:xfrm>
              <a:off x="8066724" y="0"/>
              <a:ext cx="735448" cy="13673107"/>
            </a:xfrm>
            <a:custGeom>
              <a:rect b="b" l="l" r="r" t="t"/>
              <a:pathLst>
                <a:path extrusionOk="0" h="4503270" w="242221">
                  <a:moveTo>
                    <a:pt x="0" y="0"/>
                  </a:moveTo>
                  <a:lnTo>
                    <a:pt x="242221" y="0"/>
                  </a:lnTo>
                  <a:lnTo>
                    <a:pt x="242221" y="4503270"/>
                  </a:lnTo>
                  <a:lnTo>
                    <a:pt x="0" y="4503270"/>
                  </a:lnTo>
                  <a:close/>
                </a:path>
              </a:pathLst>
            </a:custGeom>
            <a:solidFill>
              <a:srgbClr val="E2E2E2">
                <a:alpha val="20392"/>
              </a:srgbClr>
            </a:solidFill>
            <a:ln>
              <a:noFill/>
            </a:ln>
          </p:spPr>
        </p:sp>
        <p:sp>
          <p:nvSpPr>
            <p:cNvPr id="952" name="Google Shape;952;p27"/>
            <p:cNvSpPr/>
            <p:nvPr/>
          </p:nvSpPr>
          <p:spPr>
            <a:xfrm>
              <a:off x="9680069" y="0"/>
              <a:ext cx="735448" cy="13673107"/>
            </a:xfrm>
            <a:custGeom>
              <a:rect b="b" l="l" r="r" t="t"/>
              <a:pathLst>
                <a:path extrusionOk="0" h="4503270" w="242221">
                  <a:moveTo>
                    <a:pt x="0" y="0"/>
                  </a:moveTo>
                  <a:lnTo>
                    <a:pt x="242221" y="0"/>
                  </a:lnTo>
                  <a:lnTo>
                    <a:pt x="242221" y="4503270"/>
                  </a:lnTo>
                  <a:lnTo>
                    <a:pt x="0" y="4503270"/>
                  </a:lnTo>
                  <a:close/>
                </a:path>
              </a:pathLst>
            </a:custGeom>
            <a:solidFill>
              <a:srgbClr val="E2E2E2">
                <a:alpha val="20392"/>
              </a:srgbClr>
            </a:solidFill>
            <a:ln>
              <a:noFill/>
            </a:ln>
          </p:spPr>
        </p:sp>
        <p:sp>
          <p:nvSpPr>
            <p:cNvPr id="953" name="Google Shape;953;p27"/>
            <p:cNvSpPr/>
            <p:nvPr/>
          </p:nvSpPr>
          <p:spPr>
            <a:xfrm>
              <a:off x="1613345" y="0"/>
              <a:ext cx="735448" cy="13673107"/>
            </a:xfrm>
            <a:custGeom>
              <a:rect b="b" l="l" r="r" t="t"/>
              <a:pathLst>
                <a:path extrusionOk="0" h="4503270" w="242221">
                  <a:moveTo>
                    <a:pt x="0" y="0"/>
                  </a:moveTo>
                  <a:lnTo>
                    <a:pt x="242221" y="0"/>
                  </a:lnTo>
                  <a:lnTo>
                    <a:pt x="242221" y="4503270"/>
                  </a:lnTo>
                  <a:lnTo>
                    <a:pt x="0" y="4503270"/>
                  </a:lnTo>
                  <a:close/>
                </a:path>
              </a:pathLst>
            </a:custGeom>
            <a:solidFill>
              <a:srgbClr val="E2E2E2">
                <a:alpha val="20392"/>
              </a:srgbClr>
            </a:solidFill>
            <a:ln>
              <a:noFill/>
            </a:ln>
          </p:spPr>
        </p:sp>
        <p:sp>
          <p:nvSpPr>
            <p:cNvPr id="954" name="Google Shape;954;p27"/>
            <p:cNvSpPr/>
            <p:nvPr/>
          </p:nvSpPr>
          <p:spPr>
            <a:xfrm>
              <a:off x="6453379" y="0"/>
              <a:ext cx="735448" cy="13673107"/>
            </a:xfrm>
            <a:custGeom>
              <a:rect b="b" l="l" r="r" t="t"/>
              <a:pathLst>
                <a:path extrusionOk="0" h="4503270" w="242221">
                  <a:moveTo>
                    <a:pt x="0" y="0"/>
                  </a:moveTo>
                  <a:lnTo>
                    <a:pt x="242221" y="0"/>
                  </a:lnTo>
                  <a:lnTo>
                    <a:pt x="242221" y="4503270"/>
                  </a:lnTo>
                  <a:lnTo>
                    <a:pt x="0" y="4503270"/>
                  </a:lnTo>
                  <a:close/>
                </a:path>
              </a:pathLst>
            </a:custGeom>
            <a:solidFill>
              <a:srgbClr val="E2E2E2">
                <a:alpha val="20392"/>
              </a:srgbClr>
            </a:solidFill>
            <a:ln>
              <a:noFill/>
            </a:ln>
          </p:spPr>
        </p:sp>
        <p:sp>
          <p:nvSpPr>
            <p:cNvPr id="955" name="Google Shape;955;p27"/>
            <p:cNvSpPr/>
            <p:nvPr/>
          </p:nvSpPr>
          <p:spPr>
            <a:xfrm>
              <a:off x="4840034" y="0"/>
              <a:ext cx="735448" cy="13673107"/>
            </a:xfrm>
            <a:custGeom>
              <a:rect b="b" l="l" r="r" t="t"/>
              <a:pathLst>
                <a:path extrusionOk="0" h="4503270" w="242221">
                  <a:moveTo>
                    <a:pt x="0" y="0"/>
                  </a:moveTo>
                  <a:lnTo>
                    <a:pt x="242221" y="0"/>
                  </a:lnTo>
                  <a:lnTo>
                    <a:pt x="242221" y="4503270"/>
                  </a:lnTo>
                  <a:lnTo>
                    <a:pt x="0" y="4503270"/>
                  </a:lnTo>
                  <a:close/>
                </a:path>
              </a:pathLst>
            </a:custGeom>
            <a:solidFill>
              <a:srgbClr val="E2E2E2">
                <a:alpha val="20392"/>
              </a:srgbClr>
            </a:solidFill>
            <a:ln>
              <a:noFill/>
            </a:ln>
          </p:spPr>
        </p:sp>
      </p:grpSp>
      <p:sp>
        <p:nvSpPr>
          <p:cNvPr id="956" name="Google Shape;956;p27"/>
          <p:cNvSpPr/>
          <p:nvPr/>
        </p:nvSpPr>
        <p:spPr>
          <a:xfrm>
            <a:off x="390656" y="401113"/>
            <a:ext cx="6992184" cy="9256175"/>
          </a:xfrm>
          <a:custGeom>
            <a:rect b="b" l="l" r="r" t="t"/>
            <a:pathLst>
              <a:path extrusionOk="0" h="10726624" w="8102971">
                <a:moveTo>
                  <a:pt x="60960" y="482600"/>
                </a:moveTo>
                <a:cubicBezTo>
                  <a:pt x="289560" y="476250"/>
                  <a:pt x="474980" y="290830"/>
                  <a:pt x="481330" y="60960"/>
                </a:cubicBezTo>
                <a:lnTo>
                  <a:pt x="1043672" y="60960"/>
                </a:lnTo>
                <a:lnTo>
                  <a:pt x="1043672" y="0"/>
                </a:lnTo>
                <a:lnTo>
                  <a:pt x="417830" y="0"/>
                </a:lnTo>
                <a:lnTo>
                  <a:pt x="419100" y="31750"/>
                </a:lnTo>
                <a:lnTo>
                  <a:pt x="419100" y="49530"/>
                </a:lnTo>
                <a:cubicBezTo>
                  <a:pt x="419100" y="254000"/>
                  <a:pt x="252730" y="421640"/>
                  <a:pt x="46990" y="421640"/>
                </a:cubicBezTo>
                <a:lnTo>
                  <a:pt x="30480" y="421640"/>
                </a:lnTo>
                <a:lnTo>
                  <a:pt x="0" y="420370"/>
                </a:lnTo>
                <a:lnTo>
                  <a:pt x="0" y="848225"/>
                </a:lnTo>
                <a:lnTo>
                  <a:pt x="60960" y="848225"/>
                </a:lnTo>
                <a:lnTo>
                  <a:pt x="60960" y="482600"/>
                </a:lnTo>
                <a:close/>
                <a:moveTo>
                  <a:pt x="196850" y="599440"/>
                </a:moveTo>
                <a:cubicBezTo>
                  <a:pt x="392430" y="546100"/>
                  <a:pt x="546100" y="393700"/>
                  <a:pt x="598170" y="196850"/>
                </a:cubicBezTo>
                <a:lnTo>
                  <a:pt x="1043672" y="196850"/>
                </a:lnTo>
                <a:lnTo>
                  <a:pt x="1043672" y="181610"/>
                </a:lnTo>
                <a:lnTo>
                  <a:pt x="585470" y="181610"/>
                </a:lnTo>
                <a:lnTo>
                  <a:pt x="584200" y="187960"/>
                </a:lnTo>
                <a:cubicBezTo>
                  <a:pt x="534670" y="383540"/>
                  <a:pt x="382270" y="535940"/>
                  <a:pt x="186690" y="586740"/>
                </a:cubicBezTo>
                <a:lnTo>
                  <a:pt x="180340" y="588010"/>
                </a:lnTo>
                <a:lnTo>
                  <a:pt x="180340" y="848225"/>
                </a:lnTo>
                <a:lnTo>
                  <a:pt x="195580" y="848225"/>
                </a:lnTo>
                <a:lnTo>
                  <a:pt x="196850" y="599440"/>
                </a:lnTo>
                <a:close/>
                <a:moveTo>
                  <a:pt x="0" y="848225"/>
                </a:moveTo>
                <a:lnTo>
                  <a:pt x="60960" y="848225"/>
                </a:lnTo>
                <a:lnTo>
                  <a:pt x="60960" y="9831698"/>
                </a:lnTo>
                <a:lnTo>
                  <a:pt x="0" y="9831698"/>
                </a:lnTo>
                <a:lnTo>
                  <a:pt x="0" y="848225"/>
                </a:lnTo>
                <a:close/>
                <a:moveTo>
                  <a:pt x="181610" y="848225"/>
                </a:moveTo>
                <a:lnTo>
                  <a:pt x="196850" y="848225"/>
                </a:lnTo>
                <a:lnTo>
                  <a:pt x="196850" y="9831698"/>
                </a:lnTo>
                <a:lnTo>
                  <a:pt x="181610" y="9831698"/>
                </a:lnTo>
                <a:lnTo>
                  <a:pt x="181610" y="848225"/>
                </a:lnTo>
                <a:close/>
                <a:moveTo>
                  <a:pt x="1043672" y="10665664"/>
                </a:moveTo>
                <a:lnTo>
                  <a:pt x="7106972" y="10665664"/>
                </a:lnTo>
                <a:lnTo>
                  <a:pt x="7106972" y="10726624"/>
                </a:lnTo>
                <a:lnTo>
                  <a:pt x="1043672" y="10726624"/>
                </a:lnTo>
                <a:lnTo>
                  <a:pt x="1043672" y="10665664"/>
                </a:lnTo>
                <a:close/>
                <a:moveTo>
                  <a:pt x="1043672" y="10529774"/>
                </a:moveTo>
                <a:lnTo>
                  <a:pt x="7106972" y="10529774"/>
                </a:lnTo>
                <a:lnTo>
                  <a:pt x="7106972" y="10545014"/>
                </a:lnTo>
                <a:lnTo>
                  <a:pt x="1043672" y="10545014"/>
                </a:lnTo>
                <a:lnTo>
                  <a:pt x="1043672" y="10529774"/>
                </a:lnTo>
                <a:close/>
                <a:moveTo>
                  <a:pt x="481330" y="10665664"/>
                </a:moveTo>
                <a:cubicBezTo>
                  <a:pt x="480060" y="10431983"/>
                  <a:pt x="293370" y="10242753"/>
                  <a:pt x="60960" y="10235133"/>
                </a:cubicBezTo>
                <a:lnTo>
                  <a:pt x="60960" y="9829322"/>
                </a:lnTo>
                <a:lnTo>
                  <a:pt x="0" y="9829322"/>
                </a:lnTo>
                <a:lnTo>
                  <a:pt x="0" y="10297364"/>
                </a:lnTo>
                <a:lnTo>
                  <a:pt x="35560" y="10296093"/>
                </a:lnTo>
                <a:lnTo>
                  <a:pt x="49530" y="10296093"/>
                </a:lnTo>
                <a:cubicBezTo>
                  <a:pt x="254000" y="10296093"/>
                  <a:pt x="421640" y="10462464"/>
                  <a:pt x="421640" y="10668203"/>
                </a:cubicBezTo>
                <a:cubicBezTo>
                  <a:pt x="421640" y="10675824"/>
                  <a:pt x="421640" y="10683443"/>
                  <a:pt x="420370" y="10693603"/>
                </a:cubicBezTo>
                <a:lnTo>
                  <a:pt x="417830" y="10726624"/>
                </a:lnTo>
                <a:lnTo>
                  <a:pt x="1046928" y="10726624"/>
                </a:lnTo>
                <a:lnTo>
                  <a:pt x="1046928" y="10665664"/>
                </a:lnTo>
                <a:lnTo>
                  <a:pt x="481330" y="10665664"/>
                </a:lnTo>
                <a:close/>
                <a:moveTo>
                  <a:pt x="600710" y="10529774"/>
                </a:moveTo>
                <a:cubicBezTo>
                  <a:pt x="549910" y="10330383"/>
                  <a:pt x="397510" y="10172903"/>
                  <a:pt x="198120" y="10119564"/>
                </a:cubicBezTo>
                <a:lnTo>
                  <a:pt x="198120" y="9831698"/>
                </a:lnTo>
                <a:lnTo>
                  <a:pt x="182880" y="9831698"/>
                </a:lnTo>
                <a:lnTo>
                  <a:pt x="182880" y="10132264"/>
                </a:lnTo>
                <a:lnTo>
                  <a:pt x="189230" y="10133533"/>
                </a:lnTo>
                <a:cubicBezTo>
                  <a:pt x="387350" y="10185603"/>
                  <a:pt x="541020" y="10340543"/>
                  <a:pt x="588010" y="10539933"/>
                </a:cubicBezTo>
                <a:lnTo>
                  <a:pt x="589280" y="10546283"/>
                </a:lnTo>
                <a:lnTo>
                  <a:pt x="1046928" y="10546283"/>
                </a:lnTo>
                <a:lnTo>
                  <a:pt x="1046928" y="10531043"/>
                </a:lnTo>
                <a:lnTo>
                  <a:pt x="600710" y="10529774"/>
                </a:lnTo>
                <a:close/>
                <a:moveTo>
                  <a:pt x="8040741" y="10235133"/>
                </a:moveTo>
                <a:cubicBezTo>
                  <a:pt x="7805791" y="10238943"/>
                  <a:pt x="7615291" y="10429443"/>
                  <a:pt x="7614021" y="10665664"/>
                </a:cubicBezTo>
                <a:lnTo>
                  <a:pt x="7103715" y="10665664"/>
                </a:lnTo>
                <a:lnTo>
                  <a:pt x="7103715" y="10726624"/>
                </a:lnTo>
                <a:lnTo>
                  <a:pt x="7678791" y="10726624"/>
                </a:lnTo>
                <a:lnTo>
                  <a:pt x="7676251" y="10693603"/>
                </a:lnTo>
                <a:cubicBezTo>
                  <a:pt x="7674981" y="10683443"/>
                  <a:pt x="7674981" y="10674553"/>
                  <a:pt x="7674981" y="10668203"/>
                </a:cubicBezTo>
                <a:cubicBezTo>
                  <a:pt x="7674981" y="10463733"/>
                  <a:pt x="7841351" y="10296093"/>
                  <a:pt x="8047091" y="10296093"/>
                </a:cubicBezTo>
                <a:cubicBezTo>
                  <a:pt x="8054711" y="10296093"/>
                  <a:pt x="8062331" y="10296093"/>
                  <a:pt x="8069951" y="10297364"/>
                </a:cubicBezTo>
                <a:lnTo>
                  <a:pt x="8102971" y="10299903"/>
                </a:lnTo>
                <a:lnTo>
                  <a:pt x="8102971" y="9831698"/>
                </a:lnTo>
                <a:lnTo>
                  <a:pt x="8042011" y="9831698"/>
                </a:lnTo>
                <a:lnTo>
                  <a:pt x="8040741" y="10235133"/>
                </a:lnTo>
                <a:close/>
                <a:moveTo>
                  <a:pt x="7904852" y="10117024"/>
                </a:moveTo>
                <a:cubicBezTo>
                  <a:pt x="7705461" y="10169093"/>
                  <a:pt x="7545441" y="10329114"/>
                  <a:pt x="7495911" y="10528503"/>
                </a:cubicBezTo>
                <a:lnTo>
                  <a:pt x="7106972" y="10528503"/>
                </a:lnTo>
                <a:lnTo>
                  <a:pt x="7106972" y="10543743"/>
                </a:lnTo>
                <a:lnTo>
                  <a:pt x="7508611" y="10543743"/>
                </a:lnTo>
                <a:lnTo>
                  <a:pt x="7509881" y="10537393"/>
                </a:lnTo>
                <a:cubicBezTo>
                  <a:pt x="7558141" y="10338003"/>
                  <a:pt x="7716891" y="10177983"/>
                  <a:pt x="7915011" y="10129724"/>
                </a:cubicBezTo>
                <a:lnTo>
                  <a:pt x="7921361" y="10128453"/>
                </a:lnTo>
                <a:lnTo>
                  <a:pt x="7921361" y="9826945"/>
                </a:lnTo>
                <a:lnTo>
                  <a:pt x="7906121" y="9826945"/>
                </a:lnTo>
                <a:lnTo>
                  <a:pt x="7904852" y="10117024"/>
                </a:lnTo>
                <a:close/>
                <a:moveTo>
                  <a:pt x="8040741" y="848225"/>
                </a:moveTo>
                <a:lnTo>
                  <a:pt x="8101702" y="848225"/>
                </a:lnTo>
                <a:lnTo>
                  <a:pt x="8101702" y="9831698"/>
                </a:lnTo>
                <a:lnTo>
                  <a:pt x="8040741" y="9831698"/>
                </a:lnTo>
                <a:lnTo>
                  <a:pt x="8040741" y="848225"/>
                </a:lnTo>
                <a:close/>
                <a:moveTo>
                  <a:pt x="7904852" y="848225"/>
                </a:moveTo>
                <a:lnTo>
                  <a:pt x="7920091" y="848225"/>
                </a:lnTo>
                <a:lnTo>
                  <a:pt x="7920091" y="9831698"/>
                </a:lnTo>
                <a:lnTo>
                  <a:pt x="7904852" y="9831698"/>
                </a:lnTo>
                <a:lnTo>
                  <a:pt x="7904852" y="848225"/>
                </a:lnTo>
                <a:close/>
                <a:moveTo>
                  <a:pt x="7614021" y="60960"/>
                </a:moveTo>
                <a:cubicBezTo>
                  <a:pt x="7620371" y="292100"/>
                  <a:pt x="7808331" y="480060"/>
                  <a:pt x="8040741" y="482600"/>
                </a:cubicBezTo>
                <a:lnTo>
                  <a:pt x="8040741" y="845848"/>
                </a:lnTo>
                <a:lnTo>
                  <a:pt x="8101701" y="845848"/>
                </a:lnTo>
                <a:lnTo>
                  <a:pt x="8101701" y="419100"/>
                </a:lnTo>
                <a:lnTo>
                  <a:pt x="8068681" y="421640"/>
                </a:lnTo>
                <a:cubicBezTo>
                  <a:pt x="8061061" y="421640"/>
                  <a:pt x="8053441" y="422910"/>
                  <a:pt x="8045821" y="422910"/>
                </a:cubicBezTo>
                <a:cubicBezTo>
                  <a:pt x="7841351" y="422910"/>
                  <a:pt x="7673711" y="256540"/>
                  <a:pt x="7673711" y="50800"/>
                </a:cubicBezTo>
                <a:lnTo>
                  <a:pt x="7673711" y="33020"/>
                </a:lnTo>
                <a:lnTo>
                  <a:pt x="7674981" y="1270"/>
                </a:lnTo>
                <a:lnTo>
                  <a:pt x="7097202" y="1270"/>
                </a:lnTo>
                <a:lnTo>
                  <a:pt x="7097202" y="62230"/>
                </a:lnTo>
                <a:lnTo>
                  <a:pt x="7614021" y="60960"/>
                </a:lnTo>
                <a:close/>
                <a:moveTo>
                  <a:pt x="7497181" y="196850"/>
                </a:moveTo>
                <a:cubicBezTo>
                  <a:pt x="7550521" y="394970"/>
                  <a:pt x="7705461" y="549910"/>
                  <a:pt x="7904851" y="600710"/>
                </a:cubicBezTo>
                <a:lnTo>
                  <a:pt x="7904851" y="845848"/>
                </a:lnTo>
                <a:lnTo>
                  <a:pt x="7920091" y="845848"/>
                </a:lnTo>
                <a:lnTo>
                  <a:pt x="7920091" y="589280"/>
                </a:lnTo>
                <a:lnTo>
                  <a:pt x="7913741" y="588010"/>
                </a:lnTo>
                <a:cubicBezTo>
                  <a:pt x="7715621" y="539750"/>
                  <a:pt x="7560681" y="386080"/>
                  <a:pt x="7509881" y="187960"/>
                </a:cubicBezTo>
                <a:lnTo>
                  <a:pt x="7508611" y="181610"/>
                </a:lnTo>
                <a:lnTo>
                  <a:pt x="7103715" y="181610"/>
                </a:lnTo>
                <a:lnTo>
                  <a:pt x="7103715" y="196850"/>
                </a:lnTo>
                <a:lnTo>
                  <a:pt x="7497181" y="196850"/>
                </a:lnTo>
                <a:close/>
                <a:moveTo>
                  <a:pt x="1043672" y="0"/>
                </a:moveTo>
                <a:lnTo>
                  <a:pt x="7106972" y="0"/>
                </a:lnTo>
                <a:lnTo>
                  <a:pt x="7106972" y="60960"/>
                </a:lnTo>
                <a:lnTo>
                  <a:pt x="1043672" y="60960"/>
                </a:lnTo>
                <a:lnTo>
                  <a:pt x="1043672" y="0"/>
                </a:lnTo>
                <a:close/>
                <a:moveTo>
                  <a:pt x="1043672" y="181610"/>
                </a:moveTo>
                <a:lnTo>
                  <a:pt x="7106972" y="181610"/>
                </a:lnTo>
                <a:lnTo>
                  <a:pt x="7106972" y="196850"/>
                </a:lnTo>
                <a:lnTo>
                  <a:pt x="1043672" y="196850"/>
                </a:lnTo>
                <a:lnTo>
                  <a:pt x="1043672" y="181610"/>
                </a:lnTo>
                <a:close/>
              </a:path>
            </a:pathLst>
          </a:custGeom>
          <a:solidFill>
            <a:srgbClr val="0D907E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57" name="Google Shape;957;p27"/>
          <p:cNvSpPr/>
          <p:nvPr/>
        </p:nvSpPr>
        <p:spPr>
          <a:xfrm>
            <a:off x="390656" y="1050685"/>
            <a:ext cx="6991088" cy="888038"/>
          </a:xfrm>
          <a:custGeom>
            <a:rect b="b" l="l" r="r" t="t"/>
            <a:pathLst>
              <a:path extrusionOk="0" h="397586" w="3129997">
                <a:moveTo>
                  <a:pt x="0" y="0"/>
                </a:moveTo>
                <a:lnTo>
                  <a:pt x="3129997" y="0"/>
                </a:lnTo>
                <a:lnTo>
                  <a:pt x="3129997" y="397586"/>
                </a:lnTo>
                <a:lnTo>
                  <a:pt x="0" y="397586"/>
                </a:lnTo>
                <a:close/>
              </a:path>
            </a:pathLst>
          </a:custGeom>
          <a:solidFill>
            <a:srgbClr val="1E605C"/>
          </a:solidFill>
          <a:ln>
            <a:noFill/>
          </a:ln>
        </p:spPr>
      </p:sp>
      <p:sp>
        <p:nvSpPr>
          <p:cNvPr id="958" name="Google Shape;958;p27"/>
          <p:cNvSpPr txBox="1"/>
          <p:nvPr/>
        </p:nvSpPr>
        <p:spPr>
          <a:xfrm>
            <a:off x="1217538" y="1206709"/>
            <a:ext cx="5337300" cy="576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18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3743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Positive Words &amp; Quotes</a:t>
            </a:r>
            <a:endParaRPr sz="80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62" name="Shape 9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3" name="Google Shape;963;p28"/>
          <p:cNvSpPr/>
          <p:nvPr/>
        </p:nvSpPr>
        <p:spPr>
          <a:xfrm>
            <a:off x="406290" y="441960"/>
            <a:ext cx="6999058" cy="9174480"/>
          </a:xfrm>
          <a:custGeom>
            <a:rect b="b" l="l" r="r" t="t"/>
            <a:pathLst>
              <a:path extrusionOk="0" h="27392610" w="20897365">
                <a:moveTo>
                  <a:pt x="66040" y="5534547"/>
                </a:moveTo>
                <a:lnTo>
                  <a:pt x="63500" y="3688080"/>
                </a:lnTo>
                <a:lnTo>
                  <a:pt x="63500" y="792480"/>
                </a:lnTo>
                <a:lnTo>
                  <a:pt x="361950" y="792480"/>
                </a:lnTo>
                <a:lnTo>
                  <a:pt x="361950" y="728980"/>
                </a:lnTo>
                <a:lnTo>
                  <a:pt x="0" y="728980"/>
                </a:lnTo>
                <a:lnTo>
                  <a:pt x="0" y="3688080"/>
                </a:lnTo>
                <a:lnTo>
                  <a:pt x="2540" y="5534547"/>
                </a:lnTo>
                <a:lnTo>
                  <a:pt x="66040" y="5534547"/>
                </a:lnTo>
                <a:close/>
                <a:moveTo>
                  <a:pt x="1460500" y="792480"/>
                </a:moveTo>
                <a:lnTo>
                  <a:pt x="1460500" y="1103630"/>
                </a:lnTo>
                <a:lnTo>
                  <a:pt x="1524000" y="1103630"/>
                </a:lnTo>
                <a:lnTo>
                  <a:pt x="1524000" y="792480"/>
                </a:lnTo>
                <a:lnTo>
                  <a:pt x="1889760" y="792480"/>
                </a:lnTo>
                <a:lnTo>
                  <a:pt x="1889760" y="389890"/>
                </a:lnTo>
                <a:lnTo>
                  <a:pt x="1460500" y="389890"/>
                </a:lnTo>
                <a:lnTo>
                  <a:pt x="1460500" y="728980"/>
                </a:lnTo>
                <a:lnTo>
                  <a:pt x="1153160" y="728980"/>
                </a:lnTo>
                <a:lnTo>
                  <a:pt x="1153160" y="792480"/>
                </a:lnTo>
                <a:lnTo>
                  <a:pt x="1460500" y="792480"/>
                </a:lnTo>
                <a:close/>
                <a:moveTo>
                  <a:pt x="1524000" y="453390"/>
                </a:moveTo>
                <a:lnTo>
                  <a:pt x="1826260" y="453390"/>
                </a:lnTo>
                <a:lnTo>
                  <a:pt x="1826260" y="728980"/>
                </a:lnTo>
                <a:lnTo>
                  <a:pt x="1524000" y="728980"/>
                </a:lnTo>
                <a:lnTo>
                  <a:pt x="1524000" y="453390"/>
                </a:lnTo>
                <a:close/>
                <a:moveTo>
                  <a:pt x="792480" y="1461770"/>
                </a:moveTo>
                <a:lnTo>
                  <a:pt x="792480" y="1167130"/>
                </a:lnTo>
                <a:lnTo>
                  <a:pt x="728980" y="1167130"/>
                </a:lnTo>
                <a:lnTo>
                  <a:pt x="728980" y="1461770"/>
                </a:lnTo>
                <a:lnTo>
                  <a:pt x="368300" y="1461770"/>
                </a:lnTo>
                <a:lnTo>
                  <a:pt x="368300" y="1893570"/>
                </a:lnTo>
                <a:lnTo>
                  <a:pt x="792480" y="1893570"/>
                </a:lnTo>
                <a:lnTo>
                  <a:pt x="792480" y="1525270"/>
                </a:lnTo>
                <a:lnTo>
                  <a:pt x="1089660" y="1525270"/>
                </a:lnTo>
                <a:lnTo>
                  <a:pt x="1089660" y="1461770"/>
                </a:lnTo>
                <a:lnTo>
                  <a:pt x="792480" y="1461770"/>
                </a:lnTo>
                <a:close/>
                <a:moveTo>
                  <a:pt x="728980" y="1830070"/>
                </a:moveTo>
                <a:lnTo>
                  <a:pt x="431800" y="1830070"/>
                </a:lnTo>
                <a:lnTo>
                  <a:pt x="431800" y="1525270"/>
                </a:lnTo>
                <a:lnTo>
                  <a:pt x="728980" y="1525270"/>
                </a:lnTo>
                <a:lnTo>
                  <a:pt x="728980" y="1830070"/>
                </a:lnTo>
                <a:close/>
                <a:moveTo>
                  <a:pt x="1524000" y="1167130"/>
                </a:moveTo>
                <a:lnTo>
                  <a:pt x="1460500" y="1167130"/>
                </a:lnTo>
                <a:lnTo>
                  <a:pt x="1460500" y="1461770"/>
                </a:lnTo>
                <a:lnTo>
                  <a:pt x="1153160" y="1461770"/>
                </a:lnTo>
                <a:lnTo>
                  <a:pt x="1153160" y="1525270"/>
                </a:lnTo>
                <a:lnTo>
                  <a:pt x="1524000" y="1525270"/>
                </a:lnTo>
                <a:lnTo>
                  <a:pt x="1524000" y="1167130"/>
                </a:lnTo>
                <a:close/>
                <a:moveTo>
                  <a:pt x="728980" y="792480"/>
                </a:moveTo>
                <a:lnTo>
                  <a:pt x="728980" y="1103630"/>
                </a:lnTo>
                <a:lnTo>
                  <a:pt x="792480" y="1103630"/>
                </a:lnTo>
                <a:lnTo>
                  <a:pt x="792480" y="792480"/>
                </a:lnTo>
                <a:lnTo>
                  <a:pt x="1089660" y="792480"/>
                </a:lnTo>
                <a:lnTo>
                  <a:pt x="1089660" y="728980"/>
                </a:lnTo>
                <a:lnTo>
                  <a:pt x="792480" y="728980"/>
                </a:lnTo>
                <a:lnTo>
                  <a:pt x="792480" y="424180"/>
                </a:lnTo>
                <a:lnTo>
                  <a:pt x="728980" y="424180"/>
                </a:lnTo>
                <a:lnTo>
                  <a:pt x="728980" y="728980"/>
                </a:lnTo>
                <a:lnTo>
                  <a:pt x="425450" y="728980"/>
                </a:lnTo>
                <a:lnTo>
                  <a:pt x="425450" y="792480"/>
                </a:lnTo>
                <a:lnTo>
                  <a:pt x="728980" y="792480"/>
                </a:lnTo>
                <a:close/>
                <a:moveTo>
                  <a:pt x="792480" y="360680"/>
                </a:moveTo>
                <a:lnTo>
                  <a:pt x="792480" y="63500"/>
                </a:lnTo>
                <a:lnTo>
                  <a:pt x="4966213" y="63500"/>
                </a:lnTo>
                <a:lnTo>
                  <a:pt x="4966213" y="0"/>
                </a:lnTo>
                <a:lnTo>
                  <a:pt x="728980" y="0"/>
                </a:lnTo>
                <a:lnTo>
                  <a:pt x="728980" y="360680"/>
                </a:lnTo>
                <a:lnTo>
                  <a:pt x="792480" y="360680"/>
                </a:lnTo>
                <a:close/>
                <a:moveTo>
                  <a:pt x="728980" y="1167130"/>
                </a:moveTo>
                <a:lnTo>
                  <a:pt x="728980" y="1103630"/>
                </a:lnTo>
                <a:lnTo>
                  <a:pt x="425450" y="1103630"/>
                </a:lnTo>
                <a:lnTo>
                  <a:pt x="425450" y="792480"/>
                </a:lnTo>
                <a:lnTo>
                  <a:pt x="361950" y="792480"/>
                </a:lnTo>
                <a:lnTo>
                  <a:pt x="361950" y="1167130"/>
                </a:lnTo>
                <a:lnTo>
                  <a:pt x="728980" y="1167130"/>
                </a:lnTo>
                <a:close/>
                <a:moveTo>
                  <a:pt x="361950" y="728980"/>
                </a:moveTo>
                <a:lnTo>
                  <a:pt x="425450" y="728980"/>
                </a:lnTo>
                <a:lnTo>
                  <a:pt x="425450" y="424180"/>
                </a:lnTo>
                <a:lnTo>
                  <a:pt x="727710" y="424180"/>
                </a:lnTo>
                <a:lnTo>
                  <a:pt x="727710" y="360680"/>
                </a:lnTo>
                <a:lnTo>
                  <a:pt x="425450" y="360680"/>
                </a:lnTo>
                <a:lnTo>
                  <a:pt x="425450" y="0"/>
                </a:lnTo>
                <a:lnTo>
                  <a:pt x="0" y="0"/>
                </a:lnTo>
                <a:lnTo>
                  <a:pt x="0" y="424180"/>
                </a:lnTo>
                <a:lnTo>
                  <a:pt x="361950" y="424180"/>
                </a:lnTo>
                <a:lnTo>
                  <a:pt x="361950" y="728980"/>
                </a:lnTo>
                <a:close/>
                <a:moveTo>
                  <a:pt x="63500" y="360680"/>
                </a:moveTo>
                <a:lnTo>
                  <a:pt x="63500" y="63500"/>
                </a:lnTo>
                <a:lnTo>
                  <a:pt x="361950" y="63500"/>
                </a:lnTo>
                <a:lnTo>
                  <a:pt x="361950" y="360680"/>
                </a:lnTo>
                <a:lnTo>
                  <a:pt x="63500" y="360680"/>
                </a:lnTo>
                <a:close/>
                <a:moveTo>
                  <a:pt x="1089660" y="1167130"/>
                </a:moveTo>
                <a:lnTo>
                  <a:pt x="1089660" y="1461770"/>
                </a:lnTo>
                <a:lnTo>
                  <a:pt x="1153160" y="1461770"/>
                </a:lnTo>
                <a:lnTo>
                  <a:pt x="1153160" y="1167130"/>
                </a:lnTo>
                <a:lnTo>
                  <a:pt x="1460500" y="1167130"/>
                </a:lnTo>
                <a:lnTo>
                  <a:pt x="1460500" y="1103630"/>
                </a:lnTo>
                <a:lnTo>
                  <a:pt x="1153160" y="1103630"/>
                </a:lnTo>
                <a:lnTo>
                  <a:pt x="1153160" y="792480"/>
                </a:lnTo>
                <a:lnTo>
                  <a:pt x="1089660" y="792480"/>
                </a:lnTo>
                <a:lnTo>
                  <a:pt x="1089660" y="1103630"/>
                </a:lnTo>
                <a:lnTo>
                  <a:pt x="792480" y="1103630"/>
                </a:lnTo>
                <a:lnTo>
                  <a:pt x="792480" y="1167130"/>
                </a:lnTo>
                <a:lnTo>
                  <a:pt x="1089660" y="1167130"/>
                </a:lnTo>
                <a:close/>
                <a:moveTo>
                  <a:pt x="2255520" y="1167130"/>
                </a:moveTo>
                <a:lnTo>
                  <a:pt x="2255520" y="429260"/>
                </a:lnTo>
                <a:lnTo>
                  <a:pt x="4966213" y="429260"/>
                </a:lnTo>
                <a:lnTo>
                  <a:pt x="4966213" y="365760"/>
                </a:lnTo>
                <a:lnTo>
                  <a:pt x="2192020" y="365760"/>
                </a:lnTo>
                <a:lnTo>
                  <a:pt x="2192020" y="1103630"/>
                </a:lnTo>
                <a:lnTo>
                  <a:pt x="1524000" y="1103630"/>
                </a:lnTo>
                <a:lnTo>
                  <a:pt x="1524000" y="1167130"/>
                </a:lnTo>
                <a:lnTo>
                  <a:pt x="2255520" y="1167130"/>
                </a:lnTo>
                <a:close/>
                <a:moveTo>
                  <a:pt x="1089660" y="424180"/>
                </a:moveTo>
                <a:lnTo>
                  <a:pt x="1089660" y="728980"/>
                </a:lnTo>
                <a:lnTo>
                  <a:pt x="1153160" y="728980"/>
                </a:lnTo>
                <a:lnTo>
                  <a:pt x="1153160" y="360680"/>
                </a:lnTo>
                <a:lnTo>
                  <a:pt x="792480" y="360680"/>
                </a:lnTo>
                <a:lnTo>
                  <a:pt x="792480" y="424180"/>
                </a:lnTo>
                <a:lnTo>
                  <a:pt x="1089660" y="424180"/>
                </a:lnTo>
                <a:close/>
                <a:moveTo>
                  <a:pt x="425450" y="3688080"/>
                </a:moveTo>
                <a:lnTo>
                  <a:pt x="425450" y="2254250"/>
                </a:lnTo>
                <a:lnTo>
                  <a:pt x="1153160" y="2254250"/>
                </a:lnTo>
                <a:lnTo>
                  <a:pt x="1153160" y="1525270"/>
                </a:lnTo>
                <a:lnTo>
                  <a:pt x="1089660" y="1525270"/>
                </a:lnTo>
                <a:lnTo>
                  <a:pt x="1089660" y="2190750"/>
                </a:lnTo>
                <a:lnTo>
                  <a:pt x="361950" y="2190750"/>
                </a:lnTo>
                <a:lnTo>
                  <a:pt x="361950" y="3688080"/>
                </a:lnTo>
                <a:lnTo>
                  <a:pt x="365760" y="5534547"/>
                </a:lnTo>
                <a:lnTo>
                  <a:pt x="429260" y="5534547"/>
                </a:lnTo>
                <a:lnTo>
                  <a:pt x="425450" y="3688080"/>
                </a:lnTo>
                <a:close/>
                <a:moveTo>
                  <a:pt x="1089660" y="728980"/>
                </a:moveTo>
                <a:lnTo>
                  <a:pt x="1153160" y="728980"/>
                </a:lnTo>
                <a:lnTo>
                  <a:pt x="1153160" y="792480"/>
                </a:lnTo>
                <a:lnTo>
                  <a:pt x="1089660" y="792480"/>
                </a:lnTo>
                <a:lnTo>
                  <a:pt x="1089660" y="728980"/>
                </a:lnTo>
                <a:close/>
                <a:moveTo>
                  <a:pt x="728980" y="360680"/>
                </a:moveTo>
                <a:lnTo>
                  <a:pt x="792480" y="360680"/>
                </a:lnTo>
                <a:lnTo>
                  <a:pt x="792480" y="424180"/>
                </a:lnTo>
                <a:lnTo>
                  <a:pt x="728980" y="424180"/>
                </a:lnTo>
                <a:lnTo>
                  <a:pt x="728980" y="360680"/>
                </a:lnTo>
                <a:close/>
                <a:moveTo>
                  <a:pt x="728980" y="1103630"/>
                </a:moveTo>
                <a:lnTo>
                  <a:pt x="792480" y="1103630"/>
                </a:lnTo>
                <a:lnTo>
                  <a:pt x="792480" y="1167130"/>
                </a:lnTo>
                <a:lnTo>
                  <a:pt x="728980" y="1167130"/>
                </a:lnTo>
                <a:lnTo>
                  <a:pt x="728980" y="1103630"/>
                </a:lnTo>
                <a:close/>
                <a:moveTo>
                  <a:pt x="1089660" y="1461770"/>
                </a:moveTo>
                <a:lnTo>
                  <a:pt x="1153160" y="1461770"/>
                </a:lnTo>
                <a:lnTo>
                  <a:pt x="1153160" y="1525270"/>
                </a:lnTo>
                <a:lnTo>
                  <a:pt x="1089660" y="1525270"/>
                </a:lnTo>
                <a:lnTo>
                  <a:pt x="1089660" y="1461770"/>
                </a:lnTo>
                <a:close/>
                <a:moveTo>
                  <a:pt x="1460500" y="1103630"/>
                </a:moveTo>
                <a:lnTo>
                  <a:pt x="1524000" y="1103630"/>
                </a:lnTo>
                <a:lnTo>
                  <a:pt x="1524000" y="1167130"/>
                </a:lnTo>
                <a:lnTo>
                  <a:pt x="1460500" y="1167130"/>
                </a:lnTo>
                <a:lnTo>
                  <a:pt x="1460500" y="1103630"/>
                </a:lnTo>
                <a:close/>
                <a:moveTo>
                  <a:pt x="361950" y="728980"/>
                </a:moveTo>
                <a:lnTo>
                  <a:pt x="425450" y="728980"/>
                </a:lnTo>
                <a:lnTo>
                  <a:pt x="425450" y="792480"/>
                </a:lnTo>
                <a:lnTo>
                  <a:pt x="361950" y="792480"/>
                </a:lnTo>
                <a:lnTo>
                  <a:pt x="361950" y="728980"/>
                </a:lnTo>
                <a:close/>
                <a:moveTo>
                  <a:pt x="4966213" y="0"/>
                </a:moveTo>
                <a:lnTo>
                  <a:pt x="16032824" y="0"/>
                </a:lnTo>
                <a:lnTo>
                  <a:pt x="16032824" y="63500"/>
                </a:lnTo>
                <a:lnTo>
                  <a:pt x="4966213" y="63500"/>
                </a:lnTo>
                <a:lnTo>
                  <a:pt x="4966213" y="0"/>
                </a:lnTo>
                <a:close/>
                <a:moveTo>
                  <a:pt x="4966213" y="364490"/>
                </a:moveTo>
                <a:lnTo>
                  <a:pt x="16032824" y="364490"/>
                </a:lnTo>
                <a:lnTo>
                  <a:pt x="16032824" y="427990"/>
                </a:lnTo>
                <a:lnTo>
                  <a:pt x="4966213" y="427990"/>
                </a:lnTo>
                <a:lnTo>
                  <a:pt x="4966213" y="364490"/>
                </a:lnTo>
                <a:close/>
                <a:moveTo>
                  <a:pt x="20104884" y="63500"/>
                </a:moveTo>
                <a:lnTo>
                  <a:pt x="20104884" y="361950"/>
                </a:lnTo>
                <a:lnTo>
                  <a:pt x="20168384" y="361950"/>
                </a:lnTo>
                <a:lnTo>
                  <a:pt x="20168384" y="0"/>
                </a:lnTo>
                <a:lnTo>
                  <a:pt x="16032824" y="0"/>
                </a:lnTo>
                <a:lnTo>
                  <a:pt x="16032824" y="63500"/>
                </a:lnTo>
                <a:lnTo>
                  <a:pt x="20104884" y="63500"/>
                </a:lnTo>
                <a:close/>
                <a:moveTo>
                  <a:pt x="20104884" y="1460500"/>
                </a:moveTo>
                <a:lnTo>
                  <a:pt x="19793734" y="1460500"/>
                </a:lnTo>
                <a:lnTo>
                  <a:pt x="19793734" y="1524000"/>
                </a:lnTo>
                <a:lnTo>
                  <a:pt x="20104884" y="1524000"/>
                </a:lnTo>
                <a:lnTo>
                  <a:pt x="20104884" y="1889760"/>
                </a:lnTo>
                <a:lnTo>
                  <a:pt x="20507474" y="1889760"/>
                </a:lnTo>
                <a:lnTo>
                  <a:pt x="20507474" y="1460500"/>
                </a:lnTo>
                <a:lnTo>
                  <a:pt x="20168384" y="1460500"/>
                </a:lnTo>
                <a:lnTo>
                  <a:pt x="20168384" y="1153160"/>
                </a:lnTo>
                <a:lnTo>
                  <a:pt x="20104884" y="1153160"/>
                </a:lnTo>
                <a:lnTo>
                  <a:pt x="20104884" y="1460500"/>
                </a:lnTo>
                <a:close/>
                <a:moveTo>
                  <a:pt x="20443974" y="1524000"/>
                </a:moveTo>
                <a:lnTo>
                  <a:pt x="20443974" y="1826260"/>
                </a:lnTo>
                <a:lnTo>
                  <a:pt x="20168384" y="1826260"/>
                </a:lnTo>
                <a:lnTo>
                  <a:pt x="20168384" y="1524000"/>
                </a:lnTo>
                <a:lnTo>
                  <a:pt x="20443974" y="1524000"/>
                </a:lnTo>
                <a:close/>
                <a:moveTo>
                  <a:pt x="19435594" y="792480"/>
                </a:moveTo>
                <a:lnTo>
                  <a:pt x="19730234" y="792480"/>
                </a:lnTo>
                <a:lnTo>
                  <a:pt x="19730234" y="728980"/>
                </a:lnTo>
                <a:lnTo>
                  <a:pt x="19435594" y="728980"/>
                </a:lnTo>
                <a:lnTo>
                  <a:pt x="19435594" y="368300"/>
                </a:lnTo>
                <a:lnTo>
                  <a:pt x="19003794" y="368300"/>
                </a:lnTo>
                <a:lnTo>
                  <a:pt x="19003794" y="792480"/>
                </a:lnTo>
                <a:lnTo>
                  <a:pt x="19372094" y="792480"/>
                </a:lnTo>
                <a:lnTo>
                  <a:pt x="19372094" y="1089660"/>
                </a:lnTo>
                <a:lnTo>
                  <a:pt x="19435594" y="1089660"/>
                </a:lnTo>
                <a:lnTo>
                  <a:pt x="19435594" y="792480"/>
                </a:lnTo>
                <a:close/>
                <a:moveTo>
                  <a:pt x="19067294" y="728980"/>
                </a:moveTo>
                <a:lnTo>
                  <a:pt x="19067294" y="431800"/>
                </a:lnTo>
                <a:lnTo>
                  <a:pt x="19372094" y="431800"/>
                </a:lnTo>
                <a:lnTo>
                  <a:pt x="19372094" y="728980"/>
                </a:lnTo>
                <a:lnTo>
                  <a:pt x="19067294" y="728980"/>
                </a:lnTo>
                <a:close/>
                <a:moveTo>
                  <a:pt x="20104884" y="728980"/>
                </a:moveTo>
                <a:lnTo>
                  <a:pt x="19793734" y="728980"/>
                </a:lnTo>
                <a:lnTo>
                  <a:pt x="19793734" y="792480"/>
                </a:lnTo>
                <a:lnTo>
                  <a:pt x="20104884" y="792480"/>
                </a:lnTo>
                <a:lnTo>
                  <a:pt x="20104884" y="1089660"/>
                </a:lnTo>
                <a:lnTo>
                  <a:pt x="20168384" y="1089660"/>
                </a:lnTo>
                <a:lnTo>
                  <a:pt x="20168384" y="792480"/>
                </a:lnTo>
                <a:lnTo>
                  <a:pt x="20473184" y="792480"/>
                </a:lnTo>
                <a:lnTo>
                  <a:pt x="20473184" y="728980"/>
                </a:lnTo>
                <a:lnTo>
                  <a:pt x="20168384" y="728980"/>
                </a:lnTo>
                <a:lnTo>
                  <a:pt x="20168384" y="425450"/>
                </a:lnTo>
                <a:lnTo>
                  <a:pt x="20104884" y="425450"/>
                </a:lnTo>
                <a:lnTo>
                  <a:pt x="20104884" y="728980"/>
                </a:lnTo>
                <a:close/>
                <a:moveTo>
                  <a:pt x="20536684" y="792480"/>
                </a:moveTo>
                <a:lnTo>
                  <a:pt x="20833865" y="792480"/>
                </a:lnTo>
                <a:lnTo>
                  <a:pt x="20833865" y="5534547"/>
                </a:lnTo>
                <a:lnTo>
                  <a:pt x="20897365" y="5534547"/>
                </a:lnTo>
                <a:lnTo>
                  <a:pt x="20897365" y="728980"/>
                </a:lnTo>
                <a:lnTo>
                  <a:pt x="20536684" y="728980"/>
                </a:lnTo>
                <a:lnTo>
                  <a:pt x="20536684" y="792480"/>
                </a:lnTo>
                <a:close/>
                <a:moveTo>
                  <a:pt x="19372095" y="1524000"/>
                </a:moveTo>
                <a:lnTo>
                  <a:pt x="19730234" y="1524000"/>
                </a:lnTo>
                <a:lnTo>
                  <a:pt x="19730234" y="1460500"/>
                </a:lnTo>
                <a:lnTo>
                  <a:pt x="19435595" y="1460500"/>
                </a:lnTo>
                <a:lnTo>
                  <a:pt x="19435595" y="1153160"/>
                </a:lnTo>
                <a:lnTo>
                  <a:pt x="19372095" y="1153160"/>
                </a:lnTo>
                <a:lnTo>
                  <a:pt x="19372095" y="1524000"/>
                </a:lnTo>
                <a:close/>
                <a:moveTo>
                  <a:pt x="20473184" y="0"/>
                </a:moveTo>
                <a:lnTo>
                  <a:pt x="20473184" y="361950"/>
                </a:lnTo>
                <a:lnTo>
                  <a:pt x="20168384" y="361950"/>
                </a:lnTo>
                <a:lnTo>
                  <a:pt x="20168384" y="425450"/>
                </a:lnTo>
                <a:lnTo>
                  <a:pt x="20473184" y="425450"/>
                </a:lnTo>
                <a:lnTo>
                  <a:pt x="20473184" y="727710"/>
                </a:lnTo>
                <a:lnTo>
                  <a:pt x="20536684" y="727710"/>
                </a:lnTo>
                <a:lnTo>
                  <a:pt x="20536684" y="425450"/>
                </a:lnTo>
                <a:lnTo>
                  <a:pt x="20897365" y="425450"/>
                </a:lnTo>
                <a:lnTo>
                  <a:pt x="20897365" y="0"/>
                </a:lnTo>
                <a:lnTo>
                  <a:pt x="20473184" y="0"/>
                </a:lnTo>
                <a:close/>
                <a:moveTo>
                  <a:pt x="20833865" y="361950"/>
                </a:moveTo>
                <a:lnTo>
                  <a:pt x="20536684" y="361950"/>
                </a:lnTo>
                <a:lnTo>
                  <a:pt x="20536684" y="63500"/>
                </a:lnTo>
                <a:lnTo>
                  <a:pt x="20833865" y="63500"/>
                </a:lnTo>
                <a:lnTo>
                  <a:pt x="20833865" y="361950"/>
                </a:lnTo>
                <a:close/>
                <a:moveTo>
                  <a:pt x="20473184" y="1089660"/>
                </a:moveTo>
                <a:lnTo>
                  <a:pt x="20168384" y="1089660"/>
                </a:lnTo>
                <a:lnTo>
                  <a:pt x="20168384" y="1153160"/>
                </a:lnTo>
                <a:lnTo>
                  <a:pt x="20536684" y="1153160"/>
                </a:lnTo>
                <a:lnTo>
                  <a:pt x="20536684" y="792480"/>
                </a:lnTo>
                <a:lnTo>
                  <a:pt x="20473184" y="792480"/>
                </a:lnTo>
                <a:lnTo>
                  <a:pt x="20473184" y="1089660"/>
                </a:lnTo>
                <a:close/>
                <a:moveTo>
                  <a:pt x="19730234" y="1089660"/>
                </a:moveTo>
                <a:lnTo>
                  <a:pt x="19435594" y="1089660"/>
                </a:lnTo>
                <a:lnTo>
                  <a:pt x="19435594" y="1153160"/>
                </a:lnTo>
                <a:lnTo>
                  <a:pt x="19730234" y="1153160"/>
                </a:lnTo>
                <a:lnTo>
                  <a:pt x="19730234" y="1460500"/>
                </a:lnTo>
                <a:lnTo>
                  <a:pt x="19793734" y="1460500"/>
                </a:lnTo>
                <a:lnTo>
                  <a:pt x="19793734" y="1153160"/>
                </a:lnTo>
                <a:lnTo>
                  <a:pt x="20104884" y="1153160"/>
                </a:lnTo>
                <a:lnTo>
                  <a:pt x="20104884" y="1089660"/>
                </a:lnTo>
                <a:lnTo>
                  <a:pt x="19793734" y="1089660"/>
                </a:lnTo>
                <a:lnTo>
                  <a:pt x="19793734" y="792480"/>
                </a:lnTo>
                <a:lnTo>
                  <a:pt x="19730234" y="792480"/>
                </a:lnTo>
                <a:lnTo>
                  <a:pt x="19730234" y="1089660"/>
                </a:lnTo>
                <a:close/>
                <a:moveTo>
                  <a:pt x="17209284" y="425450"/>
                </a:moveTo>
                <a:lnTo>
                  <a:pt x="18643115" y="425450"/>
                </a:lnTo>
                <a:lnTo>
                  <a:pt x="18643115" y="1153160"/>
                </a:lnTo>
                <a:lnTo>
                  <a:pt x="19372094" y="1153160"/>
                </a:lnTo>
                <a:lnTo>
                  <a:pt x="19372094" y="1089660"/>
                </a:lnTo>
                <a:lnTo>
                  <a:pt x="18706615" y="1089660"/>
                </a:lnTo>
                <a:lnTo>
                  <a:pt x="18706615" y="361950"/>
                </a:lnTo>
                <a:lnTo>
                  <a:pt x="17209284" y="361950"/>
                </a:lnTo>
                <a:lnTo>
                  <a:pt x="16032824" y="363220"/>
                </a:lnTo>
                <a:lnTo>
                  <a:pt x="16032824" y="426720"/>
                </a:lnTo>
                <a:lnTo>
                  <a:pt x="17209284" y="425450"/>
                </a:lnTo>
                <a:close/>
                <a:moveTo>
                  <a:pt x="19730234" y="728980"/>
                </a:moveTo>
                <a:lnTo>
                  <a:pt x="19793734" y="728980"/>
                </a:lnTo>
                <a:lnTo>
                  <a:pt x="19793734" y="425450"/>
                </a:lnTo>
                <a:lnTo>
                  <a:pt x="20104884" y="425450"/>
                </a:lnTo>
                <a:lnTo>
                  <a:pt x="20104884" y="361950"/>
                </a:lnTo>
                <a:lnTo>
                  <a:pt x="19730234" y="361950"/>
                </a:lnTo>
                <a:lnTo>
                  <a:pt x="19730234" y="728980"/>
                </a:lnTo>
                <a:close/>
                <a:moveTo>
                  <a:pt x="19730234" y="2255520"/>
                </a:moveTo>
                <a:lnTo>
                  <a:pt x="20468104" y="2255520"/>
                </a:lnTo>
                <a:lnTo>
                  <a:pt x="20468104" y="5534547"/>
                </a:lnTo>
                <a:lnTo>
                  <a:pt x="20531604" y="5534547"/>
                </a:lnTo>
                <a:lnTo>
                  <a:pt x="20531604" y="2192020"/>
                </a:lnTo>
                <a:lnTo>
                  <a:pt x="19793734" y="2192020"/>
                </a:lnTo>
                <a:lnTo>
                  <a:pt x="19793734" y="1524000"/>
                </a:lnTo>
                <a:lnTo>
                  <a:pt x="19730234" y="1524000"/>
                </a:lnTo>
                <a:lnTo>
                  <a:pt x="19730234" y="2255520"/>
                </a:lnTo>
                <a:close/>
                <a:moveTo>
                  <a:pt x="20104884" y="1089660"/>
                </a:moveTo>
                <a:lnTo>
                  <a:pt x="20168384" y="1089660"/>
                </a:lnTo>
                <a:lnTo>
                  <a:pt x="20168384" y="1153160"/>
                </a:lnTo>
                <a:lnTo>
                  <a:pt x="20104884" y="1153160"/>
                </a:lnTo>
                <a:lnTo>
                  <a:pt x="20104884" y="1089660"/>
                </a:lnTo>
                <a:close/>
                <a:moveTo>
                  <a:pt x="19730234" y="1460500"/>
                </a:moveTo>
                <a:lnTo>
                  <a:pt x="19793734" y="1460500"/>
                </a:lnTo>
                <a:lnTo>
                  <a:pt x="19793734" y="1524000"/>
                </a:lnTo>
                <a:lnTo>
                  <a:pt x="19730234" y="1524000"/>
                </a:lnTo>
                <a:lnTo>
                  <a:pt x="19730234" y="1460500"/>
                </a:lnTo>
                <a:close/>
                <a:moveTo>
                  <a:pt x="20104884" y="361950"/>
                </a:moveTo>
                <a:lnTo>
                  <a:pt x="20168384" y="361950"/>
                </a:lnTo>
                <a:lnTo>
                  <a:pt x="20168384" y="425450"/>
                </a:lnTo>
                <a:lnTo>
                  <a:pt x="20104884" y="425450"/>
                </a:lnTo>
                <a:lnTo>
                  <a:pt x="20104884" y="361950"/>
                </a:lnTo>
                <a:close/>
                <a:moveTo>
                  <a:pt x="20473184" y="728980"/>
                </a:moveTo>
                <a:lnTo>
                  <a:pt x="20536684" y="728980"/>
                </a:lnTo>
                <a:lnTo>
                  <a:pt x="20536684" y="792480"/>
                </a:lnTo>
                <a:lnTo>
                  <a:pt x="20473184" y="792480"/>
                </a:lnTo>
                <a:lnTo>
                  <a:pt x="20473184" y="728980"/>
                </a:lnTo>
                <a:close/>
                <a:moveTo>
                  <a:pt x="19372094" y="1089660"/>
                </a:moveTo>
                <a:lnTo>
                  <a:pt x="19435594" y="1089660"/>
                </a:lnTo>
                <a:lnTo>
                  <a:pt x="19435594" y="1153160"/>
                </a:lnTo>
                <a:lnTo>
                  <a:pt x="19372094" y="1153160"/>
                </a:lnTo>
                <a:lnTo>
                  <a:pt x="19372094" y="1089660"/>
                </a:lnTo>
                <a:close/>
                <a:moveTo>
                  <a:pt x="19730234" y="728980"/>
                </a:moveTo>
                <a:lnTo>
                  <a:pt x="19793734" y="728980"/>
                </a:lnTo>
                <a:lnTo>
                  <a:pt x="19793734" y="792480"/>
                </a:lnTo>
                <a:lnTo>
                  <a:pt x="19730234" y="792480"/>
                </a:lnTo>
                <a:lnTo>
                  <a:pt x="19730234" y="728980"/>
                </a:lnTo>
                <a:close/>
                <a:moveTo>
                  <a:pt x="66040" y="5534547"/>
                </a:moveTo>
                <a:lnTo>
                  <a:pt x="2540" y="5534547"/>
                </a:lnTo>
                <a:lnTo>
                  <a:pt x="24130" y="22040926"/>
                </a:lnTo>
                <a:lnTo>
                  <a:pt x="87630" y="22040926"/>
                </a:lnTo>
                <a:lnTo>
                  <a:pt x="66040" y="5534547"/>
                </a:lnTo>
                <a:close/>
                <a:moveTo>
                  <a:pt x="429260" y="5534547"/>
                </a:moveTo>
                <a:lnTo>
                  <a:pt x="365760" y="5534547"/>
                </a:lnTo>
                <a:lnTo>
                  <a:pt x="388620" y="22040926"/>
                </a:lnTo>
                <a:lnTo>
                  <a:pt x="452120" y="22040926"/>
                </a:lnTo>
                <a:lnTo>
                  <a:pt x="429260" y="5534547"/>
                </a:lnTo>
                <a:close/>
                <a:moveTo>
                  <a:pt x="20833865" y="5534547"/>
                </a:moveTo>
                <a:lnTo>
                  <a:pt x="20897365" y="5534547"/>
                </a:lnTo>
                <a:lnTo>
                  <a:pt x="20897365" y="22040926"/>
                </a:lnTo>
                <a:lnTo>
                  <a:pt x="20833865" y="22040926"/>
                </a:lnTo>
                <a:lnTo>
                  <a:pt x="20833865" y="5534547"/>
                </a:lnTo>
                <a:close/>
                <a:moveTo>
                  <a:pt x="20469375" y="5534547"/>
                </a:moveTo>
                <a:lnTo>
                  <a:pt x="20532875" y="5534547"/>
                </a:lnTo>
                <a:lnTo>
                  <a:pt x="20532875" y="22040926"/>
                </a:lnTo>
                <a:lnTo>
                  <a:pt x="20469375" y="22040926"/>
                </a:lnTo>
                <a:lnTo>
                  <a:pt x="20469375" y="5534547"/>
                </a:lnTo>
                <a:close/>
                <a:moveTo>
                  <a:pt x="817880" y="27329110"/>
                </a:moveTo>
                <a:lnTo>
                  <a:pt x="817880" y="27030660"/>
                </a:lnTo>
                <a:lnTo>
                  <a:pt x="754380" y="27030660"/>
                </a:lnTo>
                <a:lnTo>
                  <a:pt x="754380" y="27392610"/>
                </a:lnTo>
                <a:lnTo>
                  <a:pt x="4966213" y="27392610"/>
                </a:lnTo>
                <a:lnTo>
                  <a:pt x="4966213" y="27329110"/>
                </a:lnTo>
                <a:lnTo>
                  <a:pt x="817880" y="27329110"/>
                </a:lnTo>
                <a:close/>
                <a:moveTo>
                  <a:pt x="88900" y="26600128"/>
                </a:moveTo>
                <a:lnTo>
                  <a:pt x="88900" y="23652460"/>
                </a:lnTo>
                <a:lnTo>
                  <a:pt x="87630" y="22040926"/>
                </a:lnTo>
                <a:lnTo>
                  <a:pt x="24130" y="22040926"/>
                </a:lnTo>
                <a:lnTo>
                  <a:pt x="25400" y="23652460"/>
                </a:lnTo>
                <a:lnTo>
                  <a:pt x="25400" y="26663628"/>
                </a:lnTo>
                <a:lnTo>
                  <a:pt x="387350" y="26663628"/>
                </a:lnTo>
                <a:lnTo>
                  <a:pt x="387350" y="26600128"/>
                </a:lnTo>
                <a:lnTo>
                  <a:pt x="88900" y="26600128"/>
                </a:lnTo>
                <a:close/>
                <a:moveTo>
                  <a:pt x="817880" y="25868610"/>
                </a:moveTo>
                <a:lnTo>
                  <a:pt x="817880" y="25502850"/>
                </a:lnTo>
                <a:lnTo>
                  <a:pt x="415290" y="25502850"/>
                </a:lnTo>
                <a:lnTo>
                  <a:pt x="415290" y="25932110"/>
                </a:lnTo>
                <a:lnTo>
                  <a:pt x="754380" y="25932110"/>
                </a:lnTo>
                <a:lnTo>
                  <a:pt x="754380" y="26239450"/>
                </a:lnTo>
                <a:lnTo>
                  <a:pt x="817880" y="26239450"/>
                </a:lnTo>
                <a:lnTo>
                  <a:pt x="817880" y="25932110"/>
                </a:lnTo>
                <a:lnTo>
                  <a:pt x="1129030" y="25932110"/>
                </a:lnTo>
                <a:lnTo>
                  <a:pt x="1129030" y="25868610"/>
                </a:lnTo>
                <a:lnTo>
                  <a:pt x="817880" y="25868610"/>
                </a:lnTo>
                <a:close/>
                <a:moveTo>
                  <a:pt x="754380" y="25868610"/>
                </a:moveTo>
                <a:lnTo>
                  <a:pt x="478790" y="25868610"/>
                </a:lnTo>
                <a:lnTo>
                  <a:pt x="478790" y="25566350"/>
                </a:lnTo>
                <a:lnTo>
                  <a:pt x="754380" y="25566350"/>
                </a:lnTo>
                <a:lnTo>
                  <a:pt x="754380" y="25868610"/>
                </a:lnTo>
                <a:close/>
                <a:moveTo>
                  <a:pt x="817880" y="26663628"/>
                </a:moveTo>
                <a:lnTo>
                  <a:pt x="1129030" y="26663628"/>
                </a:lnTo>
                <a:lnTo>
                  <a:pt x="1129030" y="26600128"/>
                </a:lnTo>
                <a:lnTo>
                  <a:pt x="817880" y="26600128"/>
                </a:lnTo>
                <a:lnTo>
                  <a:pt x="817880" y="26302950"/>
                </a:lnTo>
                <a:lnTo>
                  <a:pt x="754380" y="26302950"/>
                </a:lnTo>
                <a:lnTo>
                  <a:pt x="754380" y="26600128"/>
                </a:lnTo>
                <a:lnTo>
                  <a:pt x="450850" y="26600128"/>
                </a:lnTo>
                <a:lnTo>
                  <a:pt x="450850" y="26663628"/>
                </a:lnTo>
                <a:lnTo>
                  <a:pt x="754380" y="26663628"/>
                </a:lnTo>
                <a:lnTo>
                  <a:pt x="754380" y="26967160"/>
                </a:lnTo>
                <a:lnTo>
                  <a:pt x="817880" y="26967160"/>
                </a:lnTo>
                <a:lnTo>
                  <a:pt x="817880" y="26663628"/>
                </a:lnTo>
                <a:close/>
                <a:moveTo>
                  <a:pt x="1487170" y="26600128"/>
                </a:moveTo>
                <a:lnTo>
                  <a:pt x="1192530" y="26600128"/>
                </a:lnTo>
                <a:lnTo>
                  <a:pt x="1192530" y="26663628"/>
                </a:lnTo>
                <a:lnTo>
                  <a:pt x="1487170" y="26663628"/>
                </a:lnTo>
                <a:lnTo>
                  <a:pt x="1487170" y="27024310"/>
                </a:lnTo>
                <a:lnTo>
                  <a:pt x="1918970" y="27024310"/>
                </a:lnTo>
                <a:lnTo>
                  <a:pt x="1918970" y="26600128"/>
                </a:lnTo>
                <a:lnTo>
                  <a:pt x="1550670" y="26600128"/>
                </a:lnTo>
                <a:lnTo>
                  <a:pt x="1550670" y="26302950"/>
                </a:lnTo>
                <a:lnTo>
                  <a:pt x="1487170" y="26302950"/>
                </a:lnTo>
                <a:lnTo>
                  <a:pt x="1487170" y="26600128"/>
                </a:lnTo>
                <a:close/>
                <a:moveTo>
                  <a:pt x="1855470" y="26663628"/>
                </a:moveTo>
                <a:lnTo>
                  <a:pt x="1855470" y="26960810"/>
                </a:lnTo>
                <a:lnTo>
                  <a:pt x="1550670" y="26960810"/>
                </a:lnTo>
                <a:lnTo>
                  <a:pt x="1550670" y="26663628"/>
                </a:lnTo>
                <a:lnTo>
                  <a:pt x="1855470" y="26663628"/>
                </a:lnTo>
                <a:close/>
                <a:moveTo>
                  <a:pt x="1192530" y="25868610"/>
                </a:moveTo>
                <a:lnTo>
                  <a:pt x="1192530" y="25932110"/>
                </a:lnTo>
                <a:lnTo>
                  <a:pt x="1487170" y="25932110"/>
                </a:lnTo>
                <a:lnTo>
                  <a:pt x="1487170" y="26239450"/>
                </a:lnTo>
                <a:lnTo>
                  <a:pt x="1550670" y="26239450"/>
                </a:lnTo>
                <a:lnTo>
                  <a:pt x="1550670" y="25868610"/>
                </a:lnTo>
                <a:lnTo>
                  <a:pt x="1192530" y="25868610"/>
                </a:lnTo>
                <a:close/>
                <a:moveTo>
                  <a:pt x="1192530" y="26663628"/>
                </a:moveTo>
                <a:lnTo>
                  <a:pt x="1129030" y="26663628"/>
                </a:lnTo>
                <a:lnTo>
                  <a:pt x="1129030" y="26967160"/>
                </a:lnTo>
                <a:lnTo>
                  <a:pt x="817880" y="26967160"/>
                </a:lnTo>
                <a:lnTo>
                  <a:pt x="817880" y="27030660"/>
                </a:lnTo>
                <a:lnTo>
                  <a:pt x="1192530" y="27030660"/>
                </a:lnTo>
                <a:lnTo>
                  <a:pt x="1192530" y="26663628"/>
                </a:lnTo>
                <a:close/>
                <a:moveTo>
                  <a:pt x="387350" y="26239450"/>
                </a:moveTo>
                <a:lnTo>
                  <a:pt x="387350" y="26600128"/>
                </a:lnTo>
                <a:lnTo>
                  <a:pt x="450850" y="26600128"/>
                </a:lnTo>
                <a:lnTo>
                  <a:pt x="450850" y="26302950"/>
                </a:lnTo>
                <a:lnTo>
                  <a:pt x="754380" y="26302950"/>
                </a:lnTo>
                <a:lnTo>
                  <a:pt x="754380" y="26239450"/>
                </a:lnTo>
                <a:lnTo>
                  <a:pt x="387350" y="26239450"/>
                </a:lnTo>
                <a:close/>
                <a:moveTo>
                  <a:pt x="754380" y="27030660"/>
                </a:moveTo>
                <a:lnTo>
                  <a:pt x="754380" y="26967160"/>
                </a:lnTo>
                <a:lnTo>
                  <a:pt x="449580" y="26967160"/>
                </a:lnTo>
                <a:lnTo>
                  <a:pt x="449580" y="26664900"/>
                </a:lnTo>
                <a:lnTo>
                  <a:pt x="386080" y="26664900"/>
                </a:lnTo>
                <a:lnTo>
                  <a:pt x="386080" y="26967160"/>
                </a:lnTo>
                <a:lnTo>
                  <a:pt x="25400" y="26967160"/>
                </a:lnTo>
                <a:lnTo>
                  <a:pt x="25400" y="27392610"/>
                </a:lnTo>
                <a:lnTo>
                  <a:pt x="449580" y="27392610"/>
                </a:lnTo>
                <a:lnTo>
                  <a:pt x="449580" y="27030660"/>
                </a:lnTo>
                <a:lnTo>
                  <a:pt x="754380" y="27030660"/>
                </a:lnTo>
                <a:close/>
                <a:moveTo>
                  <a:pt x="387350" y="27329110"/>
                </a:moveTo>
                <a:lnTo>
                  <a:pt x="88900" y="27329110"/>
                </a:lnTo>
                <a:lnTo>
                  <a:pt x="88900" y="27030660"/>
                </a:lnTo>
                <a:lnTo>
                  <a:pt x="386080" y="27030660"/>
                </a:lnTo>
                <a:lnTo>
                  <a:pt x="386080" y="27329110"/>
                </a:lnTo>
                <a:lnTo>
                  <a:pt x="387350" y="27329110"/>
                </a:lnTo>
                <a:close/>
                <a:moveTo>
                  <a:pt x="392430" y="25200589"/>
                </a:moveTo>
                <a:lnTo>
                  <a:pt x="1129030" y="25200589"/>
                </a:lnTo>
                <a:lnTo>
                  <a:pt x="1129030" y="25868610"/>
                </a:lnTo>
                <a:lnTo>
                  <a:pt x="1192530" y="25868610"/>
                </a:lnTo>
                <a:lnTo>
                  <a:pt x="1192530" y="25137089"/>
                </a:lnTo>
                <a:lnTo>
                  <a:pt x="455930" y="25137089"/>
                </a:lnTo>
                <a:lnTo>
                  <a:pt x="455930" y="23652460"/>
                </a:lnTo>
                <a:lnTo>
                  <a:pt x="452120" y="22040926"/>
                </a:lnTo>
                <a:lnTo>
                  <a:pt x="388620" y="22040926"/>
                </a:lnTo>
                <a:lnTo>
                  <a:pt x="392430" y="23652460"/>
                </a:lnTo>
                <a:lnTo>
                  <a:pt x="392430" y="25200589"/>
                </a:lnTo>
                <a:close/>
                <a:moveTo>
                  <a:pt x="1192530" y="26302950"/>
                </a:moveTo>
                <a:lnTo>
                  <a:pt x="1487170" y="26302950"/>
                </a:lnTo>
                <a:lnTo>
                  <a:pt x="1487170" y="26239450"/>
                </a:lnTo>
                <a:lnTo>
                  <a:pt x="1192530" y="26239450"/>
                </a:lnTo>
                <a:lnTo>
                  <a:pt x="1192530" y="25932110"/>
                </a:lnTo>
                <a:lnTo>
                  <a:pt x="1129030" y="25932110"/>
                </a:lnTo>
                <a:lnTo>
                  <a:pt x="1129030" y="26239450"/>
                </a:lnTo>
                <a:lnTo>
                  <a:pt x="817880" y="26239450"/>
                </a:lnTo>
                <a:lnTo>
                  <a:pt x="817880" y="26302950"/>
                </a:lnTo>
                <a:lnTo>
                  <a:pt x="1129030" y="26302950"/>
                </a:lnTo>
                <a:lnTo>
                  <a:pt x="1129030" y="26600128"/>
                </a:lnTo>
                <a:lnTo>
                  <a:pt x="1192530" y="26600128"/>
                </a:lnTo>
                <a:lnTo>
                  <a:pt x="1192530" y="26302950"/>
                </a:lnTo>
                <a:close/>
                <a:moveTo>
                  <a:pt x="3713480" y="26967160"/>
                </a:moveTo>
                <a:lnTo>
                  <a:pt x="3714750" y="26967160"/>
                </a:lnTo>
                <a:lnTo>
                  <a:pt x="2279650" y="26967160"/>
                </a:lnTo>
                <a:lnTo>
                  <a:pt x="2279650" y="26239450"/>
                </a:lnTo>
                <a:lnTo>
                  <a:pt x="1550670" y="26239450"/>
                </a:lnTo>
                <a:lnTo>
                  <a:pt x="1550670" y="26302950"/>
                </a:lnTo>
                <a:lnTo>
                  <a:pt x="2216150" y="26302950"/>
                </a:lnTo>
                <a:lnTo>
                  <a:pt x="2216150" y="27030660"/>
                </a:lnTo>
                <a:lnTo>
                  <a:pt x="3714750" y="27030660"/>
                </a:lnTo>
                <a:lnTo>
                  <a:pt x="4966213" y="27029389"/>
                </a:lnTo>
                <a:lnTo>
                  <a:pt x="4966213" y="26965889"/>
                </a:lnTo>
                <a:lnTo>
                  <a:pt x="3713480" y="26967160"/>
                </a:lnTo>
                <a:close/>
                <a:moveTo>
                  <a:pt x="754380" y="26967160"/>
                </a:moveTo>
                <a:lnTo>
                  <a:pt x="817880" y="26967160"/>
                </a:lnTo>
                <a:lnTo>
                  <a:pt x="817880" y="27030660"/>
                </a:lnTo>
                <a:lnTo>
                  <a:pt x="754380" y="27030660"/>
                </a:lnTo>
                <a:lnTo>
                  <a:pt x="754380" y="26967160"/>
                </a:lnTo>
                <a:close/>
                <a:moveTo>
                  <a:pt x="754380" y="26239450"/>
                </a:moveTo>
                <a:lnTo>
                  <a:pt x="817880" y="26239450"/>
                </a:lnTo>
                <a:lnTo>
                  <a:pt x="817880" y="26302950"/>
                </a:lnTo>
                <a:lnTo>
                  <a:pt x="754380" y="26302950"/>
                </a:lnTo>
                <a:lnTo>
                  <a:pt x="754380" y="26239450"/>
                </a:lnTo>
                <a:close/>
                <a:moveTo>
                  <a:pt x="387350" y="26600128"/>
                </a:moveTo>
                <a:lnTo>
                  <a:pt x="450850" y="26600128"/>
                </a:lnTo>
                <a:lnTo>
                  <a:pt x="450850" y="26663628"/>
                </a:lnTo>
                <a:lnTo>
                  <a:pt x="387350" y="26663628"/>
                </a:lnTo>
                <a:lnTo>
                  <a:pt x="387350" y="26600128"/>
                </a:lnTo>
                <a:close/>
                <a:moveTo>
                  <a:pt x="1487170" y="26239450"/>
                </a:moveTo>
                <a:lnTo>
                  <a:pt x="1550670" y="26239450"/>
                </a:lnTo>
                <a:lnTo>
                  <a:pt x="1550670" y="26302950"/>
                </a:lnTo>
                <a:lnTo>
                  <a:pt x="1487170" y="26302950"/>
                </a:lnTo>
                <a:lnTo>
                  <a:pt x="1487170" y="26239450"/>
                </a:lnTo>
                <a:close/>
                <a:moveTo>
                  <a:pt x="1129030" y="25868610"/>
                </a:moveTo>
                <a:lnTo>
                  <a:pt x="1192530" y="25868610"/>
                </a:lnTo>
                <a:lnTo>
                  <a:pt x="1192530" y="25932110"/>
                </a:lnTo>
                <a:lnTo>
                  <a:pt x="1129030" y="25932110"/>
                </a:lnTo>
                <a:lnTo>
                  <a:pt x="1129030" y="25868610"/>
                </a:lnTo>
                <a:close/>
                <a:moveTo>
                  <a:pt x="1129030" y="26600128"/>
                </a:moveTo>
                <a:lnTo>
                  <a:pt x="1192530" y="26600128"/>
                </a:lnTo>
                <a:lnTo>
                  <a:pt x="1192530" y="26663628"/>
                </a:lnTo>
                <a:lnTo>
                  <a:pt x="1129030" y="26663628"/>
                </a:lnTo>
                <a:lnTo>
                  <a:pt x="1129030" y="26600128"/>
                </a:lnTo>
                <a:close/>
                <a:moveTo>
                  <a:pt x="4966213" y="27329110"/>
                </a:moveTo>
                <a:lnTo>
                  <a:pt x="16032824" y="27329110"/>
                </a:lnTo>
                <a:lnTo>
                  <a:pt x="16032824" y="27392610"/>
                </a:lnTo>
                <a:lnTo>
                  <a:pt x="4966213" y="27392610"/>
                </a:lnTo>
                <a:lnTo>
                  <a:pt x="4966213" y="27329110"/>
                </a:lnTo>
                <a:close/>
                <a:moveTo>
                  <a:pt x="4966213" y="26964621"/>
                </a:moveTo>
                <a:lnTo>
                  <a:pt x="16032824" y="26964621"/>
                </a:lnTo>
                <a:lnTo>
                  <a:pt x="16032824" y="27028121"/>
                </a:lnTo>
                <a:lnTo>
                  <a:pt x="4966213" y="27028121"/>
                </a:lnTo>
                <a:lnTo>
                  <a:pt x="4966213" y="26964621"/>
                </a:lnTo>
                <a:close/>
                <a:moveTo>
                  <a:pt x="20104884" y="27031928"/>
                </a:moveTo>
                <a:lnTo>
                  <a:pt x="20104884" y="27329110"/>
                </a:lnTo>
                <a:lnTo>
                  <a:pt x="16032824" y="27329110"/>
                </a:lnTo>
                <a:lnTo>
                  <a:pt x="16032824" y="27392610"/>
                </a:lnTo>
                <a:lnTo>
                  <a:pt x="20168384" y="27392610"/>
                </a:lnTo>
                <a:lnTo>
                  <a:pt x="20168384" y="27031928"/>
                </a:lnTo>
                <a:lnTo>
                  <a:pt x="20104884" y="27031928"/>
                </a:lnTo>
                <a:close/>
                <a:moveTo>
                  <a:pt x="19436865" y="26600128"/>
                </a:moveTo>
                <a:lnTo>
                  <a:pt x="19436865" y="26288978"/>
                </a:lnTo>
                <a:lnTo>
                  <a:pt x="19373365" y="26288978"/>
                </a:lnTo>
                <a:lnTo>
                  <a:pt x="19373365" y="26600128"/>
                </a:lnTo>
                <a:lnTo>
                  <a:pt x="19007604" y="26600128"/>
                </a:lnTo>
                <a:lnTo>
                  <a:pt x="19007604" y="27002721"/>
                </a:lnTo>
                <a:lnTo>
                  <a:pt x="19436865" y="27002721"/>
                </a:lnTo>
                <a:lnTo>
                  <a:pt x="19436865" y="26663628"/>
                </a:lnTo>
                <a:lnTo>
                  <a:pt x="19744204" y="26663628"/>
                </a:lnTo>
                <a:lnTo>
                  <a:pt x="19744204" y="26600128"/>
                </a:lnTo>
                <a:lnTo>
                  <a:pt x="19436865" y="26600128"/>
                </a:lnTo>
                <a:close/>
                <a:moveTo>
                  <a:pt x="19373365" y="26939221"/>
                </a:moveTo>
                <a:lnTo>
                  <a:pt x="19071104" y="26939221"/>
                </a:lnTo>
                <a:lnTo>
                  <a:pt x="19071104" y="26663628"/>
                </a:lnTo>
                <a:lnTo>
                  <a:pt x="19373365" y="26663628"/>
                </a:lnTo>
                <a:lnTo>
                  <a:pt x="19373365" y="26939221"/>
                </a:lnTo>
                <a:close/>
                <a:moveTo>
                  <a:pt x="19373365" y="26225478"/>
                </a:moveTo>
                <a:lnTo>
                  <a:pt x="19436865" y="26225478"/>
                </a:lnTo>
                <a:lnTo>
                  <a:pt x="19436865" y="25930839"/>
                </a:lnTo>
                <a:lnTo>
                  <a:pt x="19744204" y="25930839"/>
                </a:lnTo>
                <a:lnTo>
                  <a:pt x="19744204" y="25867339"/>
                </a:lnTo>
                <a:lnTo>
                  <a:pt x="19373365" y="25867339"/>
                </a:lnTo>
                <a:lnTo>
                  <a:pt x="19373365" y="26225478"/>
                </a:lnTo>
                <a:close/>
                <a:moveTo>
                  <a:pt x="20168384" y="26600128"/>
                </a:moveTo>
                <a:lnTo>
                  <a:pt x="20168384" y="26288978"/>
                </a:lnTo>
                <a:lnTo>
                  <a:pt x="20104884" y="26288978"/>
                </a:lnTo>
                <a:lnTo>
                  <a:pt x="20104884" y="26600128"/>
                </a:lnTo>
                <a:lnTo>
                  <a:pt x="19807704" y="26600128"/>
                </a:lnTo>
                <a:lnTo>
                  <a:pt x="19807704" y="26663628"/>
                </a:lnTo>
                <a:lnTo>
                  <a:pt x="20104884" y="26663628"/>
                </a:lnTo>
                <a:lnTo>
                  <a:pt x="20104884" y="26968428"/>
                </a:lnTo>
                <a:lnTo>
                  <a:pt x="20168384" y="26968428"/>
                </a:lnTo>
                <a:lnTo>
                  <a:pt x="20168384" y="26663628"/>
                </a:lnTo>
                <a:lnTo>
                  <a:pt x="20471915" y="26663628"/>
                </a:lnTo>
                <a:lnTo>
                  <a:pt x="20471915" y="26600128"/>
                </a:lnTo>
                <a:lnTo>
                  <a:pt x="20168384" y="26600128"/>
                </a:lnTo>
                <a:close/>
                <a:moveTo>
                  <a:pt x="20833865" y="26600128"/>
                </a:moveTo>
                <a:lnTo>
                  <a:pt x="20535415" y="26600128"/>
                </a:lnTo>
                <a:lnTo>
                  <a:pt x="20535415" y="26663628"/>
                </a:lnTo>
                <a:lnTo>
                  <a:pt x="20897365" y="26663628"/>
                </a:lnTo>
                <a:lnTo>
                  <a:pt x="20897365" y="22040926"/>
                </a:lnTo>
                <a:lnTo>
                  <a:pt x="20833865" y="22040926"/>
                </a:lnTo>
                <a:lnTo>
                  <a:pt x="20833865" y="26600128"/>
                </a:lnTo>
                <a:close/>
                <a:moveTo>
                  <a:pt x="20104884" y="25930839"/>
                </a:moveTo>
                <a:lnTo>
                  <a:pt x="20104884" y="26225478"/>
                </a:lnTo>
                <a:lnTo>
                  <a:pt x="20168384" y="26225478"/>
                </a:lnTo>
                <a:lnTo>
                  <a:pt x="20168384" y="25930839"/>
                </a:lnTo>
                <a:lnTo>
                  <a:pt x="20529065" y="25930839"/>
                </a:lnTo>
                <a:lnTo>
                  <a:pt x="20529065" y="25499039"/>
                </a:lnTo>
                <a:lnTo>
                  <a:pt x="20104884" y="25499039"/>
                </a:lnTo>
                <a:lnTo>
                  <a:pt x="20104884" y="25867339"/>
                </a:lnTo>
                <a:lnTo>
                  <a:pt x="19807704" y="25867339"/>
                </a:lnTo>
                <a:lnTo>
                  <a:pt x="19807704" y="25930839"/>
                </a:lnTo>
                <a:lnTo>
                  <a:pt x="20104884" y="25930839"/>
                </a:lnTo>
                <a:close/>
                <a:moveTo>
                  <a:pt x="20168384" y="25562539"/>
                </a:moveTo>
                <a:lnTo>
                  <a:pt x="20465565" y="25562539"/>
                </a:lnTo>
                <a:lnTo>
                  <a:pt x="20465565" y="25867339"/>
                </a:lnTo>
                <a:lnTo>
                  <a:pt x="20168384" y="25867339"/>
                </a:lnTo>
                <a:lnTo>
                  <a:pt x="20168384" y="25562539"/>
                </a:lnTo>
                <a:close/>
                <a:moveTo>
                  <a:pt x="20535415" y="26663628"/>
                </a:moveTo>
                <a:lnTo>
                  <a:pt x="20471915" y="26663628"/>
                </a:lnTo>
                <a:lnTo>
                  <a:pt x="20471915" y="26968428"/>
                </a:lnTo>
                <a:lnTo>
                  <a:pt x="20169654" y="26968428"/>
                </a:lnTo>
                <a:lnTo>
                  <a:pt x="20169654" y="27031928"/>
                </a:lnTo>
                <a:lnTo>
                  <a:pt x="20471915" y="27031928"/>
                </a:lnTo>
                <a:lnTo>
                  <a:pt x="20471915" y="27392610"/>
                </a:lnTo>
                <a:lnTo>
                  <a:pt x="20897365" y="27392610"/>
                </a:lnTo>
                <a:lnTo>
                  <a:pt x="20897365" y="26968428"/>
                </a:lnTo>
                <a:lnTo>
                  <a:pt x="20535415" y="26968428"/>
                </a:lnTo>
                <a:lnTo>
                  <a:pt x="20535415" y="26663628"/>
                </a:lnTo>
                <a:close/>
                <a:moveTo>
                  <a:pt x="20833865" y="27031928"/>
                </a:moveTo>
                <a:lnTo>
                  <a:pt x="20833865" y="27329110"/>
                </a:lnTo>
                <a:lnTo>
                  <a:pt x="20535415" y="27329110"/>
                </a:lnTo>
                <a:lnTo>
                  <a:pt x="20535415" y="27031928"/>
                </a:lnTo>
                <a:lnTo>
                  <a:pt x="20833865" y="27031928"/>
                </a:lnTo>
                <a:close/>
                <a:moveTo>
                  <a:pt x="20168384" y="26225478"/>
                </a:moveTo>
                <a:lnTo>
                  <a:pt x="20168384" y="26288978"/>
                </a:lnTo>
                <a:lnTo>
                  <a:pt x="20471915" y="26288978"/>
                </a:lnTo>
                <a:lnTo>
                  <a:pt x="20471915" y="26600128"/>
                </a:lnTo>
                <a:lnTo>
                  <a:pt x="20535415" y="26600128"/>
                </a:lnTo>
                <a:lnTo>
                  <a:pt x="20535415" y="26225478"/>
                </a:lnTo>
                <a:lnTo>
                  <a:pt x="20168384" y="26225478"/>
                </a:lnTo>
                <a:close/>
                <a:moveTo>
                  <a:pt x="18641844" y="26225478"/>
                </a:moveTo>
                <a:lnTo>
                  <a:pt x="18641844" y="26963350"/>
                </a:lnTo>
                <a:lnTo>
                  <a:pt x="16032824" y="26963350"/>
                </a:lnTo>
                <a:lnTo>
                  <a:pt x="16032824" y="27026850"/>
                </a:lnTo>
                <a:lnTo>
                  <a:pt x="18705345" y="27026850"/>
                </a:lnTo>
                <a:lnTo>
                  <a:pt x="18705345" y="26288978"/>
                </a:lnTo>
                <a:lnTo>
                  <a:pt x="19373365" y="26288978"/>
                </a:lnTo>
                <a:lnTo>
                  <a:pt x="19373365" y="26225478"/>
                </a:lnTo>
                <a:lnTo>
                  <a:pt x="18641845" y="26225478"/>
                </a:lnTo>
                <a:close/>
                <a:moveTo>
                  <a:pt x="19807704" y="26225478"/>
                </a:moveTo>
                <a:lnTo>
                  <a:pt x="19807704" y="25930839"/>
                </a:lnTo>
                <a:lnTo>
                  <a:pt x="19744204" y="25930839"/>
                </a:lnTo>
                <a:lnTo>
                  <a:pt x="19744204" y="26225478"/>
                </a:lnTo>
                <a:lnTo>
                  <a:pt x="19436865" y="26225478"/>
                </a:lnTo>
                <a:lnTo>
                  <a:pt x="19436865" y="26288978"/>
                </a:lnTo>
                <a:lnTo>
                  <a:pt x="19744204" y="26288978"/>
                </a:lnTo>
                <a:lnTo>
                  <a:pt x="19744204" y="26600128"/>
                </a:lnTo>
                <a:lnTo>
                  <a:pt x="19807704" y="26600128"/>
                </a:lnTo>
                <a:lnTo>
                  <a:pt x="19807704" y="26288978"/>
                </a:lnTo>
                <a:lnTo>
                  <a:pt x="20104884" y="26288978"/>
                </a:lnTo>
                <a:lnTo>
                  <a:pt x="20104884" y="26225478"/>
                </a:lnTo>
                <a:lnTo>
                  <a:pt x="19807704" y="26225478"/>
                </a:lnTo>
                <a:close/>
                <a:moveTo>
                  <a:pt x="19807704" y="26968428"/>
                </a:moveTo>
                <a:lnTo>
                  <a:pt x="19807704" y="26663628"/>
                </a:lnTo>
                <a:lnTo>
                  <a:pt x="19744204" y="26663628"/>
                </a:lnTo>
                <a:lnTo>
                  <a:pt x="19744204" y="27031928"/>
                </a:lnTo>
                <a:lnTo>
                  <a:pt x="20104884" y="27031928"/>
                </a:lnTo>
                <a:lnTo>
                  <a:pt x="20104884" y="26968428"/>
                </a:lnTo>
                <a:lnTo>
                  <a:pt x="19807704" y="26968428"/>
                </a:lnTo>
                <a:close/>
                <a:moveTo>
                  <a:pt x="20471915" y="23704530"/>
                </a:moveTo>
                <a:lnTo>
                  <a:pt x="20471915" y="25138360"/>
                </a:lnTo>
                <a:lnTo>
                  <a:pt x="19744204" y="25138360"/>
                </a:lnTo>
                <a:lnTo>
                  <a:pt x="19744204" y="25867339"/>
                </a:lnTo>
                <a:lnTo>
                  <a:pt x="19807704" y="25867339"/>
                </a:lnTo>
                <a:lnTo>
                  <a:pt x="19807704" y="25201860"/>
                </a:lnTo>
                <a:lnTo>
                  <a:pt x="20535415" y="25201860"/>
                </a:lnTo>
                <a:lnTo>
                  <a:pt x="20535415" y="23704530"/>
                </a:lnTo>
                <a:lnTo>
                  <a:pt x="20534144" y="22040926"/>
                </a:lnTo>
                <a:lnTo>
                  <a:pt x="20470644" y="22040926"/>
                </a:lnTo>
                <a:lnTo>
                  <a:pt x="20471915" y="23704530"/>
                </a:lnTo>
                <a:close/>
                <a:moveTo>
                  <a:pt x="19744204" y="26600128"/>
                </a:moveTo>
                <a:lnTo>
                  <a:pt x="19807704" y="26600128"/>
                </a:lnTo>
                <a:lnTo>
                  <a:pt x="19807704" y="26663628"/>
                </a:lnTo>
                <a:lnTo>
                  <a:pt x="19744204" y="26663628"/>
                </a:lnTo>
                <a:lnTo>
                  <a:pt x="19744204" y="26600128"/>
                </a:lnTo>
                <a:close/>
                <a:moveTo>
                  <a:pt x="19373365" y="26225478"/>
                </a:moveTo>
                <a:lnTo>
                  <a:pt x="19436865" y="26225478"/>
                </a:lnTo>
                <a:lnTo>
                  <a:pt x="19436865" y="26288978"/>
                </a:lnTo>
                <a:lnTo>
                  <a:pt x="19373365" y="26288978"/>
                </a:lnTo>
                <a:lnTo>
                  <a:pt x="19373365" y="26225478"/>
                </a:lnTo>
                <a:close/>
                <a:moveTo>
                  <a:pt x="20104884" y="26968428"/>
                </a:moveTo>
                <a:lnTo>
                  <a:pt x="20168384" y="26968428"/>
                </a:lnTo>
                <a:lnTo>
                  <a:pt x="20168384" y="27031928"/>
                </a:lnTo>
                <a:lnTo>
                  <a:pt x="20104884" y="27031928"/>
                </a:lnTo>
                <a:lnTo>
                  <a:pt x="20104884" y="26968428"/>
                </a:lnTo>
                <a:close/>
                <a:moveTo>
                  <a:pt x="20471915" y="26600128"/>
                </a:moveTo>
                <a:lnTo>
                  <a:pt x="20535415" y="26600128"/>
                </a:lnTo>
                <a:lnTo>
                  <a:pt x="20535415" y="26663628"/>
                </a:lnTo>
                <a:lnTo>
                  <a:pt x="20471915" y="26663628"/>
                </a:lnTo>
                <a:lnTo>
                  <a:pt x="20471915" y="26600128"/>
                </a:lnTo>
                <a:close/>
                <a:moveTo>
                  <a:pt x="20104884" y="26225478"/>
                </a:moveTo>
                <a:lnTo>
                  <a:pt x="20168384" y="26225478"/>
                </a:lnTo>
                <a:lnTo>
                  <a:pt x="20168384" y="26288978"/>
                </a:lnTo>
                <a:lnTo>
                  <a:pt x="20104884" y="26288978"/>
                </a:lnTo>
                <a:lnTo>
                  <a:pt x="20104884" y="26225478"/>
                </a:lnTo>
                <a:close/>
                <a:moveTo>
                  <a:pt x="19744204" y="25867339"/>
                </a:moveTo>
                <a:lnTo>
                  <a:pt x="19807704" y="25867339"/>
                </a:lnTo>
                <a:lnTo>
                  <a:pt x="19807704" y="25930839"/>
                </a:lnTo>
                <a:lnTo>
                  <a:pt x="19744204" y="25930839"/>
                </a:lnTo>
                <a:lnTo>
                  <a:pt x="19744204" y="25867339"/>
                </a:lnTo>
                <a:close/>
              </a:path>
            </a:pathLst>
          </a:custGeom>
          <a:solidFill>
            <a:srgbClr val="0D907E"/>
          </a:solidFill>
          <a:ln>
            <a:noFill/>
          </a:ln>
        </p:spPr>
      </p:sp>
      <p:sp>
        <p:nvSpPr>
          <p:cNvPr id="964" name="Google Shape;964;p28"/>
          <p:cNvSpPr/>
          <p:nvPr/>
        </p:nvSpPr>
        <p:spPr>
          <a:xfrm>
            <a:off x="5562600" y="6938258"/>
            <a:ext cx="4274820" cy="4761875"/>
          </a:xfrm>
          <a:custGeom>
            <a:rect b="b" l="l" r="r" t="t"/>
            <a:pathLst>
              <a:path extrusionOk="0" h="2131951" w="1913890">
                <a:moveTo>
                  <a:pt x="0" y="0"/>
                </a:moveTo>
                <a:lnTo>
                  <a:pt x="1913890" y="0"/>
                </a:lnTo>
                <a:lnTo>
                  <a:pt x="1913890" y="2131951"/>
                </a:lnTo>
                <a:lnTo>
                  <a:pt x="0" y="213195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</p:sp>
      <p:pic>
        <p:nvPicPr>
          <p:cNvPr id="965" name="Google Shape;965;p2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 rot="587854">
            <a:off x="5257890" y="5866531"/>
            <a:ext cx="3153424" cy="4425858"/>
          </a:xfrm>
          <a:prstGeom prst="rect">
            <a:avLst/>
          </a:prstGeom>
          <a:noFill/>
          <a:ln>
            <a:noFill/>
          </a:ln>
        </p:spPr>
      </p:pic>
      <p:sp>
        <p:nvSpPr>
          <p:cNvPr id="966" name="Google Shape;966;p28"/>
          <p:cNvSpPr/>
          <p:nvPr/>
        </p:nvSpPr>
        <p:spPr>
          <a:xfrm>
            <a:off x="2158261" y="186800"/>
            <a:ext cx="3455878" cy="590440"/>
          </a:xfrm>
          <a:custGeom>
            <a:rect b="b" l="l" r="r" t="t"/>
            <a:pathLst>
              <a:path extrusionOk="0" h="264347" w="1547240">
                <a:moveTo>
                  <a:pt x="0" y="0"/>
                </a:moveTo>
                <a:lnTo>
                  <a:pt x="1547240" y="0"/>
                </a:lnTo>
                <a:lnTo>
                  <a:pt x="1547240" y="264347"/>
                </a:lnTo>
                <a:lnTo>
                  <a:pt x="0" y="264347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</p:sp>
      <p:grpSp>
        <p:nvGrpSpPr>
          <p:cNvPr id="967" name="Google Shape;967;p28"/>
          <p:cNvGrpSpPr/>
          <p:nvPr/>
        </p:nvGrpSpPr>
        <p:grpSpPr>
          <a:xfrm>
            <a:off x="0" y="0"/>
            <a:ext cx="7811637" cy="10254831"/>
            <a:chOff x="0" y="0"/>
            <a:chExt cx="10415517" cy="13673107"/>
          </a:xfrm>
        </p:grpSpPr>
        <p:sp>
          <p:nvSpPr>
            <p:cNvPr id="968" name="Google Shape;968;p28"/>
            <p:cNvSpPr/>
            <p:nvPr/>
          </p:nvSpPr>
          <p:spPr>
            <a:xfrm>
              <a:off x="0" y="0"/>
              <a:ext cx="735448" cy="13673107"/>
            </a:xfrm>
            <a:custGeom>
              <a:rect b="b" l="l" r="r" t="t"/>
              <a:pathLst>
                <a:path extrusionOk="0" h="4503270" w="242221">
                  <a:moveTo>
                    <a:pt x="0" y="0"/>
                  </a:moveTo>
                  <a:lnTo>
                    <a:pt x="242221" y="0"/>
                  </a:lnTo>
                  <a:lnTo>
                    <a:pt x="242221" y="4503270"/>
                  </a:lnTo>
                  <a:lnTo>
                    <a:pt x="0" y="4503270"/>
                  </a:lnTo>
                  <a:close/>
                </a:path>
              </a:pathLst>
            </a:custGeom>
            <a:solidFill>
              <a:srgbClr val="E2E2E2">
                <a:alpha val="20392"/>
              </a:srgbClr>
            </a:solidFill>
            <a:ln>
              <a:noFill/>
            </a:ln>
          </p:spPr>
        </p:sp>
        <p:sp>
          <p:nvSpPr>
            <p:cNvPr id="969" name="Google Shape;969;p28"/>
            <p:cNvSpPr/>
            <p:nvPr/>
          </p:nvSpPr>
          <p:spPr>
            <a:xfrm>
              <a:off x="3226690" y="0"/>
              <a:ext cx="735448" cy="13673107"/>
            </a:xfrm>
            <a:custGeom>
              <a:rect b="b" l="l" r="r" t="t"/>
              <a:pathLst>
                <a:path extrusionOk="0" h="4503270" w="242221">
                  <a:moveTo>
                    <a:pt x="0" y="0"/>
                  </a:moveTo>
                  <a:lnTo>
                    <a:pt x="242221" y="0"/>
                  </a:lnTo>
                  <a:lnTo>
                    <a:pt x="242221" y="4503270"/>
                  </a:lnTo>
                  <a:lnTo>
                    <a:pt x="0" y="4503270"/>
                  </a:lnTo>
                  <a:close/>
                </a:path>
              </a:pathLst>
            </a:custGeom>
            <a:solidFill>
              <a:srgbClr val="E2E2E2">
                <a:alpha val="20392"/>
              </a:srgbClr>
            </a:solidFill>
            <a:ln>
              <a:noFill/>
            </a:ln>
          </p:spPr>
        </p:sp>
        <p:sp>
          <p:nvSpPr>
            <p:cNvPr id="970" name="Google Shape;970;p28"/>
            <p:cNvSpPr/>
            <p:nvPr/>
          </p:nvSpPr>
          <p:spPr>
            <a:xfrm>
              <a:off x="8066724" y="0"/>
              <a:ext cx="735448" cy="13673107"/>
            </a:xfrm>
            <a:custGeom>
              <a:rect b="b" l="l" r="r" t="t"/>
              <a:pathLst>
                <a:path extrusionOk="0" h="4503270" w="242221">
                  <a:moveTo>
                    <a:pt x="0" y="0"/>
                  </a:moveTo>
                  <a:lnTo>
                    <a:pt x="242221" y="0"/>
                  </a:lnTo>
                  <a:lnTo>
                    <a:pt x="242221" y="4503270"/>
                  </a:lnTo>
                  <a:lnTo>
                    <a:pt x="0" y="4503270"/>
                  </a:lnTo>
                  <a:close/>
                </a:path>
              </a:pathLst>
            </a:custGeom>
            <a:solidFill>
              <a:srgbClr val="E2E2E2">
                <a:alpha val="20392"/>
              </a:srgbClr>
            </a:solidFill>
            <a:ln>
              <a:noFill/>
            </a:ln>
          </p:spPr>
        </p:sp>
        <p:sp>
          <p:nvSpPr>
            <p:cNvPr id="971" name="Google Shape;971;p28"/>
            <p:cNvSpPr/>
            <p:nvPr/>
          </p:nvSpPr>
          <p:spPr>
            <a:xfrm>
              <a:off x="9680069" y="0"/>
              <a:ext cx="735448" cy="13673107"/>
            </a:xfrm>
            <a:custGeom>
              <a:rect b="b" l="l" r="r" t="t"/>
              <a:pathLst>
                <a:path extrusionOk="0" h="4503270" w="242221">
                  <a:moveTo>
                    <a:pt x="0" y="0"/>
                  </a:moveTo>
                  <a:lnTo>
                    <a:pt x="242221" y="0"/>
                  </a:lnTo>
                  <a:lnTo>
                    <a:pt x="242221" y="4503270"/>
                  </a:lnTo>
                  <a:lnTo>
                    <a:pt x="0" y="4503270"/>
                  </a:lnTo>
                  <a:close/>
                </a:path>
              </a:pathLst>
            </a:custGeom>
            <a:solidFill>
              <a:srgbClr val="E2E2E2">
                <a:alpha val="20392"/>
              </a:srgbClr>
            </a:solidFill>
            <a:ln>
              <a:noFill/>
            </a:ln>
          </p:spPr>
        </p:sp>
        <p:sp>
          <p:nvSpPr>
            <p:cNvPr id="972" name="Google Shape;972;p28"/>
            <p:cNvSpPr/>
            <p:nvPr/>
          </p:nvSpPr>
          <p:spPr>
            <a:xfrm>
              <a:off x="1613345" y="0"/>
              <a:ext cx="735448" cy="13673107"/>
            </a:xfrm>
            <a:custGeom>
              <a:rect b="b" l="l" r="r" t="t"/>
              <a:pathLst>
                <a:path extrusionOk="0" h="4503270" w="242221">
                  <a:moveTo>
                    <a:pt x="0" y="0"/>
                  </a:moveTo>
                  <a:lnTo>
                    <a:pt x="242221" y="0"/>
                  </a:lnTo>
                  <a:lnTo>
                    <a:pt x="242221" y="4503270"/>
                  </a:lnTo>
                  <a:lnTo>
                    <a:pt x="0" y="4503270"/>
                  </a:lnTo>
                  <a:close/>
                </a:path>
              </a:pathLst>
            </a:custGeom>
            <a:solidFill>
              <a:srgbClr val="E2E2E2">
                <a:alpha val="20392"/>
              </a:srgbClr>
            </a:solidFill>
            <a:ln>
              <a:noFill/>
            </a:ln>
          </p:spPr>
        </p:sp>
        <p:sp>
          <p:nvSpPr>
            <p:cNvPr id="973" name="Google Shape;973;p28"/>
            <p:cNvSpPr/>
            <p:nvPr/>
          </p:nvSpPr>
          <p:spPr>
            <a:xfrm>
              <a:off x="6453379" y="0"/>
              <a:ext cx="735448" cy="13673107"/>
            </a:xfrm>
            <a:custGeom>
              <a:rect b="b" l="l" r="r" t="t"/>
              <a:pathLst>
                <a:path extrusionOk="0" h="4503270" w="242221">
                  <a:moveTo>
                    <a:pt x="0" y="0"/>
                  </a:moveTo>
                  <a:lnTo>
                    <a:pt x="242221" y="0"/>
                  </a:lnTo>
                  <a:lnTo>
                    <a:pt x="242221" y="4503270"/>
                  </a:lnTo>
                  <a:lnTo>
                    <a:pt x="0" y="4503270"/>
                  </a:lnTo>
                  <a:close/>
                </a:path>
              </a:pathLst>
            </a:custGeom>
            <a:solidFill>
              <a:srgbClr val="E2E2E2">
                <a:alpha val="20392"/>
              </a:srgbClr>
            </a:solidFill>
            <a:ln>
              <a:noFill/>
            </a:ln>
          </p:spPr>
        </p:sp>
        <p:sp>
          <p:nvSpPr>
            <p:cNvPr id="974" name="Google Shape;974;p28"/>
            <p:cNvSpPr/>
            <p:nvPr/>
          </p:nvSpPr>
          <p:spPr>
            <a:xfrm>
              <a:off x="4840034" y="0"/>
              <a:ext cx="735448" cy="13673107"/>
            </a:xfrm>
            <a:custGeom>
              <a:rect b="b" l="l" r="r" t="t"/>
              <a:pathLst>
                <a:path extrusionOk="0" h="4503270" w="242221">
                  <a:moveTo>
                    <a:pt x="0" y="0"/>
                  </a:moveTo>
                  <a:lnTo>
                    <a:pt x="242221" y="0"/>
                  </a:lnTo>
                  <a:lnTo>
                    <a:pt x="242221" y="4503270"/>
                  </a:lnTo>
                  <a:lnTo>
                    <a:pt x="0" y="4503270"/>
                  </a:lnTo>
                  <a:close/>
                </a:path>
              </a:pathLst>
            </a:custGeom>
            <a:solidFill>
              <a:srgbClr val="E2E2E2">
                <a:alpha val="20392"/>
              </a:srgbClr>
            </a:solidFill>
            <a:ln>
              <a:noFill/>
            </a:ln>
          </p:spPr>
        </p:sp>
      </p:grpSp>
      <p:sp>
        <p:nvSpPr>
          <p:cNvPr id="975" name="Google Shape;975;p28"/>
          <p:cNvSpPr txBox="1"/>
          <p:nvPr/>
        </p:nvSpPr>
        <p:spPr>
          <a:xfrm>
            <a:off x="2405807" y="91550"/>
            <a:ext cx="2960700" cy="628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3999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4086" u="none" cap="none" strike="noStrike">
                <a:solidFill>
                  <a:srgbClr val="1E605C"/>
                </a:solidFill>
                <a:latin typeface="Arial"/>
                <a:ea typeface="Arial"/>
                <a:cs typeface="Arial"/>
                <a:sym typeface="Arial"/>
              </a:rPr>
              <a:t>Vision Board</a:t>
            </a:r>
            <a:endParaRPr sz="120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0" name="Google Shape;120;p3"/>
          <p:cNvGrpSpPr/>
          <p:nvPr/>
        </p:nvGrpSpPr>
        <p:grpSpPr>
          <a:xfrm>
            <a:off x="-2110826" y="-1881184"/>
            <a:ext cx="12142445" cy="13379557"/>
            <a:chOff x="1" y="1"/>
            <a:chExt cx="16189925" cy="17839409"/>
          </a:xfrm>
        </p:grpSpPr>
        <p:pic>
          <p:nvPicPr>
            <p:cNvPr id="121" name="Google Shape;121;p3"/>
            <p:cNvPicPr preferRelativeResize="0"/>
            <p:nvPr/>
          </p:nvPicPr>
          <p:blipFill rotWithShape="1">
            <a:blip r:embed="rId3">
              <a:alphaModFix amt="30000"/>
            </a:blip>
            <a:srcRect b="0" l="0" r="0" t="0"/>
            <a:stretch/>
          </p:blipFill>
          <p:spPr>
            <a:xfrm flipH="1" rot="-8612998">
              <a:off x="10130194" y="6495363"/>
              <a:ext cx="4593786" cy="644741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22" name="Google Shape;122;p3"/>
            <p:cNvPicPr preferRelativeResize="0"/>
            <p:nvPr/>
          </p:nvPicPr>
          <p:blipFill rotWithShape="1">
            <a:blip r:embed="rId3">
              <a:alphaModFix amt="30000"/>
            </a:blip>
            <a:srcRect b="0" l="0" r="0" t="0"/>
            <a:stretch/>
          </p:blipFill>
          <p:spPr>
            <a:xfrm flipH="1" rot="2468675">
              <a:off x="1553863" y="5990136"/>
              <a:ext cx="4593786" cy="644741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23" name="Google Shape;123;p3"/>
            <p:cNvPicPr preferRelativeResize="0"/>
            <p:nvPr/>
          </p:nvPicPr>
          <p:blipFill rotWithShape="1">
            <a:blip r:embed="rId3">
              <a:alphaModFix amt="30000"/>
            </a:blip>
            <a:srcRect b="0" l="0" r="0" t="0"/>
            <a:stretch/>
          </p:blipFill>
          <p:spPr>
            <a:xfrm flipH="1" rot="-4290210">
              <a:off x="6058558" y="11414747"/>
              <a:ext cx="4593786" cy="644741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24" name="Google Shape;124;p3"/>
            <p:cNvPicPr preferRelativeResize="0"/>
            <p:nvPr/>
          </p:nvPicPr>
          <p:blipFill rotWithShape="1">
            <a:blip r:embed="rId3">
              <a:alphaModFix amt="30000"/>
            </a:blip>
            <a:srcRect b="0" l="0" r="0" t="0"/>
            <a:stretch/>
          </p:blipFill>
          <p:spPr>
            <a:xfrm flipH="1" rot="6816935">
              <a:off x="5741955" y="172240"/>
              <a:ext cx="4593786" cy="6447419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25" name="Google Shape;125;p3"/>
            <p:cNvSpPr/>
            <p:nvPr/>
          </p:nvSpPr>
          <p:spPr>
            <a:xfrm>
              <a:off x="3564985" y="3319750"/>
              <a:ext cx="8862102" cy="11788192"/>
            </a:xfrm>
            <a:custGeom>
              <a:rect b="b" l="l" r="r" t="t"/>
              <a:pathLst>
                <a:path extrusionOk="0" h="3958290" w="2975755">
                  <a:moveTo>
                    <a:pt x="0" y="0"/>
                  </a:moveTo>
                  <a:lnTo>
                    <a:pt x="2975755" y="0"/>
                  </a:lnTo>
                  <a:lnTo>
                    <a:pt x="2975755" y="3958290"/>
                  </a:lnTo>
                  <a:lnTo>
                    <a:pt x="0" y="3958290"/>
                  </a:lnTo>
                  <a:close/>
                </a:path>
              </a:pathLst>
            </a:custGeom>
            <a:solidFill>
              <a:srgbClr val="E2E2E2"/>
            </a:solidFill>
            <a:ln>
              <a:noFill/>
            </a:ln>
          </p:spPr>
        </p:sp>
        <p:pic>
          <p:nvPicPr>
            <p:cNvPr id="126" name="Google Shape;126;p3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 rot="-628676">
              <a:off x="9844423" y="10453069"/>
              <a:ext cx="4593786" cy="644741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27" name="Google Shape;127;p3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 rot="10171323">
              <a:off x="1501959" y="1123448"/>
              <a:ext cx="4593786" cy="644741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28" name="Google Shape;128;p3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 flipH="1" rot="564461">
              <a:off x="1553863" y="10484931"/>
              <a:ext cx="4593786" cy="644741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29" name="Google Shape;129;p3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 flipH="1" rot="-10235538">
              <a:off x="10130194" y="1515113"/>
              <a:ext cx="4593786" cy="6447419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30" name="Google Shape;130;p3"/>
            <p:cNvSpPr/>
            <p:nvPr/>
          </p:nvSpPr>
          <p:spPr>
            <a:xfrm>
              <a:off x="2407342" y="12078700"/>
              <a:ext cx="11177388" cy="1379775"/>
            </a:xfrm>
            <a:custGeom>
              <a:rect b="b" l="l" r="r" t="t"/>
              <a:pathLst>
                <a:path extrusionOk="0" h="463307" w="3753192">
                  <a:moveTo>
                    <a:pt x="0" y="0"/>
                  </a:moveTo>
                  <a:lnTo>
                    <a:pt x="3753192" y="0"/>
                  </a:lnTo>
                  <a:lnTo>
                    <a:pt x="3753192" y="463307"/>
                  </a:lnTo>
                  <a:lnTo>
                    <a:pt x="0" y="463307"/>
                  </a:lnTo>
                  <a:close/>
                </a:path>
              </a:pathLst>
            </a:custGeom>
            <a:solidFill>
              <a:srgbClr val="0D907E"/>
            </a:solidFill>
            <a:ln>
              <a:noFill/>
            </a:ln>
          </p:spPr>
        </p:sp>
        <p:sp>
          <p:nvSpPr>
            <p:cNvPr id="131" name="Google Shape;131;p3"/>
            <p:cNvSpPr txBox="1"/>
            <p:nvPr/>
          </p:nvSpPr>
          <p:spPr>
            <a:xfrm>
              <a:off x="4747416" y="9664583"/>
              <a:ext cx="6497241" cy="177746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14995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en-US" sz="8936" u="none" cap="none" strike="noStrike">
                  <a:solidFill>
                    <a:srgbClr val="0D907E"/>
                  </a:solidFill>
                  <a:latin typeface="Alice"/>
                  <a:ea typeface="Alice"/>
                  <a:cs typeface="Alice"/>
                  <a:sym typeface="Alice"/>
                </a:rPr>
                <a:t>Difficulty</a:t>
              </a:r>
              <a:endParaRPr/>
            </a:p>
          </p:txBody>
        </p:sp>
        <p:sp>
          <p:nvSpPr>
            <p:cNvPr id="132" name="Google Shape;132;p3"/>
            <p:cNvSpPr txBox="1"/>
            <p:nvPr/>
          </p:nvSpPr>
          <p:spPr>
            <a:xfrm>
              <a:off x="5752799" y="12246612"/>
              <a:ext cx="4486473" cy="942981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18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-US" sz="4218" u="none" cap="none" strike="noStrike">
                  <a:solidFill>
                    <a:srgbClr val="FFFFFF"/>
                  </a:solidFill>
                  <a:latin typeface="Raleway"/>
                  <a:ea typeface="Raleway"/>
                  <a:cs typeface="Raleway"/>
                  <a:sym typeface="Raleway"/>
                </a:rPr>
                <a:t>PLANNER</a:t>
              </a:r>
              <a:endParaRPr/>
            </a:p>
          </p:txBody>
        </p:sp>
        <p:sp>
          <p:nvSpPr>
            <p:cNvPr id="133" name="Google Shape;133;p3"/>
            <p:cNvSpPr txBox="1"/>
            <p:nvPr/>
          </p:nvSpPr>
          <p:spPr>
            <a:xfrm>
              <a:off x="4705049" y="4993129"/>
              <a:ext cx="6581973" cy="351736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14995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en-US" sz="8936" u="none" cap="none" strike="noStrike">
                  <a:solidFill>
                    <a:srgbClr val="1E605C"/>
                  </a:solidFill>
                  <a:latin typeface="Alice"/>
                  <a:ea typeface="Alice"/>
                  <a:cs typeface="Alice"/>
                  <a:sym typeface="Alice"/>
                </a:rPr>
                <a:t>Express</a:t>
              </a:r>
              <a:endParaRPr/>
            </a:p>
            <a:p>
              <a:pPr indent="0" lvl="0" marL="0" marR="0" rtl="0" algn="ctr">
                <a:lnSpc>
                  <a:spcPct val="114995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en-US" sz="8936" u="none" cap="none" strike="noStrike">
                  <a:solidFill>
                    <a:srgbClr val="0D907E"/>
                  </a:solidFill>
                  <a:latin typeface="Alice"/>
                  <a:ea typeface="Alice"/>
                  <a:cs typeface="Alice"/>
                  <a:sym typeface="Alice"/>
                </a:rPr>
                <a:t>Gratitude</a:t>
              </a:r>
              <a:endParaRPr/>
            </a:p>
          </p:txBody>
        </p:sp>
        <p:sp>
          <p:nvSpPr>
            <p:cNvPr id="134" name="Google Shape;134;p3"/>
            <p:cNvSpPr txBox="1"/>
            <p:nvPr/>
          </p:nvSpPr>
          <p:spPr>
            <a:xfrm>
              <a:off x="3850756" y="8782412"/>
              <a:ext cx="8290560" cy="620121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9977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-US" sz="2724" u="none" cap="none" strike="noStrike">
                  <a:solidFill>
                    <a:srgbClr val="1E605C"/>
                  </a:solidFill>
                  <a:latin typeface="Raleway"/>
                  <a:ea typeface="Raleway"/>
                  <a:cs typeface="Raleway"/>
                  <a:sym typeface="Raleway"/>
                </a:rPr>
                <a:t>DURING TIMES OF</a:t>
              </a:r>
              <a:endParaRPr/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4"/>
          <p:cNvSpPr/>
          <p:nvPr/>
        </p:nvSpPr>
        <p:spPr>
          <a:xfrm>
            <a:off x="950486" y="684059"/>
            <a:ext cx="5872930" cy="8690282"/>
          </a:xfrm>
          <a:custGeom>
            <a:rect b="b" l="l" r="r" t="t"/>
            <a:pathLst>
              <a:path extrusionOk="0" h="7341184" w="4961204">
                <a:moveTo>
                  <a:pt x="60960" y="482600"/>
                </a:moveTo>
                <a:cubicBezTo>
                  <a:pt x="289560" y="476250"/>
                  <a:pt x="474980" y="290830"/>
                  <a:pt x="481330" y="60960"/>
                </a:cubicBezTo>
                <a:lnTo>
                  <a:pt x="881219" y="60960"/>
                </a:lnTo>
                <a:lnTo>
                  <a:pt x="881219" y="0"/>
                </a:lnTo>
                <a:lnTo>
                  <a:pt x="417830" y="0"/>
                </a:lnTo>
                <a:lnTo>
                  <a:pt x="419100" y="31750"/>
                </a:lnTo>
                <a:lnTo>
                  <a:pt x="419100" y="49530"/>
                </a:lnTo>
                <a:cubicBezTo>
                  <a:pt x="419100" y="254000"/>
                  <a:pt x="252730" y="421640"/>
                  <a:pt x="46990" y="421640"/>
                </a:cubicBezTo>
                <a:lnTo>
                  <a:pt x="30480" y="421640"/>
                </a:lnTo>
                <a:lnTo>
                  <a:pt x="0" y="420370"/>
                </a:lnTo>
                <a:lnTo>
                  <a:pt x="0" y="793537"/>
                </a:lnTo>
                <a:lnTo>
                  <a:pt x="60960" y="793537"/>
                </a:lnTo>
                <a:lnTo>
                  <a:pt x="60960" y="482600"/>
                </a:lnTo>
                <a:close/>
                <a:moveTo>
                  <a:pt x="196850" y="599440"/>
                </a:moveTo>
                <a:cubicBezTo>
                  <a:pt x="392430" y="546100"/>
                  <a:pt x="546100" y="393700"/>
                  <a:pt x="598170" y="196850"/>
                </a:cubicBezTo>
                <a:lnTo>
                  <a:pt x="881219" y="196850"/>
                </a:lnTo>
                <a:lnTo>
                  <a:pt x="881219" y="181610"/>
                </a:lnTo>
                <a:lnTo>
                  <a:pt x="585470" y="181610"/>
                </a:lnTo>
                <a:lnTo>
                  <a:pt x="584200" y="187960"/>
                </a:lnTo>
                <a:cubicBezTo>
                  <a:pt x="534670" y="383540"/>
                  <a:pt x="382270" y="535940"/>
                  <a:pt x="186690" y="586740"/>
                </a:cubicBezTo>
                <a:lnTo>
                  <a:pt x="180340" y="588010"/>
                </a:lnTo>
                <a:lnTo>
                  <a:pt x="180340" y="793537"/>
                </a:lnTo>
                <a:lnTo>
                  <a:pt x="195580" y="793537"/>
                </a:lnTo>
                <a:lnTo>
                  <a:pt x="196850" y="599440"/>
                </a:lnTo>
                <a:close/>
                <a:moveTo>
                  <a:pt x="0" y="793537"/>
                </a:moveTo>
                <a:lnTo>
                  <a:pt x="60960" y="793537"/>
                </a:lnTo>
                <a:lnTo>
                  <a:pt x="60960" y="6495739"/>
                </a:lnTo>
                <a:lnTo>
                  <a:pt x="0" y="6495739"/>
                </a:lnTo>
                <a:lnTo>
                  <a:pt x="0" y="793537"/>
                </a:lnTo>
                <a:close/>
                <a:moveTo>
                  <a:pt x="181610" y="793537"/>
                </a:moveTo>
                <a:lnTo>
                  <a:pt x="196850" y="793537"/>
                </a:lnTo>
                <a:lnTo>
                  <a:pt x="196850" y="6495739"/>
                </a:lnTo>
                <a:lnTo>
                  <a:pt x="181610" y="6495739"/>
                </a:lnTo>
                <a:lnTo>
                  <a:pt x="181610" y="793537"/>
                </a:lnTo>
                <a:close/>
                <a:moveTo>
                  <a:pt x="881219" y="7280225"/>
                </a:moveTo>
                <a:lnTo>
                  <a:pt x="4090875" y="7280225"/>
                </a:lnTo>
                <a:lnTo>
                  <a:pt x="4090875" y="7341184"/>
                </a:lnTo>
                <a:lnTo>
                  <a:pt x="881219" y="7341184"/>
                </a:lnTo>
                <a:lnTo>
                  <a:pt x="881219" y="7280225"/>
                </a:lnTo>
                <a:close/>
                <a:moveTo>
                  <a:pt x="881219" y="7144334"/>
                </a:moveTo>
                <a:lnTo>
                  <a:pt x="4090875" y="7144334"/>
                </a:lnTo>
                <a:lnTo>
                  <a:pt x="4090875" y="7159575"/>
                </a:lnTo>
                <a:lnTo>
                  <a:pt x="881219" y="7159575"/>
                </a:lnTo>
                <a:lnTo>
                  <a:pt x="881219" y="7144334"/>
                </a:lnTo>
                <a:close/>
                <a:moveTo>
                  <a:pt x="481330" y="7280225"/>
                </a:moveTo>
                <a:cubicBezTo>
                  <a:pt x="480060" y="7046544"/>
                  <a:pt x="293370" y="6857314"/>
                  <a:pt x="60960" y="6849694"/>
                </a:cubicBezTo>
                <a:lnTo>
                  <a:pt x="60960" y="6494230"/>
                </a:lnTo>
                <a:lnTo>
                  <a:pt x="0" y="6494230"/>
                </a:lnTo>
                <a:lnTo>
                  <a:pt x="0" y="6911925"/>
                </a:lnTo>
                <a:lnTo>
                  <a:pt x="35560" y="6910654"/>
                </a:lnTo>
                <a:lnTo>
                  <a:pt x="49530" y="6910654"/>
                </a:lnTo>
                <a:cubicBezTo>
                  <a:pt x="254000" y="6910654"/>
                  <a:pt x="421640" y="7077025"/>
                  <a:pt x="421640" y="7282764"/>
                </a:cubicBezTo>
                <a:cubicBezTo>
                  <a:pt x="421640" y="7290384"/>
                  <a:pt x="421640" y="7298004"/>
                  <a:pt x="420370" y="7308164"/>
                </a:cubicBezTo>
                <a:lnTo>
                  <a:pt x="417830" y="7341184"/>
                </a:lnTo>
                <a:lnTo>
                  <a:pt x="882943" y="7341184"/>
                </a:lnTo>
                <a:lnTo>
                  <a:pt x="882943" y="7280225"/>
                </a:lnTo>
                <a:lnTo>
                  <a:pt x="481330" y="7280225"/>
                </a:lnTo>
                <a:close/>
                <a:moveTo>
                  <a:pt x="600710" y="7144334"/>
                </a:moveTo>
                <a:cubicBezTo>
                  <a:pt x="549910" y="6944944"/>
                  <a:pt x="397510" y="6787464"/>
                  <a:pt x="198120" y="6734125"/>
                </a:cubicBezTo>
                <a:lnTo>
                  <a:pt x="198120" y="6495739"/>
                </a:lnTo>
                <a:lnTo>
                  <a:pt x="182880" y="6495739"/>
                </a:lnTo>
                <a:lnTo>
                  <a:pt x="182880" y="6746825"/>
                </a:lnTo>
                <a:lnTo>
                  <a:pt x="189230" y="6748094"/>
                </a:lnTo>
                <a:cubicBezTo>
                  <a:pt x="387350" y="6800164"/>
                  <a:pt x="541020" y="6955104"/>
                  <a:pt x="588010" y="7154494"/>
                </a:cubicBezTo>
                <a:lnTo>
                  <a:pt x="589280" y="7160844"/>
                </a:lnTo>
                <a:lnTo>
                  <a:pt x="882943" y="7160844"/>
                </a:lnTo>
                <a:lnTo>
                  <a:pt x="882943" y="7145604"/>
                </a:lnTo>
                <a:lnTo>
                  <a:pt x="600710" y="7144334"/>
                </a:lnTo>
                <a:close/>
                <a:moveTo>
                  <a:pt x="4898975" y="6849694"/>
                </a:moveTo>
                <a:cubicBezTo>
                  <a:pt x="4664025" y="6853504"/>
                  <a:pt x="4473525" y="7044004"/>
                  <a:pt x="4472255" y="7280225"/>
                </a:cubicBezTo>
                <a:lnTo>
                  <a:pt x="4089152" y="7280225"/>
                </a:lnTo>
                <a:lnTo>
                  <a:pt x="4089152" y="7341184"/>
                </a:lnTo>
                <a:lnTo>
                  <a:pt x="4537024" y="7341184"/>
                </a:lnTo>
                <a:lnTo>
                  <a:pt x="4534484" y="7308164"/>
                </a:lnTo>
                <a:cubicBezTo>
                  <a:pt x="4533214" y="7298004"/>
                  <a:pt x="4533214" y="7289114"/>
                  <a:pt x="4533214" y="7282764"/>
                </a:cubicBezTo>
                <a:cubicBezTo>
                  <a:pt x="4533214" y="7078294"/>
                  <a:pt x="4699584" y="6910654"/>
                  <a:pt x="4905324" y="6910654"/>
                </a:cubicBezTo>
                <a:cubicBezTo>
                  <a:pt x="4912944" y="6910654"/>
                  <a:pt x="4920564" y="6910654"/>
                  <a:pt x="4928184" y="6911925"/>
                </a:cubicBezTo>
                <a:lnTo>
                  <a:pt x="4961204" y="6914464"/>
                </a:lnTo>
                <a:lnTo>
                  <a:pt x="4961204" y="6495739"/>
                </a:lnTo>
                <a:lnTo>
                  <a:pt x="4900244" y="6495739"/>
                </a:lnTo>
                <a:lnTo>
                  <a:pt x="4898974" y="6849694"/>
                </a:lnTo>
                <a:close/>
                <a:moveTo>
                  <a:pt x="4763084" y="6731584"/>
                </a:moveTo>
                <a:cubicBezTo>
                  <a:pt x="4563695" y="6783654"/>
                  <a:pt x="4403675" y="6943675"/>
                  <a:pt x="4354144" y="7143064"/>
                </a:cubicBezTo>
                <a:lnTo>
                  <a:pt x="4090875" y="7143064"/>
                </a:lnTo>
                <a:lnTo>
                  <a:pt x="4090875" y="7158304"/>
                </a:lnTo>
                <a:lnTo>
                  <a:pt x="4366844" y="7158304"/>
                </a:lnTo>
                <a:lnTo>
                  <a:pt x="4368114" y="7151954"/>
                </a:lnTo>
                <a:cubicBezTo>
                  <a:pt x="4416375" y="6952564"/>
                  <a:pt x="4575125" y="6792544"/>
                  <a:pt x="4773244" y="6744284"/>
                </a:cubicBezTo>
                <a:lnTo>
                  <a:pt x="4779594" y="6743014"/>
                </a:lnTo>
                <a:lnTo>
                  <a:pt x="4779594" y="6492722"/>
                </a:lnTo>
                <a:lnTo>
                  <a:pt x="4764355" y="6492722"/>
                </a:lnTo>
                <a:lnTo>
                  <a:pt x="4763084" y="6731584"/>
                </a:lnTo>
                <a:close/>
                <a:moveTo>
                  <a:pt x="4898975" y="793537"/>
                </a:moveTo>
                <a:lnTo>
                  <a:pt x="4959934" y="793537"/>
                </a:lnTo>
                <a:lnTo>
                  <a:pt x="4959934" y="6495739"/>
                </a:lnTo>
                <a:lnTo>
                  <a:pt x="4898975" y="6495739"/>
                </a:lnTo>
                <a:lnTo>
                  <a:pt x="4898975" y="793537"/>
                </a:lnTo>
                <a:close/>
                <a:moveTo>
                  <a:pt x="4763084" y="793537"/>
                </a:moveTo>
                <a:lnTo>
                  <a:pt x="4778325" y="793537"/>
                </a:lnTo>
                <a:lnTo>
                  <a:pt x="4778325" y="6495739"/>
                </a:lnTo>
                <a:lnTo>
                  <a:pt x="4763084" y="6495739"/>
                </a:lnTo>
                <a:lnTo>
                  <a:pt x="4763084" y="793537"/>
                </a:lnTo>
                <a:close/>
                <a:moveTo>
                  <a:pt x="4472254" y="60960"/>
                </a:moveTo>
                <a:cubicBezTo>
                  <a:pt x="4478604" y="292100"/>
                  <a:pt x="4666564" y="480060"/>
                  <a:pt x="4898974" y="482600"/>
                </a:cubicBezTo>
                <a:lnTo>
                  <a:pt x="4898974" y="792028"/>
                </a:lnTo>
                <a:lnTo>
                  <a:pt x="4959934" y="792028"/>
                </a:lnTo>
                <a:lnTo>
                  <a:pt x="4959934" y="419100"/>
                </a:lnTo>
                <a:lnTo>
                  <a:pt x="4926914" y="421640"/>
                </a:lnTo>
                <a:cubicBezTo>
                  <a:pt x="4919294" y="421640"/>
                  <a:pt x="4911674" y="422910"/>
                  <a:pt x="4904054" y="422910"/>
                </a:cubicBezTo>
                <a:cubicBezTo>
                  <a:pt x="4699584" y="422910"/>
                  <a:pt x="4531944" y="256540"/>
                  <a:pt x="4531944" y="50800"/>
                </a:cubicBezTo>
                <a:lnTo>
                  <a:pt x="4531944" y="33020"/>
                </a:lnTo>
                <a:lnTo>
                  <a:pt x="4533214" y="1270"/>
                </a:lnTo>
                <a:lnTo>
                  <a:pt x="4085704" y="1270"/>
                </a:lnTo>
                <a:lnTo>
                  <a:pt x="4085704" y="62230"/>
                </a:lnTo>
                <a:lnTo>
                  <a:pt x="4472254" y="60960"/>
                </a:lnTo>
                <a:close/>
                <a:moveTo>
                  <a:pt x="4355414" y="196850"/>
                </a:moveTo>
                <a:cubicBezTo>
                  <a:pt x="4408754" y="394970"/>
                  <a:pt x="4563694" y="549910"/>
                  <a:pt x="4763084" y="600710"/>
                </a:cubicBezTo>
                <a:lnTo>
                  <a:pt x="4763084" y="792028"/>
                </a:lnTo>
                <a:lnTo>
                  <a:pt x="4778324" y="792028"/>
                </a:lnTo>
                <a:lnTo>
                  <a:pt x="4778324" y="589280"/>
                </a:lnTo>
                <a:lnTo>
                  <a:pt x="4771974" y="588010"/>
                </a:lnTo>
                <a:cubicBezTo>
                  <a:pt x="4573854" y="539750"/>
                  <a:pt x="4418914" y="386080"/>
                  <a:pt x="4368114" y="187960"/>
                </a:cubicBezTo>
                <a:lnTo>
                  <a:pt x="4366844" y="181610"/>
                </a:lnTo>
                <a:lnTo>
                  <a:pt x="4089152" y="181610"/>
                </a:lnTo>
                <a:lnTo>
                  <a:pt x="4089152" y="196850"/>
                </a:lnTo>
                <a:lnTo>
                  <a:pt x="4355414" y="196850"/>
                </a:lnTo>
                <a:close/>
                <a:moveTo>
                  <a:pt x="881219" y="0"/>
                </a:moveTo>
                <a:lnTo>
                  <a:pt x="4090875" y="0"/>
                </a:lnTo>
                <a:lnTo>
                  <a:pt x="4090875" y="60960"/>
                </a:lnTo>
                <a:lnTo>
                  <a:pt x="881219" y="60960"/>
                </a:lnTo>
                <a:lnTo>
                  <a:pt x="881219" y="0"/>
                </a:lnTo>
                <a:close/>
                <a:moveTo>
                  <a:pt x="881219" y="181610"/>
                </a:moveTo>
                <a:lnTo>
                  <a:pt x="4090875" y="181610"/>
                </a:lnTo>
                <a:lnTo>
                  <a:pt x="4090875" y="196850"/>
                </a:lnTo>
                <a:lnTo>
                  <a:pt x="881219" y="196850"/>
                </a:lnTo>
                <a:lnTo>
                  <a:pt x="881219" y="181610"/>
                </a:lnTo>
                <a:close/>
              </a:path>
            </a:pathLst>
          </a:custGeom>
          <a:solidFill>
            <a:srgbClr val="1E605C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40" name="Google Shape;140;p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648290" y="5466481"/>
            <a:ext cx="3445340" cy="4835565"/>
          </a:xfrm>
          <a:prstGeom prst="rect">
            <a:avLst/>
          </a:prstGeom>
          <a:noFill/>
          <a:ln>
            <a:noFill/>
          </a:ln>
        </p:spPr>
      </p:pic>
      <p:pic>
        <p:nvPicPr>
          <p:cNvPr id="141" name="Google Shape;141;p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 rot="10800000">
            <a:off x="-317646" y="0"/>
            <a:ext cx="3445340" cy="4835565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42" name="Google Shape;142;p4"/>
          <p:cNvGrpSpPr/>
          <p:nvPr/>
        </p:nvGrpSpPr>
        <p:grpSpPr>
          <a:xfrm>
            <a:off x="0" y="-98216"/>
            <a:ext cx="7811637" cy="10254831"/>
            <a:chOff x="0" y="0"/>
            <a:chExt cx="10415517" cy="13673107"/>
          </a:xfrm>
        </p:grpSpPr>
        <p:sp>
          <p:nvSpPr>
            <p:cNvPr id="143" name="Google Shape;143;p4"/>
            <p:cNvSpPr/>
            <p:nvPr/>
          </p:nvSpPr>
          <p:spPr>
            <a:xfrm>
              <a:off x="0" y="0"/>
              <a:ext cx="735448" cy="13673107"/>
            </a:xfrm>
            <a:custGeom>
              <a:rect b="b" l="l" r="r" t="t"/>
              <a:pathLst>
                <a:path extrusionOk="0" h="4503270" w="242221">
                  <a:moveTo>
                    <a:pt x="0" y="0"/>
                  </a:moveTo>
                  <a:lnTo>
                    <a:pt x="242221" y="0"/>
                  </a:lnTo>
                  <a:lnTo>
                    <a:pt x="242221" y="4503270"/>
                  </a:lnTo>
                  <a:lnTo>
                    <a:pt x="0" y="4503270"/>
                  </a:lnTo>
                  <a:close/>
                </a:path>
              </a:pathLst>
            </a:custGeom>
            <a:solidFill>
              <a:srgbClr val="E2E2E2">
                <a:alpha val="20392"/>
              </a:srgbClr>
            </a:solidFill>
            <a:ln>
              <a:noFill/>
            </a:ln>
          </p:spPr>
        </p:sp>
        <p:sp>
          <p:nvSpPr>
            <p:cNvPr id="144" name="Google Shape;144;p4"/>
            <p:cNvSpPr/>
            <p:nvPr/>
          </p:nvSpPr>
          <p:spPr>
            <a:xfrm>
              <a:off x="3226690" y="0"/>
              <a:ext cx="735448" cy="13673107"/>
            </a:xfrm>
            <a:custGeom>
              <a:rect b="b" l="l" r="r" t="t"/>
              <a:pathLst>
                <a:path extrusionOk="0" h="4503270" w="242221">
                  <a:moveTo>
                    <a:pt x="0" y="0"/>
                  </a:moveTo>
                  <a:lnTo>
                    <a:pt x="242221" y="0"/>
                  </a:lnTo>
                  <a:lnTo>
                    <a:pt x="242221" y="4503270"/>
                  </a:lnTo>
                  <a:lnTo>
                    <a:pt x="0" y="4503270"/>
                  </a:lnTo>
                  <a:close/>
                </a:path>
              </a:pathLst>
            </a:custGeom>
            <a:solidFill>
              <a:srgbClr val="E2E2E2">
                <a:alpha val="20392"/>
              </a:srgbClr>
            </a:solidFill>
            <a:ln>
              <a:noFill/>
            </a:ln>
          </p:spPr>
        </p:sp>
        <p:sp>
          <p:nvSpPr>
            <p:cNvPr id="145" name="Google Shape;145;p4"/>
            <p:cNvSpPr/>
            <p:nvPr/>
          </p:nvSpPr>
          <p:spPr>
            <a:xfrm>
              <a:off x="8066724" y="0"/>
              <a:ext cx="735448" cy="13673107"/>
            </a:xfrm>
            <a:custGeom>
              <a:rect b="b" l="l" r="r" t="t"/>
              <a:pathLst>
                <a:path extrusionOk="0" h="4503270" w="242221">
                  <a:moveTo>
                    <a:pt x="0" y="0"/>
                  </a:moveTo>
                  <a:lnTo>
                    <a:pt x="242221" y="0"/>
                  </a:lnTo>
                  <a:lnTo>
                    <a:pt x="242221" y="4503270"/>
                  </a:lnTo>
                  <a:lnTo>
                    <a:pt x="0" y="4503270"/>
                  </a:lnTo>
                  <a:close/>
                </a:path>
              </a:pathLst>
            </a:custGeom>
            <a:solidFill>
              <a:srgbClr val="E2E2E2">
                <a:alpha val="20392"/>
              </a:srgbClr>
            </a:solidFill>
            <a:ln>
              <a:noFill/>
            </a:ln>
          </p:spPr>
        </p:sp>
        <p:sp>
          <p:nvSpPr>
            <p:cNvPr id="146" name="Google Shape;146;p4"/>
            <p:cNvSpPr/>
            <p:nvPr/>
          </p:nvSpPr>
          <p:spPr>
            <a:xfrm>
              <a:off x="9680069" y="0"/>
              <a:ext cx="735448" cy="13673107"/>
            </a:xfrm>
            <a:custGeom>
              <a:rect b="b" l="l" r="r" t="t"/>
              <a:pathLst>
                <a:path extrusionOk="0" h="4503270" w="242221">
                  <a:moveTo>
                    <a:pt x="0" y="0"/>
                  </a:moveTo>
                  <a:lnTo>
                    <a:pt x="242221" y="0"/>
                  </a:lnTo>
                  <a:lnTo>
                    <a:pt x="242221" y="4503270"/>
                  </a:lnTo>
                  <a:lnTo>
                    <a:pt x="0" y="4503270"/>
                  </a:lnTo>
                  <a:close/>
                </a:path>
              </a:pathLst>
            </a:custGeom>
            <a:solidFill>
              <a:srgbClr val="E2E2E2">
                <a:alpha val="20392"/>
              </a:srgbClr>
            </a:solidFill>
            <a:ln>
              <a:noFill/>
            </a:ln>
          </p:spPr>
        </p:sp>
        <p:sp>
          <p:nvSpPr>
            <p:cNvPr id="147" name="Google Shape;147;p4"/>
            <p:cNvSpPr/>
            <p:nvPr/>
          </p:nvSpPr>
          <p:spPr>
            <a:xfrm>
              <a:off x="1613345" y="0"/>
              <a:ext cx="735448" cy="13673107"/>
            </a:xfrm>
            <a:custGeom>
              <a:rect b="b" l="l" r="r" t="t"/>
              <a:pathLst>
                <a:path extrusionOk="0" h="4503270" w="242221">
                  <a:moveTo>
                    <a:pt x="0" y="0"/>
                  </a:moveTo>
                  <a:lnTo>
                    <a:pt x="242221" y="0"/>
                  </a:lnTo>
                  <a:lnTo>
                    <a:pt x="242221" y="4503270"/>
                  </a:lnTo>
                  <a:lnTo>
                    <a:pt x="0" y="4503270"/>
                  </a:lnTo>
                  <a:close/>
                </a:path>
              </a:pathLst>
            </a:custGeom>
            <a:solidFill>
              <a:srgbClr val="E2E2E2">
                <a:alpha val="20392"/>
              </a:srgbClr>
            </a:solidFill>
            <a:ln>
              <a:noFill/>
            </a:ln>
          </p:spPr>
        </p:sp>
        <p:sp>
          <p:nvSpPr>
            <p:cNvPr id="148" name="Google Shape;148;p4"/>
            <p:cNvSpPr/>
            <p:nvPr/>
          </p:nvSpPr>
          <p:spPr>
            <a:xfrm>
              <a:off x="6453379" y="0"/>
              <a:ext cx="735448" cy="13673107"/>
            </a:xfrm>
            <a:custGeom>
              <a:rect b="b" l="l" r="r" t="t"/>
              <a:pathLst>
                <a:path extrusionOk="0" h="4503270" w="242221">
                  <a:moveTo>
                    <a:pt x="0" y="0"/>
                  </a:moveTo>
                  <a:lnTo>
                    <a:pt x="242221" y="0"/>
                  </a:lnTo>
                  <a:lnTo>
                    <a:pt x="242221" y="4503270"/>
                  </a:lnTo>
                  <a:lnTo>
                    <a:pt x="0" y="4503270"/>
                  </a:lnTo>
                  <a:close/>
                </a:path>
              </a:pathLst>
            </a:custGeom>
            <a:solidFill>
              <a:srgbClr val="E2E2E2">
                <a:alpha val="20392"/>
              </a:srgbClr>
            </a:solidFill>
            <a:ln>
              <a:noFill/>
            </a:ln>
          </p:spPr>
        </p:sp>
        <p:sp>
          <p:nvSpPr>
            <p:cNvPr id="149" name="Google Shape;149;p4"/>
            <p:cNvSpPr/>
            <p:nvPr/>
          </p:nvSpPr>
          <p:spPr>
            <a:xfrm>
              <a:off x="4840034" y="0"/>
              <a:ext cx="735448" cy="13673107"/>
            </a:xfrm>
            <a:custGeom>
              <a:rect b="b" l="l" r="r" t="t"/>
              <a:pathLst>
                <a:path extrusionOk="0" h="4503270" w="242221">
                  <a:moveTo>
                    <a:pt x="0" y="0"/>
                  </a:moveTo>
                  <a:lnTo>
                    <a:pt x="242221" y="0"/>
                  </a:lnTo>
                  <a:lnTo>
                    <a:pt x="242221" y="4503270"/>
                  </a:lnTo>
                  <a:lnTo>
                    <a:pt x="0" y="4503270"/>
                  </a:lnTo>
                  <a:close/>
                </a:path>
              </a:pathLst>
            </a:custGeom>
            <a:solidFill>
              <a:srgbClr val="E2E2E2">
                <a:alpha val="20392"/>
              </a:srgbClr>
            </a:solidFill>
            <a:ln>
              <a:noFill/>
            </a:ln>
          </p:spPr>
        </p:sp>
      </p:grpSp>
      <p:sp>
        <p:nvSpPr>
          <p:cNvPr id="150" name="Google Shape;150;p4"/>
          <p:cNvSpPr txBox="1"/>
          <p:nvPr/>
        </p:nvSpPr>
        <p:spPr>
          <a:xfrm>
            <a:off x="2686936" y="932346"/>
            <a:ext cx="3684091" cy="101271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39989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5879" u="none" cap="none" strike="noStrike">
                <a:solidFill>
                  <a:srgbClr val="1E605C"/>
                </a:solidFill>
                <a:latin typeface="Arial"/>
                <a:ea typeface="Arial"/>
                <a:cs typeface="Arial"/>
                <a:sym typeface="Arial"/>
              </a:rPr>
              <a:t>Give Thanks</a:t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p5"/>
          <p:cNvSpPr/>
          <p:nvPr/>
        </p:nvSpPr>
        <p:spPr>
          <a:xfrm>
            <a:off x="413999" y="443865"/>
            <a:ext cx="6945497" cy="9171766"/>
          </a:xfrm>
          <a:custGeom>
            <a:rect b="b" l="l" r="r" t="t"/>
            <a:pathLst>
              <a:path extrusionOk="0" h="10628805" w="8048868">
                <a:moveTo>
                  <a:pt x="60960" y="269240"/>
                </a:moveTo>
                <a:cubicBezTo>
                  <a:pt x="60960" y="154940"/>
                  <a:pt x="153670" y="62230"/>
                  <a:pt x="267970" y="62230"/>
                </a:cubicBezTo>
                <a:lnTo>
                  <a:pt x="711144" y="62230"/>
                </a:lnTo>
                <a:lnTo>
                  <a:pt x="711144" y="0"/>
                </a:lnTo>
                <a:lnTo>
                  <a:pt x="269240" y="0"/>
                </a:lnTo>
                <a:cubicBezTo>
                  <a:pt x="120650" y="0"/>
                  <a:pt x="0" y="120650"/>
                  <a:pt x="0" y="269240"/>
                </a:cubicBezTo>
                <a:lnTo>
                  <a:pt x="0" y="638304"/>
                </a:lnTo>
                <a:lnTo>
                  <a:pt x="60960" y="638304"/>
                </a:lnTo>
                <a:lnTo>
                  <a:pt x="60960" y="269240"/>
                </a:lnTo>
                <a:close/>
                <a:moveTo>
                  <a:pt x="157480" y="387350"/>
                </a:moveTo>
                <a:cubicBezTo>
                  <a:pt x="157480" y="260350"/>
                  <a:pt x="260350" y="157480"/>
                  <a:pt x="387350" y="157480"/>
                </a:cubicBezTo>
                <a:lnTo>
                  <a:pt x="711144" y="157480"/>
                </a:lnTo>
                <a:lnTo>
                  <a:pt x="711144" y="140970"/>
                </a:lnTo>
                <a:lnTo>
                  <a:pt x="387350" y="140970"/>
                </a:lnTo>
                <a:cubicBezTo>
                  <a:pt x="251460" y="140970"/>
                  <a:pt x="140970" y="251460"/>
                  <a:pt x="140970" y="387350"/>
                </a:cubicBezTo>
                <a:lnTo>
                  <a:pt x="140970" y="636018"/>
                </a:lnTo>
                <a:lnTo>
                  <a:pt x="157480" y="636018"/>
                </a:lnTo>
                <a:lnTo>
                  <a:pt x="157480" y="387350"/>
                </a:lnTo>
                <a:close/>
                <a:moveTo>
                  <a:pt x="0" y="636018"/>
                </a:moveTo>
                <a:lnTo>
                  <a:pt x="60960" y="636018"/>
                </a:lnTo>
                <a:lnTo>
                  <a:pt x="60960" y="10020475"/>
                </a:lnTo>
                <a:lnTo>
                  <a:pt x="0" y="10020475"/>
                </a:lnTo>
                <a:lnTo>
                  <a:pt x="0" y="636018"/>
                </a:lnTo>
                <a:close/>
                <a:moveTo>
                  <a:pt x="142240" y="636018"/>
                </a:moveTo>
                <a:lnTo>
                  <a:pt x="158750" y="636018"/>
                </a:lnTo>
                <a:lnTo>
                  <a:pt x="158750" y="10020475"/>
                </a:lnTo>
                <a:lnTo>
                  <a:pt x="142240" y="10020475"/>
                </a:lnTo>
                <a:lnTo>
                  <a:pt x="142240" y="636018"/>
                </a:lnTo>
                <a:close/>
                <a:moveTo>
                  <a:pt x="269240" y="10566575"/>
                </a:moveTo>
                <a:cubicBezTo>
                  <a:pt x="154940" y="10566575"/>
                  <a:pt x="62230" y="10473865"/>
                  <a:pt x="62230" y="10359565"/>
                </a:cubicBezTo>
                <a:lnTo>
                  <a:pt x="62230" y="10020475"/>
                </a:lnTo>
                <a:lnTo>
                  <a:pt x="0" y="10020475"/>
                </a:lnTo>
                <a:lnTo>
                  <a:pt x="0" y="10359565"/>
                </a:lnTo>
                <a:cubicBezTo>
                  <a:pt x="0" y="10508155"/>
                  <a:pt x="120650" y="10628805"/>
                  <a:pt x="269240" y="10628805"/>
                </a:cubicBezTo>
                <a:lnTo>
                  <a:pt x="714088" y="10628805"/>
                </a:lnTo>
                <a:lnTo>
                  <a:pt x="714088" y="10566575"/>
                </a:lnTo>
                <a:lnTo>
                  <a:pt x="269240" y="10566575"/>
                </a:lnTo>
                <a:close/>
                <a:moveTo>
                  <a:pt x="387350" y="10470055"/>
                </a:moveTo>
                <a:cubicBezTo>
                  <a:pt x="260350" y="10470055"/>
                  <a:pt x="157480" y="10367185"/>
                  <a:pt x="157480" y="10240185"/>
                </a:cubicBezTo>
                <a:lnTo>
                  <a:pt x="157480" y="10020475"/>
                </a:lnTo>
                <a:lnTo>
                  <a:pt x="140970" y="10020475"/>
                </a:lnTo>
                <a:lnTo>
                  <a:pt x="140970" y="10240185"/>
                </a:lnTo>
                <a:cubicBezTo>
                  <a:pt x="140970" y="10376075"/>
                  <a:pt x="251460" y="10486565"/>
                  <a:pt x="387350" y="10486565"/>
                </a:cubicBezTo>
                <a:lnTo>
                  <a:pt x="711144" y="10486565"/>
                </a:lnTo>
                <a:lnTo>
                  <a:pt x="711144" y="10470055"/>
                </a:lnTo>
                <a:lnTo>
                  <a:pt x="387350" y="10470055"/>
                </a:lnTo>
                <a:close/>
                <a:moveTo>
                  <a:pt x="711144" y="10566575"/>
                </a:moveTo>
                <a:lnTo>
                  <a:pt x="7026282" y="10566575"/>
                </a:lnTo>
                <a:lnTo>
                  <a:pt x="7026282" y="10627535"/>
                </a:lnTo>
                <a:lnTo>
                  <a:pt x="711144" y="10627535"/>
                </a:lnTo>
                <a:lnTo>
                  <a:pt x="711144" y="10566575"/>
                </a:lnTo>
                <a:close/>
                <a:moveTo>
                  <a:pt x="711144" y="10470055"/>
                </a:moveTo>
                <a:lnTo>
                  <a:pt x="7026282" y="10470055"/>
                </a:lnTo>
                <a:lnTo>
                  <a:pt x="7026282" y="10486565"/>
                </a:lnTo>
                <a:lnTo>
                  <a:pt x="711144" y="10486565"/>
                </a:lnTo>
                <a:lnTo>
                  <a:pt x="711144" y="10470055"/>
                </a:lnTo>
                <a:close/>
                <a:moveTo>
                  <a:pt x="7986638" y="10020475"/>
                </a:moveTo>
                <a:lnTo>
                  <a:pt x="7986638" y="10359565"/>
                </a:lnTo>
                <a:cubicBezTo>
                  <a:pt x="7986638" y="10473865"/>
                  <a:pt x="7893928" y="10566575"/>
                  <a:pt x="7779628" y="10566575"/>
                </a:cubicBezTo>
                <a:lnTo>
                  <a:pt x="7026282" y="10566575"/>
                </a:lnTo>
                <a:lnTo>
                  <a:pt x="7026282" y="10627535"/>
                </a:lnTo>
                <a:lnTo>
                  <a:pt x="7779628" y="10627535"/>
                </a:lnTo>
                <a:cubicBezTo>
                  <a:pt x="7928218" y="10627535"/>
                  <a:pt x="8048868" y="10506885"/>
                  <a:pt x="8048868" y="10358295"/>
                </a:cubicBezTo>
                <a:lnTo>
                  <a:pt x="8048868" y="10020475"/>
                </a:lnTo>
                <a:lnTo>
                  <a:pt x="7986638" y="10020475"/>
                </a:lnTo>
                <a:close/>
                <a:moveTo>
                  <a:pt x="7890118" y="10240185"/>
                </a:moveTo>
                <a:cubicBezTo>
                  <a:pt x="7890118" y="10367185"/>
                  <a:pt x="7787248" y="10470055"/>
                  <a:pt x="7660248" y="10470055"/>
                </a:cubicBezTo>
                <a:lnTo>
                  <a:pt x="7026282" y="10470055"/>
                </a:lnTo>
                <a:lnTo>
                  <a:pt x="7026282" y="10486565"/>
                </a:lnTo>
                <a:lnTo>
                  <a:pt x="7660248" y="10486565"/>
                </a:lnTo>
                <a:cubicBezTo>
                  <a:pt x="7796138" y="10486565"/>
                  <a:pt x="7906628" y="10376075"/>
                  <a:pt x="7906628" y="10240185"/>
                </a:cubicBezTo>
                <a:lnTo>
                  <a:pt x="7906628" y="10020475"/>
                </a:lnTo>
                <a:lnTo>
                  <a:pt x="7890118" y="10020475"/>
                </a:lnTo>
                <a:lnTo>
                  <a:pt x="7890118" y="10240185"/>
                </a:lnTo>
                <a:close/>
                <a:moveTo>
                  <a:pt x="7986638" y="636018"/>
                </a:moveTo>
                <a:lnTo>
                  <a:pt x="8047598" y="636018"/>
                </a:lnTo>
                <a:lnTo>
                  <a:pt x="8047598" y="10020475"/>
                </a:lnTo>
                <a:lnTo>
                  <a:pt x="7986638" y="10020475"/>
                </a:lnTo>
                <a:lnTo>
                  <a:pt x="7986638" y="636018"/>
                </a:lnTo>
                <a:close/>
                <a:moveTo>
                  <a:pt x="7890118" y="636018"/>
                </a:moveTo>
                <a:lnTo>
                  <a:pt x="7906628" y="636018"/>
                </a:lnTo>
                <a:lnTo>
                  <a:pt x="7906628" y="10020475"/>
                </a:lnTo>
                <a:lnTo>
                  <a:pt x="7890118" y="10020475"/>
                </a:lnTo>
                <a:lnTo>
                  <a:pt x="7890118" y="636018"/>
                </a:lnTo>
                <a:close/>
                <a:moveTo>
                  <a:pt x="7779628" y="60960"/>
                </a:moveTo>
                <a:cubicBezTo>
                  <a:pt x="7893928" y="60960"/>
                  <a:pt x="7986638" y="153670"/>
                  <a:pt x="7986638" y="267970"/>
                </a:cubicBezTo>
                <a:lnTo>
                  <a:pt x="7986638" y="636018"/>
                </a:lnTo>
                <a:lnTo>
                  <a:pt x="8047598" y="636018"/>
                </a:lnTo>
                <a:lnTo>
                  <a:pt x="8047598" y="269240"/>
                </a:lnTo>
                <a:cubicBezTo>
                  <a:pt x="8047598" y="120650"/>
                  <a:pt x="7926948" y="0"/>
                  <a:pt x="7778358" y="0"/>
                </a:cubicBezTo>
                <a:lnTo>
                  <a:pt x="7023338" y="0"/>
                </a:lnTo>
                <a:lnTo>
                  <a:pt x="7023338" y="60960"/>
                </a:lnTo>
                <a:lnTo>
                  <a:pt x="7779628" y="60960"/>
                </a:lnTo>
                <a:close/>
                <a:moveTo>
                  <a:pt x="7660248" y="142240"/>
                </a:moveTo>
                <a:lnTo>
                  <a:pt x="7026282" y="142240"/>
                </a:lnTo>
                <a:lnTo>
                  <a:pt x="7026282" y="158750"/>
                </a:lnTo>
                <a:lnTo>
                  <a:pt x="7660248" y="158750"/>
                </a:lnTo>
                <a:cubicBezTo>
                  <a:pt x="7787248" y="158750"/>
                  <a:pt x="7890118" y="261620"/>
                  <a:pt x="7890118" y="388620"/>
                </a:cubicBezTo>
                <a:lnTo>
                  <a:pt x="7890118" y="638304"/>
                </a:lnTo>
                <a:lnTo>
                  <a:pt x="7906628" y="638304"/>
                </a:lnTo>
                <a:lnTo>
                  <a:pt x="7906628" y="387350"/>
                </a:lnTo>
                <a:cubicBezTo>
                  <a:pt x="7906628" y="251460"/>
                  <a:pt x="7796138" y="142240"/>
                  <a:pt x="7660248" y="142240"/>
                </a:cubicBezTo>
                <a:close/>
                <a:moveTo>
                  <a:pt x="711144" y="0"/>
                </a:moveTo>
                <a:lnTo>
                  <a:pt x="7026282" y="0"/>
                </a:lnTo>
                <a:lnTo>
                  <a:pt x="7026282" y="60960"/>
                </a:lnTo>
                <a:lnTo>
                  <a:pt x="711144" y="60960"/>
                </a:lnTo>
                <a:lnTo>
                  <a:pt x="711144" y="0"/>
                </a:lnTo>
                <a:close/>
                <a:moveTo>
                  <a:pt x="711144" y="142240"/>
                </a:moveTo>
                <a:lnTo>
                  <a:pt x="7026282" y="142240"/>
                </a:lnTo>
                <a:lnTo>
                  <a:pt x="7026282" y="158750"/>
                </a:lnTo>
                <a:lnTo>
                  <a:pt x="711144" y="158750"/>
                </a:lnTo>
                <a:lnTo>
                  <a:pt x="711144" y="142240"/>
                </a:lnTo>
                <a:close/>
              </a:path>
            </a:pathLst>
          </a:custGeom>
          <a:solidFill>
            <a:srgbClr val="0D907E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56" name="Google Shape;156;p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 rot="587854">
            <a:off x="5257890" y="5866531"/>
            <a:ext cx="3153424" cy="4425858"/>
          </a:xfrm>
          <a:prstGeom prst="rect">
            <a:avLst/>
          </a:prstGeom>
          <a:noFill/>
          <a:ln>
            <a:noFill/>
          </a:ln>
        </p:spPr>
      </p:pic>
      <p:sp>
        <p:nvSpPr>
          <p:cNvPr id="157" name="Google Shape;157;p5"/>
          <p:cNvSpPr/>
          <p:nvPr/>
        </p:nvSpPr>
        <p:spPr>
          <a:xfrm>
            <a:off x="777240" y="186800"/>
            <a:ext cx="3950970" cy="590440"/>
          </a:xfrm>
          <a:custGeom>
            <a:rect b="b" l="l" r="r" t="t"/>
            <a:pathLst>
              <a:path extrusionOk="0" h="264347" w="1768898">
                <a:moveTo>
                  <a:pt x="0" y="0"/>
                </a:moveTo>
                <a:lnTo>
                  <a:pt x="1768898" y="0"/>
                </a:lnTo>
                <a:lnTo>
                  <a:pt x="1768898" y="264347"/>
                </a:lnTo>
                <a:lnTo>
                  <a:pt x="0" y="264347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</p:sp>
      <p:grpSp>
        <p:nvGrpSpPr>
          <p:cNvPr id="158" name="Google Shape;158;p5"/>
          <p:cNvGrpSpPr/>
          <p:nvPr/>
        </p:nvGrpSpPr>
        <p:grpSpPr>
          <a:xfrm>
            <a:off x="-19625" y="549744"/>
            <a:ext cx="7811638" cy="10254830"/>
            <a:chOff x="0" y="0"/>
            <a:chExt cx="10415517" cy="13673107"/>
          </a:xfrm>
        </p:grpSpPr>
        <p:sp>
          <p:nvSpPr>
            <p:cNvPr id="159" name="Google Shape;159;p5"/>
            <p:cNvSpPr/>
            <p:nvPr/>
          </p:nvSpPr>
          <p:spPr>
            <a:xfrm>
              <a:off x="0" y="0"/>
              <a:ext cx="735448" cy="13673107"/>
            </a:xfrm>
            <a:custGeom>
              <a:rect b="b" l="l" r="r" t="t"/>
              <a:pathLst>
                <a:path extrusionOk="0" h="4503270" w="242221">
                  <a:moveTo>
                    <a:pt x="0" y="0"/>
                  </a:moveTo>
                  <a:lnTo>
                    <a:pt x="242221" y="0"/>
                  </a:lnTo>
                  <a:lnTo>
                    <a:pt x="242221" y="4503270"/>
                  </a:lnTo>
                  <a:lnTo>
                    <a:pt x="0" y="4503270"/>
                  </a:lnTo>
                  <a:close/>
                </a:path>
              </a:pathLst>
            </a:custGeom>
            <a:solidFill>
              <a:srgbClr val="E2E2E2">
                <a:alpha val="20392"/>
              </a:srgbClr>
            </a:solidFill>
            <a:ln>
              <a:noFill/>
            </a:ln>
          </p:spPr>
        </p:sp>
        <p:sp>
          <p:nvSpPr>
            <p:cNvPr id="160" name="Google Shape;160;p5"/>
            <p:cNvSpPr/>
            <p:nvPr/>
          </p:nvSpPr>
          <p:spPr>
            <a:xfrm>
              <a:off x="3226690" y="0"/>
              <a:ext cx="735448" cy="13673107"/>
            </a:xfrm>
            <a:custGeom>
              <a:rect b="b" l="l" r="r" t="t"/>
              <a:pathLst>
                <a:path extrusionOk="0" h="4503270" w="242221">
                  <a:moveTo>
                    <a:pt x="0" y="0"/>
                  </a:moveTo>
                  <a:lnTo>
                    <a:pt x="242221" y="0"/>
                  </a:lnTo>
                  <a:lnTo>
                    <a:pt x="242221" y="4503270"/>
                  </a:lnTo>
                  <a:lnTo>
                    <a:pt x="0" y="4503270"/>
                  </a:lnTo>
                  <a:close/>
                </a:path>
              </a:pathLst>
            </a:custGeom>
            <a:solidFill>
              <a:srgbClr val="E2E2E2">
                <a:alpha val="20392"/>
              </a:srgbClr>
            </a:solidFill>
            <a:ln>
              <a:noFill/>
            </a:ln>
          </p:spPr>
        </p:sp>
        <p:sp>
          <p:nvSpPr>
            <p:cNvPr id="161" name="Google Shape;161;p5"/>
            <p:cNvSpPr/>
            <p:nvPr/>
          </p:nvSpPr>
          <p:spPr>
            <a:xfrm>
              <a:off x="8066724" y="0"/>
              <a:ext cx="735448" cy="13673107"/>
            </a:xfrm>
            <a:custGeom>
              <a:rect b="b" l="l" r="r" t="t"/>
              <a:pathLst>
                <a:path extrusionOk="0" h="4503270" w="242221">
                  <a:moveTo>
                    <a:pt x="0" y="0"/>
                  </a:moveTo>
                  <a:lnTo>
                    <a:pt x="242221" y="0"/>
                  </a:lnTo>
                  <a:lnTo>
                    <a:pt x="242221" y="4503270"/>
                  </a:lnTo>
                  <a:lnTo>
                    <a:pt x="0" y="4503270"/>
                  </a:lnTo>
                  <a:close/>
                </a:path>
              </a:pathLst>
            </a:custGeom>
            <a:solidFill>
              <a:srgbClr val="E2E2E2">
                <a:alpha val="20392"/>
              </a:srgbClr>
            </a:solidFill>
            <a:ln>
              <a:noFill/>
            </a:ln>
          </p:spPr>
        </p:sp>
        <p:sp>
          <p:nvSpPr>
            <p:cNvPr id="162" name="Google Shape;162;p5"/>
            <p:cNvSpPr/>
            <p:nvPr/>
          </p:nvSpPr>
          <p:spPr>
            <a:xfrm>
              <a:off x="9680069" y="0"/>
              <a:ext cx="735448" cy="13673107"/>
            </a:xfrm>
            <a:custGeom>
              <a:rect b="b" l="l" r="r" t="t"/>
              <a:pathLst>
                <a:path extrusionOk="0" h="4503270" w="242221">
                  <a:moveTo>
                    <a:pt x="0" y="0"/>
                  </a:moveTo>
                  <a:lnTo>
                    <a:pt x="242221" y="0"/>
                  </a:lnTo>
                  <a:lnTo>
                    <a:pt x="242221" y="4503270"/>
                  </a:lnTo>
                  <a:lnTo>
                    <a:pt x="0" y="4503270"/>
                  </a:lnTo>
                  <a:close/>
                </a:path>
              </a:pathLst>
            </a:custGeom>
            <a:solidFill>
              <a:srgbClr val="E2E2E2">
                <a:alpha val="20392"/>
              </a:srgbClr>
            </a:solidFill>
            <a:ln>
              <a:noFill/>
            </a:ln>
          </p:spPr>
        </p:sp>
        <p:sp>
          <p:nvSpPr>
            <p:cNvPr id="163" name="Google Shape;163;p5"/>
            <p:cNvSpPr/>
            <p:nvPr/>
          </p:nvSpPr>
          <p:spPr>
            <a:xfrm>
              <a:off x="1613345" y="0"/>
              <a:ext cx="735448" cy="13673107"/>
            </a:xfrm>
            <a:custGeom>
              <a:rect b="b" l="l" r="r" t="t"/>
              <a:pathLst>
                <a:path extrusionOk="0" h="4503270" w="242221">
                  <a:moveTo>
                    <a:pt x="0" y="0"/>
                  </a:moveTo>
                  <a:lnTo>
                    <a:pt x="242221" y="0"/>
                  </a:lnTo>
                  <a:lnTo>
                    <a:pt x="242221" y="4503270"/>
                  </a:lnTo>
                  <a:lnTo>
                    <a:pt x="0" y="4503270"/>
                  </a:lnTo>
                  <a:close/>
                </a:path>
              </a:pathLst>
            </a:custGeom>
            <a:solidFill>
              <a:srgbClr val="E2E2E2">
                <a:alpha val="20392"/>
              </a:srgbClr>
            </a:solidFill>
            <a:ln>
              <a:noFill/>
            </a:ln>
          </p:spPr>
        </p:sp>
        <p:sp>
          <p:nvSpPr>
            <p:cNvPr id="164" name="Google Shape;164;p5"/>
            <p:cNvSpPr/>
            <p:nvPr/>
          </p:nvSpPr>
          <p:spPr>
            <a:xfrm>
              <a:off x="6453379" y="0"/>
              <a:ext cx="735448" cy="13673107"/>
            </a:xfrm>
            <a:custGeom>
              <a:rect b="b" l="l" r="r" t="t"/>
              <a:pathLst>
                <a:path extrusionOk="0" h="4503270" w="242221">
                  <a:moveTo>
                    <a:pt x="0" y="0"/>
                  </a:moveTo>
                  <a:lnTo>
                    <a:pt x="242221" y="0"/>
                  </a:lnTo>
                  <a:lnTo>
                    <a:pt x="242221" y="4503270"/>
                  </a:lnTo>
                  <a:lnTo>
                    <a:pt x="0" y="4503270"/>
                  </a:lnTo>
                  <a:close/>
                </a:path>
              </a:pathLst>
            </a:custGeom>
            <a:solidFill>
              <a:srgbClr val="E2E2E2">
                <a:alpha val="20392"/>
              </a:srgbClr>
            </a:solidFill>
            <a:ln>
              <a:noFill/>
            </a:ln>
          </p:spPr>
        </p:sp>
        <p:sp>
          <p:nvSpPr>
            <p:cNvPr id="165" name="Google Shape;165;p5"/>
            <p:cNvSpPr/>
            <p:nvPr/>
          </p:nvSpPr>
          <p:spPr>
            <a:xfrm>
              <a:off x="4840034" y="0"/>
              <a:ext cx="735448" cy="13673107"/>
            </a:xfrm>
            <a:custGeom>
              <a:rect b="b" l="l" r="r" t="t"/>
              <a:pathLst>
                <a:path extrusionOk="0" h="4503270" w="242221">
                  <a:moveTo>
                    <a:pt x="0" y="0"/>
                  </a:moveTo>
                  <a:lnTo>
                    <a:pt x="242221" y="0"/>
                  </a:lnTo>
                  <a:lnTo>
                    <a:pt x="242221" y="4503270"/>
                  </a:lnTo>
                  <a:lnTo>
                    <a:pt x="0" y="4503270"/>
                  </a:lnTo>
                  <a:close/>
                </a:path>
              </a:pathLst>
            </a:custGeom>
            <a:solidFill>
              <a:srgbClr val="E2E2E2">
                <a:alpha val="20392"/>
              </a:srgbClr>
            </a:solidFill>
            <a:ln>
              <a:noFill/>
            </a:ln>
          </p:spPr>
        </p:sp>
      </p:grpSp>
      <p:sp>
        <p:nvSpPr>
          <p:cNvPr id="166" name="Google Shape;166;p5"/>
          <p:cNvSpPr txBox="1"/>
          <p:nvPr/>
        </p:nvSpPr>
        <p:spPr>
          <a:xfrm>
            <a:off x="932706" y="101075"/>
            <a:ext cx="36399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18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4000" u="none" cap="none" strike="noStrike">
                <a:solidFill>
                  <a:srgbClr val="1E605C"/>
                </a:solidFill>
                <a:latin typeface="Arial"/>
                <a:ea typeface="Arial"/>
                <a:cs typeface="Arial"/>
                <a:sym typeface="Arial"/>
              </a:rPr>
              <a:t>Daily Gratitude</a:t>
            </a:r>
            <a:endParaRPr sz="4000"/>
          </a:p>
        </p:txBody>
      </p:sp>
      <p:sp>
        <p:nvSpPr>
          <p:cNvPr id="167" name="Google Shape;167;p5"/>
          <p:cNvSpPr txBox="1"/>
          <p:nvPr/>
        </p:nvSpPr>
        <p:spPr>
          <a:xfrm>
            <a:off x="833289" y="1053750"/>
            <a:ext cx="198834" cy="826544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7042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454" u="none" cap="none" strike="noStrike">
                <a:solidFill>
                  <a:srgbClr val="1E605C"/>
                </a:solidFill>
                <a:latin typeface="Alice"/>
                <a:ea typeface="Alice"/>
                <a:cs typeface="Alice"/>
                <a:sym typeface="Alice"/>
              </a:rPr>
              <a:t>1</a:t>
            </a:r>
            <a:endParaRPr/>
          </a:p>
          <a:p>
            <a:pPr indent="0" lvl="0" marL="0" marR="0" rtl="0" algn="ctr">
              <a:lnSpc>
                <a:spcPct val="147042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454" u="none" cap="none" strike="noStrike">
                <a:solidFill>
                  <a:srgbClr val="1E605C"/>
                </a:solidFill>
                <a:latin typeface="Arimo"/>
                <a:ea typeface="Arimo"/>
                <a:cs typeface="Arimo"/>
                <a:sym typeface="Arimo"/>
              </a:rPr>
              <a:t>2</a:t>
            </a:r>
            <a:endParaRPr/>
          </a:p>
          <a:p>
            <a:pPr indent="0" lvl="0" marL="0" marR="0" rtl="0" algn="ctr">
              <a:lnSpc>
                <a:spcPct val="147042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454" u="none" cap="none" strike="noStrike">
                <a:solidFill>
                  <a:srgbClr val="1E605C"/>
                </a:solidFill>
                <a:latin typeface="Arimo"/>
                <a:ea typeface="Arimo"/>
                <a:cs typeface="Arimo"/>
                <a:sym typeface="Arimo"/>
              </a:rPr>
              <a:t>3</a:t>
            </a:r>
            <a:endParaRPr/>
          </a:p>
          <a:p>
            <a:pPr indent="0" lvl="0" marL="0" marR="0" rtl="0" algn="ctr">
              <a:lnSpc>
                <a:spcPct val="147042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454" u="none" cap="none" strike="noStrike">
                <a:solidFill>
                  <a:srgbClr val="1E605C"/>
                </a:solidFill>
                <a:latin typeface="Arimo"/>
                <a:ea typeface="Arimo"/>
                <a:cs typeface="Arimo"/>
                <a:sym typeface="Arimo"/>
              </a:rPr>
              <a:t>4</a:t>
            </a:r>
            <a:endParaRPr/>
          </a:p>
          <a:p>
            <a:pPr indent="0" lvl="0" marL="0" marR="0" rtl="0" algn="ctr">
              <a:lnSpc>
                <a:spcPct val="147042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454" u="none" cap="none" strike="noStrike">
                <a:solidFill>
                  <a:srgbClr val="1E605C"/>
                </a:solidFill>
                <a:latin typeface="Arimo"/>
                <a:ea typeface="Arimo"/>
                <a:cs typeface="Arimo"/>
                <a:sym typeface="Arimo"/>
              </a:rPr>
              <a:t>5</a:t>
            </a:r>
            <a:endParaRPr/>
          </a:p>
          <a:p>
            <a:pPr indent="0" lvl="0" marL="0" marR="0" rtl="0" algn="ctr">
              <a:lnSpc>
                <a:spcPct val="147042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454" u="none" cap="none" strike="noStrike">
                <a:solidFill>
                  <a:srgbClr val="1E605C"/>
                </a:solidFill>
                <a:latin typeface="Arimo"/>
                <a:ea typeface="Arimo"/>
                <a:cs typeface="Arimo"/>
                <a:sym typeface="Arimo"/>
              </a:rPr>
              <a:t>6</a:t>
            </a:r>
            <a:endParaRPr/>
          </a:p>
          <a:p>
            <a:pPr indent="0" lvl="0" marL="0" marR="0" rtl="0" algn="ctr">
              <a:lnSpc>
                <a:spcPct val="147042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454" u="none" cap="none" strike="noStrike">
                <a:solidFill>
                  <a:srgbClr val="1E605C"/>
                </a:solidFill>
                <a:latin typeface="Arimo"/>
                <a:ea typeface="Arimo"/>
                <a:cs typeface="Arimo"/>
                <a:sym typeface="Arimo"/>
              </a:rPr>
              <a:t>7</a:t>
            </a:r>
            <a:endParaRPr/>
          </a:p>
          <a:p>
            <a:pPr indent="0" lvl="0" marL="0" marR="0" rtl="0" algn="ctr">
              <a:lnSpc>
                <a:spcPct val="147042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454" u="none" cap="none" strike="noStrike">
                <a:solidFill>
                  <a:srgbClr val="1E605C"/>
                </a:solidFill>
                <a:latin typeface="Arimo"/>
                <a:ea typeface="Arimo"/>
                <a:cs typeface="Arimo"/>
                <a:sym typeface="Arimo"/>
              </a:rPr>
              <a:t>8</a:t>
            </a:r>
            <a:endParaRPr/>
          </a:p>
          <a:p>
            <a:pPr indent="0" lvl="0" marL="0" marR="0" rtl="0" algn="ctr">
              <a:lnSpc>
                <a:spcPct val="147042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454" u="none" cap="none" strike="noStrike">
                <a:solidFill>
                  <a:srgbClr val="1E605C"/>
                </a:solidFill>
                <a:latin typeface="Arimo"/>
                <a:ea typeface="Arimo"/>
                <a:cs typeface="Arimo"/>
                <a:sym typeface="Arimo"/>
              </a:rPr>
              <a:t>9</a:t>
            </a:r>
            <a:endParaRPr/>
          </a:p>
          <a:p>
            <a:pPr indent="0" lvl="0" marL="0" marR="0" rtl="0" algn="ctr">
              <a:lnSpc>
                <a:spcPct val="147042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454" u="none" cap="none" strike="noStrike">
                <a:solidFill>
                  <a:srgbClr val="1E605C"/>
                </a:solidFill>
                <a:latin typeface="Arimo"/>
                <a:ea typeface="Arimo"/>
                <a:cs typeface="Arimo"/>
                <a:sym typeface="Arimo"/>
              </a:rPr>
              <a:t>10</a:t>
            </a:r>
            <a:endParaRPr/>
          </a:p>
          <a:p>
            <a:pPr indent="0" lvl="0" marL="0" marR="0" rtl="0" algn="ctr">
              <a:lnSpc>
                <a:spcPct val="147042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454" u="none" cap="none" strike="noStrike">
                <a:solidFill>
                  <a:srgbClr val="1E605C"/>
                </a:solidFill>
                <a:latin typeface="Arimo"/>
                <a:ea typeface="Arimo"/>
                <a:cs typeface="Arimo"/>
                <a:sym typeface="Arimo"/>
              </a:rPr>
              <a:t>11</a:t>
            </a:r>
            <a:endParaRPr/>
          </a:p>
          <a:p>
            <a:pPr indent="0" lvl="0" marL="0" marR="0" rtl="0" algn="ctr">
              <a:lnSpc>
                <a:spcPct val="147042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454" u="none" cap="none" strike="noStrike">
                <a:solidFill>
                  <a:srgbClr val="1E605C"/>
                </a:solidFill>
                <a:latin typeface="Arimo"/>
                <a:ea typeface="Arimo"/>
                <a:cs typeface="Arimo"/>
                <a:sym typeface="Arimo"/>
              </a:rPr>
              <a:t>12</a:t>
            </a:r>
            <a:endParaRPr/>
          </a:p>
          <a:p>
            <a:pPr indent="0" lvl="0" marL="0" marR="0" rtl="0" algn="ctr">
              <a:lnSpc>
                <a:spcPct val="147042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454" u="none" cap="none" strike="noStrike">
                <a:solidFill>
                  <a:srgbClr val="1E605C"/>
                </a:solidFill>
                <a:latin typeface="Arimo"/>
                <a:ea typeface="Arimo"/>
                <a:cs typeface="Arimo"/>
                <a:sym typeface="Arimo"/>
              </a:rPr>
              <a:t>13</a:t>
            </a:r>
            <a:endParaRPr/>
          </a:p>
          <a:p>
            <a:pPr indent="0" lvl="0" marL="0" marR="0" rtl="0" algn="ctr">
              <a:lnSpc>
                <a:spcPct val="147042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454" u="none" cap="none" strike="noStrike">
                <a:solidFill>
                  <a:srgbClr val="1E605C"/>
                </a:solidFill>
                <a:latin typeface="Arimo"/>
                <a:ea typeface="Arimo"/>
                <a:cs typeface="Arimo"/>
                <a:sym typeface="Arimo"/>
              </a:rPr>
              <a:t>14</a:t>
            </a:r>
            <a:endParaRPr/>
          </a:p>
          <a:p>
            <a:pPr indent="0" lvl="0" marL="0" marR="0" rtl="0" algn="ctr">
              <a:lnSpc>
                <a:spcPct val="147042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454" u="none" cap="none" strike="noStrike">
                <a:solidFill>
                  <a:srgbClr val="1E605C"/>
                </a:solidFill>
                <a:latin typeface="Arimo"/>
                <a:ea typeface="Arimo"/>
                <a:cs typeface="Arimo"/>
                <a:sym typeface="Arimo"/>
              </a:rPr>
              <a:t>15</a:t>
            </a:r>
            <a:endParaRPr/>
          </a:p>
          <a:p>
            <a:pPr indent="0" lvl="0" marL="0" marR="0" rtl="0" algn="ctr">
              <a:lnSpc>
                <a:spcPct val="147042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454" u="none" cap="none" strike="noStrike">
                <a:solidFill>
                  <a:srgbClr val="1E605C"/>
                </a:solidFill>
                <a:latin typeface="Arimo"/>
                <a:ea typeface="Arimo"/>
                <a:cs typeface="Arimo"/>
                <a:sym typeface="Arimo"/>
              </a:rPr>
              <a:t>16</a:t>
            </a:r>
            <a:endParaRPr/>
          </a:p>
          <a:p>
            <a:pPr indent="0" lvl="0" marL="0" marR="0" rtl="0" algn="ctr">
              <a:lnSpc>
                <a:spcPct val="147042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454" u="none" cap="none" strike="noStrike">
                <a:solidFill>
                  <a:srgbClr val="1E605C"/>
                </a:solidFill>
                <a:latin typeface="Arimo"/>
                <a:ea typeface="Arimo"/>
                <a:cs typeface="Arimo"/>
                <a:sym typeface="Arimo"/>
              </a:rPr>
              <a:t>17</a:t>
            </a:r>
            <a:endParaRPr/>
          </a:p>
          <a:p>
            <a:pPr indent="0" lvl="0" marL="0" marR="0" rtl="0" algn="ctr">
              <a:lnSpc>
                <a:spcPct val="147042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454" u="none" cap="none" strike="noStrike">
                <a:solidFill>
                  <a:srgbClr val="1E605C"/>
                </a:solidFill>
                <a:latin typeface="Arimo"/>
                <a:ea typeface="Arimo"/>
                <a:cs typeface="Arimo"/>
                <a:sym typeface="Arimo"/>
              </a:rPr>
              <a:t>18</a:t>
            </a:r>
            <a:endParaRPr/>
          </a:p>
          <a:p>
            <a:pPr indent="0" lvl="0" marL="0" marR="0" rtl="0" algn="ctr">
              <a:lnSpc>
                <a:spcPct val="147042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454" u="none" cap="none" strike="noStrike">
                <a:solidFill>
                  <a:srgbClr val="1E605C"/>
                </a:solidFill>
                <a:latin typeface="Arimo"/>
                <a:ea typeface="Arimo"/>
                <a:cs typeface="Arimo"/>
                <a:sym typeface="Arimo"/>
              </a:rPr>
              <a:t>19</a:t>
            </a:r>
            <a:endParaRPr/>
          </a:p>
          <a:p>
            <a:pPr indent="0" lvl="0" marL="0" marR="0" rtl="0" algn="ctr">
              <a:lnSpc>
                <a:spcPct val="147042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454" u="none" cap="none" strike="noStrike">
                <a:solidFill>
                  <a:srgbClr val="1E605C"/>
                </a:solidFill>
                <a:latin typeface="Arimo"/>
                <a:ea typeface="Arimo"/>
                <a:cs typeface="Arimo"/>
                <a:sym typeface="Arimo"/>
              </a:rPr>
              <a:t>20</a:t>
            </a:r>
            <a:endParaRPr/>
          </a:p>
          <a:p>
            <a:pPr indent="0" lvl="0" marL="0" marR="0" rtl="0" algn="ctr">
              <a:lnSpc>
                <a:spcPct val="147042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454" u="none" cap="none" strike="noStrike">
                <a:solidFill>
                  <a:srgbClr val="1E605C"/>
                </a:solidFill>
                <a:latin typeface="Arimo"/>
                <a:ea typeface="Arimo"/>
                <a:cs typeface="Arimo"/>
                <a:sym typeface="Arimo"/>
              </a:rPr>
              <a:t>21</a:t>
            </a:r>
            <a:endParaRPr/>
          </a:p>
          <a:p>
            <a:pPr indent="0" lvl="0" marL="0" marR="0" rtl="0" algn="ctr">
              <a:lnSpc>
                <a:spcPct val="147042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454" u="none" cap="none" strike="noStrike">
                <a:solidFill>
                  <a:srgbClr val="1E605C"/>
                </a:solidFill>
                <a:latin typeface="Arimo"/>
                <a:ea typeface="Arimo"/>
                <a:cs typeface="Arimo"/>
                <a:sym typeface="Arimo"/>
              </a:rPr>
              <a:t>22</a:t>
            </a:r>
            <a:endParaRPr/>
          </a:p>
          <a:p>
            <a:pPr indent="0" lvl="0" marL="0" marR="0" rtl="0" algn="ctr">
              <a:lnSpc>
                <a:spcPct val="147042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454" u="none" cap="none" strike="noStrike">
                <a:solidFill>
                  <a:srgbClr val="1E605C"/>
                </a:solidFill>
                <a:latin typeface="Arimo"/>
                <a:ea typeface="Arimo"/>
                <a:cs typeface="Arimo"/>
                <a:sym typeface="Arimo"/>
              </a:rPr>
              <a:t>23</a:t>
            </a:r>
            <a:endParaRPr/>
          </a:p>
          <a:p>
            <a:pPr indent="0" lvl="0" marL="0" marR="0" rtl="0" algn="ctr">
              <a:lnSpc>
                <a:spcPct val="147042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454" u="none" cap="none" strike="noStrike">
                <a:solidFill>
                  <a:srgbClr val="1E605C"/>
                </a:solidFill>
                <a:latin typeface="Arimo"/>
                <a:ea typeface="Arimo"/>
                <a:cs typeface="Arimo"/>
                <a:sym typeface="Arimo"/>
              </a:rPr>
              <a:t>24</a:t>
            </a:r>
            <a:endParaRPr/>
          </a:p>
          <a:p>
            <a:pPr indent="0" lvl="0" marL="0" marR="0" rtl="0" algn="ctr">
              <a:lnSpc>
                <a:spcPct val="147042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454" u="none" cap="none" strike="noStrike">
                <a:solidFill>
                  <a:srgbClr val="1E605C"/>
                </a:solidFill>
                <a:latin typeface="Arimo"/>
                <a:ea typeface="Arimo"/>
                <a:cs typeface="Arimo"/>
                <a:sym typeface="Arimo"/>
              </a:rPr>
              <a:t>25</a:t>
            </a:r>
            <a:endParaRPr/>
          </a:p>
          <a:p>
            <a:pPr indent="0" lvl="0" marL="0" marR="0" rtl="0" algn="ctr">
              <a:lnSpc>
                <a:spcPct val="147042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454" u="none" cap="none" strike="noStrike">
                <a:solidFill>
                  <a:srgbClr val="1E605C"/>
                </a:solidFill>
                <a:latin typeface="Arimo"/>
                <a:ea typeface="Arimo"/>
                <a:cs typeface="Arimo"/>
                <a:sym typeface="Arimo"/>
              </a:rPr>
              <a:t>26</a:t>
            </a:r>
            <a:endParaRPr/>
          </a:p>
          <a:p>
            <a:pPr indent="0" lvl="0" marL="0" marR="0" rtl="0" algn="ctr">
              <a:lnSpc>
                <a:spcPct val="147042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454" u="none" cap="none" strike="noStrike">
                <a:solidFill>
                  <a:srgbClr val="1E605C"/>
                </a:solidFill>
                <a:latin typeface="Arimo"/>
                <a:ea typeface="Arimo"/>
                <a:cs typeface="Arimo"/>
                <a:sym typeface="Arimo"/>
              </a:rPr>
              <a:t>27</a:t>
            </a:r>
            <a:endParaRPr/>
          </a:p>
          <a:p>
            <a:pPr indent="0" lvl="0" marL="0" marR="0" rtl="0" algn="ctr">
              <a:lnSpc>
                <a:spcPct val="147042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454" u="none" cap="none" strike="noStrike">
                <a:solidFill>
                  <a:srgbClr val="1E605C"/>
                </a:solidFill>
                <a:latin typeface="Arimo"/>
                <a:ea typeface="Arimo"/>
                <a:cs typeface="Arimo"/>
                <a:sym typeface="Arimo"/>
              </a:rPr>
              <a:t>28</a:t>
            </a:r>
            <a:endParaRPr/>
          </a:p>
          <a:p>
            <a:pPr indent="0" lvl="0" marL="0" marR="0" rtl="0" algn="ctr">
              <a:lnSpc>
                <a:spcPct val="147042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454" u="none" cap="none" strike="noStrike">
                <a:solidFill>
                  <a:srgbClr val="1E605C"/>
                </a:solidFill>
                <a:latin typeface="Arimo"/>
                <a:ea typeface="Arimo"/>
                <a:cs typeface="Arimo"/>
                <a:sym typeface="Arimo"/>
              </a:rPr>
              <a:t>29</a:t>
            </a:r>
            <a:endParaRPr/>
          </a:p>
          <a:p>
            <a:pPr indent="0" lvl="0" marL="0" marR="0" rtl="0" algn="ctr">
              <a:lnSpc>
                <a:spcPct val="147042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454" u="none" cap="none" strike="noStrike">
                <a:solidFill>
                  <a:srgbClr val="1E605C"/>
                </a:solidFill>
                <a:latin typeface="Arimo"/>
                <a:ea typeface="Arimo"/>
                <a:cs typeface="Arimo"/>
                <a:sym typeface="Arimo"/>
              </a:rPr>
              <a:t>30</a:t>
            </a:r>
            <a:endParaRPr/>
          </a:p>
          <a:p>
            <a:pPr indent="0" lvl="0" marL="0" marR="0" rtl="0" algn="l">
              <a:lnSpc>
                <a:spcPct val="147042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1454" u="none" cap="none" strike="noStrike">
              <a:solidFill>
                <a:srgbClr val="1E605C"/>
              </a:solidFill>
              <a:latin typeface="Arimo"/>
              <a:ea typeface="Arimo"/>
              <a:cs typeface="Arimo"/>
              <a:sym typeface="Arimo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2" name="Google Shape;172;p6"/>
          <p:cNvGrpSpPr/>
          <p:nvPr/>
        </p:nvGrpSpPr>
        <p:grpSpPr>
          <a:xfrm>
            <a:off x="0" y="0"/>
            <a:ext cx="7811637" cy="10254831"/>
            <a:chOff x="0" y="0"/>
            <a:chExt cx="10415517" cy="13673107"/>
          </a:xfrm>
        </p:grpSpPr>
        <p:sp>
          <p:nvSpPr>
            <p:cNvPr id="173" name="Google Shape;173;p6"/>
            <p:cNvSpPr/>
            <p:nvPr/>
          </p:nvSpPr>
          <p:spPr>
            <a:xfrm>
              <a:off x="0" y="0"/>
              <a:ext cx="735448" cy="13673107"/>
            </a:xfrm>
            <a:custGeom>
              <a:rect b="b" l="l" r="r" t="t"/>
              <a:pathLst>
                <a:path extrusionOk="0" h="4503270" w="242221">
                  <a:moveTo>
                    <a:pt x="0" y="0"/>
                  </a:moveTo>
                  <a:lnTo>
                    <a:pt x="242221" y="0"/>
                  </a:lnTo>
                  <a:lnTo>
                    <a:pt x="242221" y="4503270"/>
                  </a:lnTo>
                  <a:lnTo>
                    <a:pt x="0" y="4503270"/>
                  </a:lnTo>
                  <a:close/>
                </a:path>
              </a:pathLst>
            </a:custGeom>
            <a:solidFill>
              <a:srgbClr val="E2E2E2">
                <a:alpha val="20392"/>
              </a:srgbClr>
            </a:solidFill>
            <a:ln>
              <a:noFill/>
            </a:ln>
          </p:spPr>
        </p:sp>
        <p:sp>
          <p:nvSpPr>
            <p:cNvPr id="174" name="Google Shape;174;p6"/>
            <p:cNvSpPr/>
            <p:nvPr/>
          </p:nvSpPr>
          <p:spPr>
            <a:xfrm>
              <a:off x="3226690" y="0"/>
              <a:ext cx="735448" cy="13673107"/>
            </a:xfrm>
            <a:custGeom>
              <a:rect b="b" l="l" r="r" t="t"/>
              <a:pathLst>
                <a:path extrusionOk="0" h="4503270" w="242221">
                  <a:moveTo>
                    <a:pt x="0" y="0"/>
                  </a:moveTo>
                  <a:lnTo>
                    <a:pt x="242221" y="0"/>
                  </a:lnTo>
                  <a:lnTo>
                    <a:pt x="242221" y="4503270"/>
                  </a:lnTo>
                  <a:lnTo>
                    <a:pt x="0" y="4503270"/>
                  </a:lnTo>
                  <a:close/>
                </a:path>
              </a:pathLst>
            </a:custGeom>
            <a:solidFill>
              <a:srgbClr val="E2E2E2">
                <a:alpha val="20392"/>
              </a:srgbClr>
            </a:solidFill>
            <a:ln>
              <a:noFill/>
            </a:ln>
          </p:spPr>
        </p:sp>
        <p:sp>
          <p:nvSpPr>
            <p:cNvPr id="175" name="Google Shape;175;p6"/>
            <p:cNvSpPr/>
            <p:nvPr/>
          </p:nvSpPr>
          <p:spPr>
            <a:xfrm>
              <a:off x="8066724" y="0"/>
              <a:ext cx="735448" cy="13673107"/>
            </a:xfrm>
            <a:custGeom>
              <a:rect b="b" l="l" r="r" t="t"/>
              <a:pathLst>
                <a:path extrusionOk="0" h="4503270" w="242221">
                  <a:moveTo>
                    <a:pt x="0" y="0"/>
                  </a:moveTo>
                  <a:lnTo>
                    <a:pt x="242221" y="0"/>
                  </a:lnTo>
                  <a:lnTo>
                    <a:pt x="242221" y="4503270"/>
                  </a:lnTo>
                  <a:lnTo>
                    <a:pt x="0" y="4503270"/>
                  </a:lnTo>
                  <a:close/>
                </a:path>
              </a:pathLst>
            </a:custGeom>
            <a:solidFill>
              <a:srgbClr val="E2E2E2">
                <a:alpha val="20392"/>
              </a:srgbClr>
            </a:solidFill>
            <a:ln>
              <a:noFill/>
            </a:ln>
          </p:spPr>
        </p:sp>
        <p:sp>
          <p:nvSpPr>
            <p:cNvPr id="176" name="Google Shape;176;p6"/>
            <p:cNvSpPr/>
            <p:nvPr/>
          </p:nvSpPr>
          <p:spPr>
            <a:xfrm>
              <a:off x="9680069" y="0"/>
              <a:ext cx="735448" cy="13673107"/>
            </a:xfrm>
            <a:custGeom>
              <a:rect b="b" l="l" r="r" t="t"/>
              <a:pathLst>
                <a:path extrusionOk="0" h="4503270" w="242221">
                  <a:moveTo>
                    <a:pt x="0" y="0"/>
                  </a:moveTo>
                  <a:lnTo>
                    <a:pt x="242221" y="0"/>
                  </a:lnTo>
                  <a:lnTo>
                    <a:pt x="242221" y="4503270"/>
                  </a:lnTo>
                  <a:lnTo>
                    <a:pt x="0" y="4503270"/>
                  </a:lnTo>
                  <a:close/>
                </a:path>
              </a:pathLst>
            </a:custGeom>
            <a:solidFill>
              <a:srgbClr val="E2E2E2">
                <a:alpha val="20392"/>
              </a:srgbClr>
            </a:solidFill>
            <a:ln>
              <a:noFill/>
            </a:ln>
          </p:spPr>
        </p:sp>
        <p:sp>
          <p:nvSpPr>
            <p:cNvPr id="177" name="Google Shape;177;p6"/>
            <p:cNvSpPr/>
            <p:nvPr/>
          </p:nvSpPr>
          <p:spPr>
            <a:xfrm>
              <a:off x="1613345" y="0"/>
              <a:ext cx="735448" cy="13673107"/>
            </a:xfrm>
            <a:custGeom>
              <a:rect b="b" l="l" r="r" t="t"/>
              <a:pathLst>
                <a:path extrusionOk="0" h="4503270" w="242221">
                  <a:moveTo>
                    <a:pt x="0" y="0"/>
                  </a:moveTo>
                  <a:lnTo>
                    <a:pt x="242221" y="0"/>
                  </a:lnTo>
                  <a:lnTo>
                    <a:pt x="242221" y="4503270"/>
                  </a:lnTo>
                  <a:lnTo>
                    <a:pt x="0" y="4503270"/>
                  </a:lnTo>
                  <a:close/>
                </a:path>
              </a:pathLst>
            </a:custGeom>
            <a:solidFill>
              <a:srgbClr val="E2E2E2">
                <a:alpha val="20392"/>
              </a:srgbClr>
            </a:solidFill>
            <a:ln>
              <a:noFill/>
            </a:ln>
          </p:spPr>
        </p:sp>
        <p:sp>
          <p:nvSpPr>
            <p:cNvPr id="178" name="Google Shape;178;p6"/>
            <p:cNvSpPr/>
            <p:nvPr/>
          </p:nvSpPr>
          <p:spPr>
            <a:xfrm>
              <a:off x="6453379" y="0"/>
              <a:ext cx="735448" cy="13673107"/>
            </a:xfrm>
            <a:custGeom>
              <a:rect b="b" l="l" r="r" t="t"/>
              <a:pathLst>
                <a:path extrusionOk="0" h="4503270" w="242221">
                  <a:moveTo>
                    <a:pt x="0" y="0"/>
                  </a:moveTo>
                  <a:lnTo>
                    <a:pt x="242221" y="0"/>
                  </a:lnTo>
                  <a:lnTo>
                    <a:pt x="242221" y="4503270"/>
                  </a:lnTo>
                  <a:lnTo>
                    <a:pt x="0" y="4503270"/>
                  </a:lnTo>
                  <a:close/>
                </a:path>
              </a:pathLst>
            </a:custGeom>
            <a:solidFill>
              <a:srgbClr val="E2E2E2">
                <a:alpha val="20392"/>
              </a:srgbClr>
            </a:solidFill>
            <a:ln>
              <a:noFill/>
            </a:ln>
          </p:spPr>
        </p:sp>
        <p:sp>
          <p:nvSpPr>
            <p:cNvPr id="179" name="Google Shape;179;p6"/>
            <p:cNvSpPr/>
            <p:nvPr/>
          </p:nvSpPr>
          <p:spPr>
            <a:xfrm>
              <a:off x="4840034" y="0"/>
              <a:ext cx="735448" cy="13673107"/>
            </a:xfrm>
            <a:custGeom>
              <a:rect b="b" l="l" r="r" t="t"/>
              <a:pathLst>
                <a:path extrusionOk="0" h="4503270" w="242221">
                  <a:moveTo>
                    <a:pt x="0" y="0"/>
                  </a:moveTo>
                  <a:lnTo>
                    <a:pt x="242221" y="0"/>
                  </a:lnTo>
                  <a:lnTo>
                    <a:pt x="242221" y="4503270"/>
                  </a:lnTo>
                  <a:lnTo>
                    <a:pt x="0" y="4503270"/>
                  </a:lnTo>
                  <a:close/>
                </a:path>
              </a:pathLst>
            </a:custGeom>
            <a:solidFill>
              <a:srgbClr val="E2E2E2">
                <a:alpha val="20392"/>
              </a:srgbClr>
            </a:solidFill>
            <a:ln>
              <a:noFill/>
            </a:ln>
          </p:spPr>
        </p:sp>
      </p:grpSp>
      <p:sp>
        <p:nvSpPr>
          <p:cNvPr id="180" name="Google Shape;180;p6"/>
          <p:cNvSpPr/>
          <p:nvPr/>
        </p:nvSpPr>
        <p:spPr>
          <a:xfrm>
            <a:off x="501019" y="1792779"/>
            <a:ext cx="6770369" cy="7807512"/>
          </a:xfrm>
          <a:custGeom>
            <a:rect b="b" l="l" r="r" t="t"/>
            <a:pathLst>
              <a:path extrusionOk="0" h="3497206" w="3032640">
                <a:moveTo>
                  <a:pt x="0" y="0"/>
                </a:moveTo>
                <a:lnTo>
                  <a:pt x="3032640" y="0"/>
                </a:lnTo>
                <a:lnTo>
                  <a:pt x="3032640" y="3497206"/>
                </a:lnTo>
                <a:lnTo>
                  <a:pt x="0" y="3497206"/>
                </a:lnTo>
                <a:close/>
              </a:path>
            </a:pathLst>
          </a:custGeom>
          <a:solidFill>
            <a:srgbClr val="D6FAF4"/>
          </a:solidFill>
          <a:ln>
            <a:noFill/>
          </a:ln>
        </p:spPr>
      </p:sp>
      <p:sp>
        <p:nvSpPr>
          <p:cNvPr id="181" name="Google Shape;181;p6"/>
          <p:cNvSpPr txBox="1"/>
          <p:nvPr/>
        </p:nvSpPr>
        <p:spPr>
          <a:xfrm>
            <a:off x="929972" y="1880642"/>
            <a:ext cx="5951700" cy="7797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7502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894" u="none" cap="none" strike="noStrike">
                <a:solidFill>
                  <a:srgbClr val="1E605C"/>
                </a:solidFill>
                <a:latin typeface="Alice"/>
                <a:ea typeface="Alice"/>
                <a:cs typeface="Alice"/>
                <a:sym typeface="Alice"/>
              </a:rPr>
              <a:t>Search for opportunities </a:t>
            </a:r>
            <a:endParaRPr/>
          </a:p>
          <a:p>
            <a:pPr indent="0" lvl="0" marL="0" marR="0" rtl="0" algn="ctr">
              <a:lnSpc>
                <a:spcPct val="355305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933" u="none" cap="none" strike="noStrike">
                <a:solidFill>
                  <a:srgbClr val="1E605C"/>
                </a:solidFill>
                <a:latin typeface="Arimo"/>
                <a:ea typeface="Arimo"/>
                <a:cs typeface="Arimo"/>
                <a:sym typeface="Arimo"/>
              </a:rPr>
              <a:t>Create a list of gratitude affirmations</a:t>
            </a:r>
            <a:endParaRPr/>
          </a:p>
          <a:p>
            <a:pPr indent="0" lvl="0" marL="0" marR="0" rtl="0" algn="ctr">
              <a:lnSpc>
                <a:spcPct val="355305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933" u="none" cap="none" strike="noStrike">
                <a:solidFill>
                  <a:srgbClr val="1E605C"/>
                </a:solidFill>
                <a:latin typeface="Arimo"/>
                <a:ea typeface="Arimo"/>
                <a:cs typeface="Arimo"/>
                <a:sym typeface="Arimo"/>
              </a:rPr>
              <a:t>Forgive somebody who has hurt you</a:t>
            </a:r>
            <a:endParaRPr/>
          </a:p>
          <a:p>
            <a:pPr indent="0" lvl="0" marL="0" marR="0" rtl="0" algn="ctr">
              <a:lnSpc>
                <a:spcPct val="355305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933" u="none" cap="none" strike="noStrike">
                <a:solidFill>
                  <a:srgbClr val="1E605C"/>
                </a:solidFill>
                <a:latin typeface="Arimo"/>
                <a:ea typeface="Arimo"/>
                <a:cs typeface="Arimo"/>
                <a:sym typeface="Arimo"/>
              </a:rPr>
              <a:t>Switch off from technology</a:t>
            </a:r>
            <a:endParaRPr/>
          </a:p>
          <a:p>
            <a:pPr indent="0" lvl="0" marL="0" marR="0" rtl="0" algn="ctr">
              <a:lnSpc>
                <a:spcPct val="355305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933" u="none" cap="none" strike="noStrike">
                <a:solidFill>
                  <a:srgbClr val="1E605C"/>
                </a:solidFill>
                <a:latin typeface="Arimo"/>
                <a:ea typeface="Arimo"/>
                <a:cs typeface="Arimo"/>
                <a:sym typeface="Arimo"/>
              </a:rPr>
              <a:t>Take up yoga</a:t>
            </a:r>
            <a:endParaRPr/>
          </a:p>
          <a:p>
            <a:pPr indent="0" lvl="0" marL="0" marR="0" rtl="0" algn="ctr">
              <a:lnSpc>
                <a:spcPct val="355305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933" u="none" cap="none" strike="noStrike">
                <a:solidFill>
                  <a:srgbClr val="1E605C"/>
                </a:solidFill>
                <a:latin typeface="Arimo"/>
                <a:ea typeface="Arimo"/>
                <a:cs typeface="Arimo"/>
                <a:sym typeface="Arimo"/>
              </a:rPr>
              <a:t>Light a scented candle</a:t>
            </a:r>
            <a:endParaRPr/>
          </a:p>
          <a:p>
            <a:pPr indent="0" lvl="0" marL="0" marR="0" rtl="0" algn="ctr">
              <a:lnSpc>
                <a:spcPct val="355305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933" u="none" cap="none" strike="noStrike">
                <a:solidFill>
                  <a:srgbClr val="1E605C"/>
                </a:solidFill>
                <a:latin typeface="Arimo"/>
                <a:ea typeface="Arimo"/>
                <a:cs typeface="Arimo"/>
                <a:sym typeface="Arimo"/>
              </a:rPr>
              <a:t>Start and end your day with gratitude</a:t>
            </a:r>
            <a:endParaRPr/>
          </a:p>
          <a:p>
            <a:pPr indent="0" lvl="0" marL="0" marR="0" rtl="0" algn="ctr">
              <a:lnSpc>
                <a:spcPct val="355305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933" u="none" cap="none" strike="noStrike">
                <a:solidFill>
                  <a:srgbClr val="1E605C"/>
                </a:solidFill>
                <a:latin typeface="Arimo"/>
                <a:ea typeface="Arimo"/>
                <a:cs typeface="Arimo"/>
                <a:sym typeface="Arimo"/>
              </a:rPr>
              <a:t>Practice meditation</a:t>
            </a:r>
            <a:endParaRPr/>
          </a:p>
          <a:p>
            <a:pPr indent="0" lvl="0" marL="0" marR="0" rtl="0" algn="ctr">
              <a:lnSpc>
                <a:spcPct val="355305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933" u="none" cap="none" strike="noStrike">
                <a:solidFill>
                  <a:srgbClr val="1E605C"/>
                </a:solidFill>
                <a:latin typeface="Arimo"/>
                <a:ea typeface="Arimo"/>
                <a:cs typeface="Arimo"/>
                <a:sym typeface="Arimo"/>
              </a:rPr>
              <a:t>Remind yourself that you have more than enough</a:t>
            </a:r>
            <a:endParaRPr/>
          </a:p>
          <a:p>
            <a:pPr indent="0" lvl="0" marL="0" marR="0" rtl="0" algn="ctr">
              <a:lnSpc>
                <a:spcPct val="355305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933" u="none" cap="none" strike="noStrike">
                <a:solidFill>
                  <a:srgbClr val="1E605C"/>
                </a:solidFill>
                <a:latin typeface="Arimo"/>
                <a:ea typeface="Arimo"/>
                <a:cs typeface="Arimo"/>
                <a:sym typeface="Arimo"/>
              </a:rPr>
              <a:t>The alphabet gratitude game</a:t>
            </a:r>
            <a:endParaRPr/>
          </a:p>
          <a:p>
            <a:pPr indent="0" lvl="0" marL="0" marR="0" rtl="0" algn="ctr">
              <a:lnSpc>
                <a:spcPct val="355305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933" u="none" cap="none" strike="noStrike">
                <a:solidFill>
                  <a:srgbClr val="1E605C"/>
                </a:solidFill>
                <a:latin typeface="Arimo"/>
                <a:ea typeface="Arimo"/>
                <a:cs typeface="Arimo"/>
                <a:sym typeface="Arimo"/>
              </a:rPr>
              <a:t>Post positive notes around the home</a:t>
            </a:r>
            <a:endParaRPr/>
          </a:p>
          <a:p>
            <a:pPr indent="0" lvl="0" marL="0" marR="0" rtl="0" algn="ctr">
              <a:lnSpc>
                <a:spcPct val="355305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933" u="none" cap="none" strike="noStrike">
                <a:solidFill>
                  <a:srgbClr val="1E605C"/>
                </a:solidFill>
                <a:latin typeface="Arimo"/>
                <a:ea typeface="Arimo"/>
                <a:cs typeface="Arimo"/>
                <a:sym typeface="Arimo"/>
              </a:rPr>
              <a:t>Read something inspiring</a:t>
            </a:r>
            <a:endParaRPr/>
          </a:p>
          <a:p>
            <a:pPr indent="0" lvl="0" marL="0" marR="0" rtl="0" algn="ctr">
              <a:lnSpc>
                <a:spcPct val="355305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933" u="none" cap="none" strike="noStrike">
                <a:solidFill>
                  <a:srgbClr val="1E605C"/>
                </a:solidFill>
                <a:latin typeface="Arimo"/>
                <a:ea typeface="Arimo"/>
                <a:cs typeface="Arimo"/>
                <a:sym typeface="Arimo"/>
              </a:rPr>
              <a:t>Listen to an inspiring podcast</a:t>
            </a:r>
            <a:endParaRPr/>
          </a:p>
          <a:p>
            <a:pPr indent="0" lvl="0" marL="0" marR="0" rtl="0" algn="ctr">
              <a:lnSpc>
                <a:spcPct val="355305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933" u="none" cap="none" strike="noStrike">
                <a:solidFill>
                  <a:srgbClr val="1E605C"/>
                </a:solidFill>
                <a:latin typeface="Arimo"/>
                <a:ea typeface="Arimo"/>
                <a:cs typeface="Arimo"/>
                <a:sym typeface="Arimo"/>
              </a:rPr>
              <a:t>Create a vision board</a:t>
            </a:r>
            <a:endParaRPr/>
          </a:p>
          <a:p>
            <a:pPr indent="0" lvl="0" marL="0" marR="0" rtl="0" algn="ctr">
              <a:lnSpc>
                <a:spcPct val="355305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933" u="none" cap="none" strike="noStrike">
                <a:solidFill>
                  <a:srgbClr val="1E605C"/>
                </a:solidFill>
                <a:latin typeface="Arimo"/>
                <a:ea typeface="Arimo"/>
                <a:cs typeface="Arimo"/>
                <a:sym typeface="Arimo"/>
              </a:rPr>
              <a:t>Smile often</a:t>
            </a:r>
            <a:endParaRPr/>
          </a:p>
          <a:p>
            <a:pPr indent="0" lvl="0" marL="0" marR="0" rtl="0" algn="ctr">
              <a:lnSpc>
                <a:spcPct val="355305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933" u="none" cap="none" strike="noStrike">
                <a:solidFill>
                  <a:srgbClr val="1E605C"/>
                </a:solidFill>
                <a:latin typeface="Arimo"/>
                <a:ea typeface="Arimo"/>
                <a:cs typeface="Arimo"/>
                <a:sym typeface="Arimo"/>
              </a:rPr>
              <a:t>Join a gratitude group</a:t>
            </a:r>
            <a:endParaRPr/>
          </a:p>
        </p:txBody>
      </p:sp>
      <p:pic>
        <p:nvPicPr>
          <p:cNvPr id="182" name="Google Shape;182;p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 rot="-628677">
            <a:off x="4585815" y="5177905"/>
            <a:ext cx="3137246" cy="4403166"/>
          </a:xfrm>
          <a:prstGeom prst="rect">
            <a:avLst/>
          </a:prstGeom>
          <a:noFill/>
          <a:ln>
            <a:noFill/>
          </a:ln>
        </p:spPr>
      </p:pic>
      <p:pic>
        <p:nvPicPr>
          <p:cNvPr id="183" name="Google Shape;183;p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 rot="9949573">
            <a:off x="-45917" y="22194"/>
            <a:ext cx="2778236" cy="3899288"/>
          </a:xfrm>
          <a:prstGeom prst="rect">
            <a:avLst/>
          </a:prstGeom>
          <a:noFill/>
          <a:ln>
            <a:noFill/>
          </a:ln>
        </p:spPr>
      </p:pic>
      <p:sp>
        <p:nvSpPr>
          <p:cNvPr id="184" name="Google Shape;184;p6"/>
          <p:cNvSpPr txBox="1"/>
          <p:nvPr/>
        </p:nvSpPr>
        <p:spPr>
          <a:xfrm>
            <a:off x="1859214" y="166178"/>
            <a:ext cx="4093200" cy="1154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7500" u="none" cap="none" strike="noStrike">
                <a:solidFill>
                  <a:srgbClr val="1E605C"/>
                </a:solidFill>
                <a:latin typeface="Arial"/>
                <a:ea typeface="Arial"/>
                <a:cs typeface="Arial"/>
                <a:sym typeface="Arial"/>
              </a:rPr>
              <a:t>Gratitude</a:t>
            </a:r>
            <a:endParaRPr sz="7500"/>
          </a:p>
        </p:txBody>
      </p:sp>
      <p:sp>
        <p:nvSpPr>
          <p:cNvPr id="185" name="Google Shape;185;p6"/>
          <p:cNvSpPr txBox="1"/>
          <p:nvPr/>
        </p:nvSpPr>
        <p:spPr>
          <a:xfrm>
            <a:off x="1699285" y="1320563"/>
            <a:ext cx="4609800" cy="472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2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3068" u="none" cap="none" strike="noStrike">
                <a:solidFill>
                  <a:srgbClr val="000000"/>
                </a:solidFill>
                <a:latin typeface="Alice"/>
                <a:ea typeface="Alice"/>
                <a:cs typeface="Alice"/>
                <a:sym typeface="Alice"/>
              </a:rPr>
              <a:t>SCAVENGER HUNT</a:t>
            </a: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9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0" name="Google Shape;190;p7"/>
          <p:cNvGrpSpPr/>
          <p:nvPr/>
        </p:nvGrpSpPr>
        <p:grpSpPr>
          <a:xfrm>
            <a:off x="0" y="0"/>
            <a:ext cx="7811637" cy="10254831"/>
            <a:chOff x="0" y="0"/>
            <a:chExt cx="10415517" cy="13673107"/>
          </a:xfrm>
        </p:grpSpPr>
        <p:sp>
          <p:nvSpPr>
            <p:cNvPr id="191" name="Google Shape;191;p7"/>
            <p:cNvSpPr/>
            <p:nvPr/>
          </p:nvSpPr>
          <p:spPr>
            <a:xfrm>
              <a:off x="0" y="0"/>
              <a:ext cx="735448" cy="13673107"/>
            </a:xfrm>
            <a:custGeom>
              <a:rect b="b" l="l" r="r" t="t"/>
              <a:pathLst>
                <a:path extrusionOk="0" h="4503270" w="242221">
                  <a:moveTo>
                    <a:pt x="0" y="0"/>
                  </a:moveTo>
                  <a:lnTo>
                    <a:pt x="242221" y="0"/>
                  </a:lnTo>
                  <a:lnTo>
                    <a:pt x="242221" y="4503270"/>
                  </a:lnTo>
                  <a:lnTo>
                    <a:pt x="0" y="4503270"/>
                  </a:lnTo>
                  <a:close/>
                </a:path>
              </a:pathLst>
            </a:custGeom>
            <a:solidFill>
              <a:srgbClr val="E2E2E2">
                <a:alpha val="20392"/>
              </a:srgbClr>
            </a:solidFill>
            <a:ln>
              <a:noFill/>
            </a:ln>
          </p:spPr>
        </p:sp>
        <p:sp>
          <p:nvSpPr>
            <p:cNvPr id="192" name="Google Shape;192;p7"/>
            <p:cNvSpPr/>
            <p:nvPr/>
          </p:nvSpPr>
          <p:spPr>
            <a:xfrm>
              <a:off x="3226690" y="0"/>
              <a:ext cx="735448" cy="13673107"/>
            </a:xfrm>
            <a:custGeom>
              <a:rect b="b" l="l" r="r" t="t"/>
              <a:pathLst>
                <a:path extrusionOk="0" h="4503270" w="242221">
                  <a:moveTo>
                    <a:pt x="0" y="0"/>
                  </a:moveTo>
                  <a:lnTo>
                    <a:pt x="242221" y="0"/>
                  </a:lnTo>
                  <a:lnTo>
                    <a:pt x="242221" y="4503270"/>
                  </a:lnTo>
                  <a:lnTo>
                    <a:pt x="0" y="4503270"/>
                  </a:lnTo>
                  <a:close/>
                </a:path>
              </a:pathLst>
            </a:custGeom>
            <a:solidFill>
              <a:srgbClr val="E2E2E2">
                <a:alpha val="20392"/>
              </a:srgbClr>
            </a:solidFill>
            <a:ln>
              <a:noFill/>
            </a:ln>
          </p:spPr>
        </p:sp>
        <p:sp>
          <p:nvSpPr>
            <p:cNvPr id="193" name="Google Shape;193;p7"/>
            <p:cNvSpPr/>
            <p:nvPr/>
          </p:nvSpPr>
          <p:spPr>
            <a:xfrm>
              <a:off x="8066724" y="0"/>
              <a:ext cx="735448" cy="13673107"/>
            </a:xfrm>
            <a:custGeom>
              <a:rect b="b" l="l" r="r" t="t"/>
              <a:pathLst>
                <a:path extrusionOk="0" h="4503270" w="242221">
                  <a:moveTo>
                    <a:pt x="0" y="0"/>
                  </a:moveTo>
                  <a:lnTo>
                    <a:pt x="242221" y="0"/>
                  </a:lnTo>
                  <a:lnTo>
                    <a:pt x="242221" y="4503270"/>
                  </a:lnTo>
                  <a:lnTo>
                    <a:pt x="0" y="4503270"/>
                  </a:lnTo>
                  <a:close/>
                </a:path>
              </a:pathLst>
            </a:custGeom>
            <a:solidFill>
              <a:srgbClr val="E2E2E2">
                <a:alpha val="20392"/>
              </a:srgbClr>
            </a:solidFill>
            <a:ln>
              <a:noFill/>
            </a:ln>
          </p:spPr>
        </p:sp>
        <p:sp>
          <p:nvSpPr>
            <p:cNvPr id="194" name="Google Shape;194;p7"/>
            <p:cNvSpPr/>
            <p:nvPr/>
          </p:nvSpPr>
          <p:spPr>
            <a:xfrm>
              <a:off x="9680069" y="0"/>
              <a:ext cx="735448" cy="13673107"/>
            </a:xfrm>
            <a:custGeom>
              <a:rect b="b" l="l" r="r" t="t"/>
              <a:pathLst>
                <a:path extrusionOk="0" h="4503270" w="242221">
                  <a:moveTo>
                    <a:pt x="0" y="0"/>
                  </a:moveTo>
                  <a:lnTo>
                    <a:pt x="242221" y="0"/>
                  </a:lnTo>
                  <a:lnTo>
                    <a:pt x="242221" y="4503270"/>
                  </a:lnTo>
                  <a:lnTo>
                    <a:pt x="0" y="4503270"/>
                  </a:lnTo>
                  <a:close/>
                </a:path>
              </a:pathLst>
            </a:custGeom>
            <a:solidFill>
              <a:srgbClr val="E2E2E2">
                <a:alpha val="20392"/>
              </a:srgbClr>
            </a:solidFill>
            <a:ln>
              <a:noFill/>
            </a:ln>
          </p:spPr>
        </p:sp>
        <p:sp>
          <p:nvSpPr>
            <p:cNvPr id="195" name="Google Shape;195;p7"/>
            <p:cNvSpPr/>
            <p:nvPr/>
          </p:nvSpPr>
          <p:spPr>
            <a:xfrm>
              <a:off x="1613345" y="0"/>
              <a:ext cx="735448" cy="13673107"/>
            </a:xfrm>
            <a:custGeom>
              <a:rect b="b" l="l" r="r" t="t"/>
              <a:pathLst>
                <a:path extrusionOk="0" h="4503270" w="242221">
                  <a:moveTo>
                    <a:pt x="0" y="0"/>
                  </a:moveTo>
                  <a:lnTo>
                    <a:pt x="242221" y="0"/>
                  </a:lnTo>
                  <a:lnTo>
                    <a:pt x="242221" y="4503270"/>
                  </a:lnTo>
                  <a:lnTo>
                    <a:pt x="0" y="4503270"/>
                  </a:lnTo>
                  <a:close/>
                </a:path>
              </a:pathLst>
            </a:custGeom>
            <a:solidFill>
              <a:srgbClr val="E2E2E2">
                <a:alpha val="20392"/>
              </a:srgbClr>
            </a:solidFill>
            <a:ln>
              <a:noFill/>
            </a:ln>
          </p:spPr>
        </p:sp>
        <p:sp>
          <p:nvSpPr>
            <p:cNvPr id="196" name="Google Shape;196;p7"/>
            <p:cNvSpPr/>
            <p:nvPr/>
          </p:nvSpPr>
          <p:spPr>
            <a:xfrm>
              <a:off x="6453379" y="0"/>
              <a:ext cx="735448" cy="13673107"/>
            </a:xfrm>
            <a:custGeom>
              <a:rect b="b" l="l" r="r" t="t"/>
              <a:pathLst>
                <a:path extrusionOk="0" h="4503270" w="242221">
                  <a:moveTo>
                    <a:pt x="0" y="0"/>
                  </a:moveTo>
                  <a:lnTo>
                    <a:pt x="242221" y="0"/>
                  </a:lnTo>
                  <a:lnTo>
                    <a:pt x="242221" y="4503270"/>
                  </a:lnTo>
                  <a:lnTo>
                    <a:pt x="0" y="4503270"/>
                  </a:lnTo>
                  <a:close/>
                </a:path>
              </a:pathLst>
            </a:custGeom>
            <a:solidFill>
              <a:srgbClr val="E2E2E2">
                <a:alpha val="20392"/>
              </a:srgbClr>
            </a:solidFill>
            <a:ln>
              <a:noFill/>
            </a:ln>
          </p:spPr>
        </p:sp>
        <p:sp>
          <p:nvSpPr>
            <p:cNvPr id="197" name="Google Shape;197;p7"/>
            <p:cNvSpPr/>
            <p:nvPr/>
          </p:nvSpPr>
          <p:spPr>
            <a:xfrm>
              <a:off x="4840034" y="0"/>
              <a:ext cx="735448" cy="13673107"/>
            </a:xfrm>
            <a:custGeom>
              <a:rect b="b" l="l" r="r" t="t"/>
              <a:pathLst>
                <a:path extrusionOk="0" h="4503270" w="242221">
                  <a:moveTo>
                    <a:pt x="0" y="0"/>
                  </a:moveTo>
                  <a:lnTo>
                    <a:pt x="242221" y="0"/>
                  </a:lnTo>
                  <a:lnTo>
                    <a:pt x="242221" y="4503270"/>
                  </a:lnTo>
                  <a:lnTo>
                    <a:pt x="0" y="4503270"/>
                  </a:lnTo>
                  <a:close/>
                </a:path>
              </a:pathLst>
            </a:custGeom>
            <a:solidFill>
              <a:srgbClr val="E2E2E2">
                <a:alpha val="20392"/>
              </a:srgbClr>
            </a:solidFill>
            <a:ln>
              <a:noFill/>
            </a:ln>
          </p:spPr>
        </p:sp>
      </p:grpSp>
      <p:sp>
        <p:nvSpPr>
          <p:cNvPr id="198" name="Google Shape;198;p7"/>
          <p:cNvSpPr/>
          <p:nvPr/>
        </p:nvSpPr>
        <p:spPr>
          <a:xfrm>
            <a:off x="719170" y="1209546"/>
            <a:ext cx="1956004" cy="1532476"/>
          </a:xfrm>
          <a:custGeom>
            <a:rect b="b" l="l" r="r" t="t"/>
            <a:pathLst>
              <a:path extrusionOk="0" h="1499481" w="1913890">
                <a:moveTo>
                  <a:pt x="1789430" y="59690"/>
                </a:moveTo>
                <a:cubicBezTo>
                  <a:pt x="1824990" y="59690"/>
                  <a:pt x="1854200" y="88900"/>
                  <a:pt x="1854200" y="124460"/>
                </a:cubicBezTo>
                <a:lnTo>
                  <a:pt x="1854200" y="1375021"/>
                </a:lnTo>
                <a:cubicBezTo>
                  <a:pt x="1854200" y="1410581"/>
                  <a:pt x="1824990" y="1439791"/>
                  <a:pt x="1789430" y="1439791"/>
                </a:cubicBezTo>
                <a:lnTo>
                  <a:pt x="124460" y="1439791"/>
                </a:lnTo>
                <a:cubicBezTo>
                  <a:pt x="88900" y="1439791"/>
                  <a:pt x="59690" y="1410581"/>
                  <a:pt x="59690" y="1375021"/>
                </a:cubicBezTo>
                <a:lnTo>
                  <a:pt x="59690" y="124460"/>
                </a:lnTo>
                <a:cubicBezTo>
                  <a:pt x="59690" y="88900"/>
                  <a:pt x="88900" y="59690"/>
                  <a:pt x="124460" y="59690"/>
                </a:cubicBezTo>
                <a:lnTo>
                  <a:pt x="1789430" y="59690"/>
                </a:lnTo>
                <a:moveTo>
                  <a:pt x="1789430" y="0"/>
                </a:moveTo>
                <a:lnTo>
                  <a:pt x="124460" y="0"/>
                </a:lnTo>
                <a:cubicBezTo>
                  <a:pt x="55880" y="0"/>
                  <a:pt x="0" y="55880"/>
                  <a:pt x="0" y="124460"/>
                </a:cubicBezTo>
                <a:lnTo>
                  <a:pt x="0" y="1375021"/>
                </a:lnTo>
                <a:cubicBezTo>
                  <a:pt x="0" y="1443601"/>
                  <a:pt x="55880" y="1499481"/>
                  <a:pt x="124460" y="1499481"/>
                </a:cubicBezTo>
                <a:lnTo>
                  <a:pt x="1789430" y="1499481"/>
                </a:lnTo>
                <a:cubicBezTo>
                  <a:pt x="1858010" y="1499481"/>
                  <a:pt x="1913890" y="1443601"/>
                  <a:pt x="1913890" y="1375021"/>
                </a:cubicBezTo>
                <a:lnTo>
                  <a:pt x="1913890" y="124460"/>
                </a:lnTo>
                <a:cubicBezTo>
                  <a:pt x="1913890" y="55880"/>
                  <a:pt x="1858010" y="0"/>
                  <a:pt x="1789430" y="0"/>
                </a:cubicBezTo>
                <a:close/>
              </a:path>
            </a:pathLst>
          </a:custGeom>
          <a:solidFill>
            <a:srgbClr val="1E605C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9" name="Google Shape;199;p7"/>
          <p:cNvSpPr/>
          <p:nvPr/>
        </p:nvSpPr>
        <p:spPr>
          <a:xfrm>
            <a:off x="719170" y="2914246"/>
            <a:ext cx="1956004" cy="1532476"/>
          </a:xfrm>
          <a:custGeom>
            <a:rect b="b" l="l" r="r" t="t"/>
            <a:pathLst>
              <a:path extrusionOk="0" h="1499481" w="1913890">
                <a:moveTo>
                  <a:pt x="1789430" y="59690"/>
                </a:moveTo>
                <a:cubicBezTo>
                  <a:pt x="1824990" y="59690"/>
                  <a:pt x="1854200" y="88900"/>
                  <a:pt x="1854200" y="124460"/>
                </a:cubicBezTo>
                <a:lnTo>
                  <a:pt x="1854200" y="1375021"/>
                </a:lnTo>
                <a:cubicBezTo>
                  <a:pt x="1854200" y="1410581"/>
                  <a:pt x="1824990" y="1439791"/>
                  <a:pt x="1789430" y="1439791"/>
                </a:cubicBezTo>
                <a:lnTo>
                  <a:pt x="124460" y="1439791"/>
                </a:lnTo>
                <a:cubicBezTo>
                  <a:pt x="88900" y="1439791"/>
                  <a:pt x="59690" y="1410581"/>
                  <a:pt x="59690" y="1375021"/>
                </a:cubicBezTo>
                <a:lnTo>
                  <a:pt x="59690" y="124460"/>
                </a:lnTo>
                <a:cubicBezTo>
                  <a:pt x="59690" y="88900"/>
                  <a:pt x="88900" y="59690"/>
                  <a:pt x="124460" y="59690"/>
                </a:cubicBezTo>
                <a:lnTo>
                  <a:pt x="1789430" y="59690"/>
                </a:lnTo>
                <a:moveTo>
                  <a:pt x="1789430" y="0"/>
                </a:moveTo>
                <a:lnTo>
                  <a:pt x="124460" y="0"/>
                </a:lnTo>
                <a:cubicBezTo>
                  <a:pt x="55880" y="0"/>
                  <a:pt x="0" y="55880"/>
                  <a:pt x="0" y="124460"/>
                </a:cubicBezTo>
                <a:lnTo>
                  <a:pt x="0" y="1375021"/>
                </a:lnTo>
                <a:cubicBezTo>
                  <a:pt x="0" y="1443601"/>
                  <a:pt x="55880" y="1499481"/>
                  <a:pt x="124460" y="1499481"/>
                </a:cubicBezTo>
                <a:lnTo>
                  <a:pt x="1789430" y="1499481"/>
                </a:lnTo>
                <a:cubicBezTo>
                  <a:pt x="1858010" y="1499481"/>
                  <a:pt x="1913890" y="1443601"/>
                  <a:pt x="1913890" y="1375021"/>
                </a:cubicBezTo>
                <a:lnTo>
                  <a:pt x="1913890" y="124460"/>
                </a:lnTo>
                <a:cubicBezTo>
                  <a:pt x="1913890" y="55880"/>
                  <a:pt x="1858010" y="0"/>
                  <a:pt x="1789430" y="0"/>
                </a:cubicBezTo>
                <a:close/>
              </a:path>
            </a:pathLst>
          </a:custGeom>
          <a:solidFill>
            <a:srgbClr val="0D907E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0" name="Google Shape;200;p7"/>
          <p:cNvSpPr/>
          <p:nvPr/>
        </p:nvSpPr>
        <p:spPr>
          <a:xfrm>
            <a:off x="719170" y="4618946"/>
            <a:ext cx="1956004" cy="1532476"/>
          </a:xfrm>
          <a:custGeom>
            <a:rect b="b" l="l" r="r" t="t"/>
            <a:pathLst>
              <a:path extrusionOk="0" h="1499481" w="1913890">
                <a:moveTo>
                  <a:pt x="1789430" y="59690"/>
                </a:moveTo>
                <a:cubicBezTo>
                  <a:pt x="1824990" y="59690"/>
                  <a:pt x="1854200" y="88900"/>
                  <a:pt x="1854200" y="124460"/>
                </a:cubicBezTo>
                <a:lnTo>
                  <a:pt x="1854200" y="1375021"/>
                </a:lnTo>
                <a:cubicBezTo>
                  <a:pt x="1854200" y="1410581"/>
                  <a:pt x="1824990" y="1439791"/>
                  <a:pt x="1789430" y="1439791"/>
                </a:cubicBezTo>
                <a:lnTo>
                  <a:pt x="124460" y="1439791"/>
                </a:lnTo>
                <a:cubicBezTo>
                  <a:pt x="88900" y="1439791"/>
                  <a:pt x="59690" y="1410581"/>
                  <a:pt x="59690" y="1375021"/>
                </a:cubicBezTo>
                <a:lnTo>
                  <a:pt x="59690" y="124460"/>
                </a:lnTo>
                <a:cubicBezTo>
                  <a:pt x="59690" y="88900"/>
                  <a:pt x="88900" y="59690"/>
                  <a:pt x="124460" y="59690"/>
                </a:cubicBezTo>
                <a:lnTo>
                  <a:pt x="1789430" y="59690"/>
                </a:lnTo>
                <a:moveTo>
                  <a:pt x="1789430" y="0"/>
                </a:moveTo>
                <a:lnTo>
                  <a:pt x="124460" y="0"/>
                </a:lnTo>
                <a:cubicBezTo>
                  <a:pt x="55880" y="0"/>
                  <a:pt x="0" y="55880"/>
                  <a:pt x="0" y="124460"/>
                </a:cubicBezTo>
                <a:lnTo>
                  <a:pt x="0" y="1375021"/>
                </a:lnTo>
                <a:cubicBezTo>
                  <a:pt x="0" y="1443601"/>
                  <a:pt x="55880" y="1499481"/>
                  <a:pt x="124460" y="1499481"/>
                </a:cubicBezTo>
                <a:lnTo>
                  <a:pt x="1789430" y="1499481"/>
                </a:lnTo>
                <a:cubicBezTo>
                  <a:pt x="1858010" y="1499481"/>
                  <a:pt x="1913890" y="1443601"/>
                  <a:pt x="1913890" y="1375021"/>
                </a:cubicBezTo>
                <a:lnTo>
                  <a:pt x="1913890" y="124460"/>
                </a:lnTo>
                <a:cubicBezTo>
                  <a:pt x="1913890" y="55880"/>
                  <a:pt x="1858010" y="0"/>
                  <a:pt x="1789430" y="0"/>
                </a:cubicBezTo>
                <a:close/>
              </a:path>
            </a:pathLst>
          </a:custGeom>
          <a:solidFill>
            <a:srgbClr val="1E605C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1" name="Google Shape;201;p7"/>
          <p:cNvSpPr/>
          <p:nvPr/>
        </p:nvSpPr>
        <p:spPr>
          <a:xfrm>
            <a:off x="719170" y="6323646"/>
            <a:ext cx="1956004" cy="1532476"/>
          </a:xfrm>
          <a:custGeom>
            <a:rect b="b" l="l" r="r" t="t"/>
            <a:pathLst>
              <a:path extrusionOk="0" h="1499481" w="1913890">
                <a:moveTo>
                  <a:pt x="1789430" y="59690"/>
                </a:moveTo>
                <a:cubicBezTo>
                  <a:pt x="1824990" y="59690"/>
                  <a:pt x="1854200" y="88900"/>
                  <a:pt x="1854200" y="124460"/>
                </a:cubicBezTo>
                <a:lnTo>
                  <a:pt x="1854200" y="1375021"/>
                </a:lnTo>
                <a:cubicBezTo>
                  <a:pt x="1854200" y="1410581"/>
                  <a:pt x="1824990" y="1439791"/>
                  <a:pt x="1789430" y="1439791"/>
                </a:cubicBezTo>
                <a:lnTo>
                  <a:pt x="124460" y="1439791"/>
                </a:lnTo>
                <a:cubicBezTo>
                  <a:pt x="88900" y="1439791"/>
                  <a:pt x="59690" y="1410581"/>
                  <a:pt x="59690" y="1375021"/>
                </a:cubicBezTo>
                <a:lnTo>
                  <a:pt x="59690" y="124460"/>
                </a:lnTo>
                <a:cubicBezTo>
                  <a:pt x="59690" y="88900"/>
                  <a:pt x="88900" y="59690"/>
                  <a:pt x="124460" y="59690"/>
                </a:cubicBezTo>
                <a:lnTo>
                  <a:pt x="1789430" y="59690"/>
                </a:lnTo>
                <a:moveTo>
                  <a:pt x="1789430" y="0"/>
                </a:moveTo>
                <a:lnTo>
                  <a:pt x="124460" y="0"/>
                </a:lnTo>
                <a:cubicBezTo>
                  <a:pt x="55880" y="0"/>
                  <a:pt x="0" y="55880"/>
                  <a:pt x="0" y="124460"/>
                </a:cubicBezTo>
                <a:lnTo>
                  <a:pt x="0" y="1375021"/>
                </a:lnTo>
                <a:cubicBezTo>
                  <a:pt x="0" y="1443601"/>
                  <a:pt x="55880" y="1499481"/>
                  <a:pt x="124460" y="1499481"/>
                </a:cubicBezTo>
                <a:lnTo>
                  <a:pt x="1789430" y="1499481"/>
                </a:lnTo>
                <a:cubicBezTo>
                  <a:pt x="1858010" y="1499481"/>
                  <a:pt x="1913890" y="1443601"/>
                  <a:pt x="1913890" y="1375021"/>
                </a:cubicBezTo>
                <a:lnTo>
                  <a:pt x="1913890" y="124460"/>
                </a:lnTo>
                <a:cubicBezTo>
                  <a:pt x="1913890" y="55880"/>
                  <a:pt x="1858010" y="0"/>
                  <a:pt x="1789430" y="0"/>
                </a:cubicBezTo>
                <a:close/>
              </a:path>
            </a:pathLst>
          </a:custGeom>
          <a:solidFill>
            <a:srgbClr val="0D907E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2" name="Google Shape;202;p7"/>
          <p:cNvSpPr/>
          <p:nvPr/>
        </p:nvSpPr>
        <p:spPr>
          <a:xfrm>
            <a:off x="719170" y="8028346"/>
            <a:ext cx="1956004" cy="1532476"/>
          </a:xfrm>
          <a:custGeom>
            <a:rect b="b" l="l" r="r" t="t"/>
            <a:pathLst>
              <a:path extrusionOk="0" h="1499481" w="1913890">
                <a:moveTo>
                  <a:pt x="1789430" y="59690"/>
                </a:moveTo>
                <a:cubicBezTo>
                  <a:pt x="1824990" y="59690"/>
                  <a:pt x="1854200" y="88900"/>
                  <a:pt x="1854200" y="124460"/>
                </a:cubicBezTo>
                <a:lnTo>
                  <a:pt x="1854200" y="1375021"/>
                </a:lnTo>
                <a:cubicBezTo>
                  <a:pt x="1854200" y="1410581"/>
                  <a:pt x="1824990" y="1439791"/>
                  <a:pt x="1789430" y="1439791"/>
                </a:cubicBezTo>
                <a:lnTo>
                  <a:pt x="124460" y="1439791"/>
                </a:lnTo>
                <a:cubicBezTo>
                  <a:pt x="88900" y="1439791"/>
                  <a:pt x="59690" y="1410581"/>
                  <a:pt x="59690" y="1375021"/>
                </a:cubicBezTo>
                <a:lnTo>
                  <a:pt x="59690" y="124460"/>
                </a:lnTo>
                <a:cubicBezTo>
                  <a:pt x="59690" y="88900"/>
                  <a:pt x="88900" y="59690"/>
                  <a:pt x="124460" y="59690"/>
                </a:cubicBezTo>
                <a:lnTo>
                  <a:pt x="1789430" y="59690"/>
                </a:lnTo>
                <a:moveTo>
                  <a:pt x="1789430" y="0"/>
                </a:moveTo>
                <a:lnTo>
                  <a:pt x="124460" y="0"/>
                </a:lnTo>
                <a:cubicBezTo>
                  <a:pt x="55880" y="0"/>
                  <a:pt x="0" y="55880"/>
                  <a:pt x="0" y="124460"/>
                </a:cubicBezTo>
                <a:lnTo>
                  <a:pt x="0" y="1375021"/>
                </a:lnTo>
                <a:cubicBezTo>
                  <a:pt x="0" y="1443601"/>
                  <a:pt x="55880" y="1499481"/>
                  <a:pt x="124460" y="1499481"/>
                </a:cubicBezTo>
                <a:lnTo>
                  <a:pt x="1789430" y="1499481"/>
                </a:lnTo>
                <a:cubicBezTo>
                  <a:pt x="1858010" y="1499481"/>
                  <a:pt x="1913890" y="1443601"/>
                  <a:pt x="1913890" y="1375021"/>
                </a:cubicBezTo>
                <a:lnTo>
                  <a:pt x="1913890" y="124460"/>
                </a:lnTo>
                <a:cubicBezTo>
                  <a:pt x="1913890" y="55880"/>
                  <a:pt x="1858010" y="0"/>
                  <a:pt x="1789430" y="0"/>
                </a:cubicBezTo>
                <a:close/>
              </a:path>
            </a:pathLst>
          </a:custGeom>
          <a:solidFill>
            <a:srgbClr val="1E605C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3" name="Google Shape;203;p7"/>
          <p:cNvSpPr/>
          <p:nvPr/>
        </p:nvSpPr>
        <p:spPr>
          <a:xfrm>
            <a:off x="2879163" y="1209546"/>
            <a:ext cx="1956004" cy="1532476"/>
          </a:xfrm>
          <a:custGeom>
            <a:rect b="b" l="l" r="r" t="t"/>
            <a:pathLst>
              <a:path extrusionOk="0" h="1499481" w="1913890">
                <a:moveTo>
                  <a:pt x="1789430" y="59690"/>
                </a:moveTo>
                <a:cubicBezTo>
                  <a:pt x="1824990" y="59690"/>
                  <a:pt x="1854200" y="88900"/>
                  <a:pt x="1854200" y="124460"/>
                </a:cubicBezTo>
                <a:lnTo>
                  <a:pt x="1854200" y="1375021"/>
                </a:lnTo>
                <a:cubicBezTo>
                  <a:pt x="1854200" y="1410581"/>
                  <a:pt x="1824990" y="1439791"/>
                  <a:pt x="1789430" y="1439791"/>
                </a:cubicBezTo>
                <a:lnTo>
                  <a:pt x="124460" y="1439791"/>
                </a:lnTo>
                <a:cubicBezTo>
                  <a:pt x="88900" y="1439791"/>
                  <a:pt x="59690" y="1410581"/>
                  <a:pt x="59690" y="1375021"/>
                </a:cubicBezTo>
                <a:lnTo>
                  <a:pt x="59690" y="124460"/>
                </a:lnTo>
                <a:cubicBezTo>
                  <a:pt x="59690" y="88900"/>
                  <a:pt x="88900" y="59690"/>
                  <a:pt x="124460" y="59690"/>
                </a:cubicBezTo>
                <a:lnTo>
                  <a:pt x="1789430" y="59690"/>
                </a:lnTo>
                <a:moveTo>
                  <a:pt x="1789430" y="0"/>
                </a:moveTo>
                <a:lnTo>
                  <a:pt x="124460" y="0"/>
                </a:lnTo>
                <a:cubicBezTo>
                  <a:pt x="55880" y="0"/>
                  <a:pt x="0" y="55880"/>
                  <a:pt x="0" y="124460"/>
                </a:cubicBezTo>
                <a:lnTo>
                  <a:pt x="0" y="1375021"/>
                </a:lnTo>
                <a:cubicBezTo>
                  <a:pt x="0" y="1443601"/>
                  <a:pt x="55880" y="1499481"/>
                  <a:pt x="124460" y="1499481"/>
                </a:cubicBezTo>
                <a:lnTo>
                  <a:pt x="1789430" y="1499481"/>
                </a:lnTo>
                <a:cubicBezTo>
                  <a:pt x="1858010" y="1499481"/>
                  <a:pt x="1913890" y="1443601"/>
                  <a:pt x="1913890" y="1375021"/>
                </a:cubicBezTo>
                <a:lnTo>
                  <a:pt x="1913890" y="124460"/>
                </a:lnTo>
                <a:cubicBezTo>
                  <a:pt x="1913890" y="55880"/>
                  <a:pt x="1858010" y="0"/>
                  <a:pt x="1789430" y="0"/>
                </a:cubicBezTo>
                <a:close/>
              </a:path>
            </a:pathLst>
          </a:custGeom>
          <a:solidFill>
            <a:srgbClr val="0D907E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4" name="Google Shape;204;p7"/>
          <p:cNvSpPr/>
          <p:nvPr/>
        </p:nvSpPr>
        <p:spPr>
          <a:xfrm>
            <a:off x="2879163" y="2914246"/>
            <a:ext cx="1956004" cy="1532476"/>
          </a:xfrm>
          <a:custGeom>
            <a:rect b="b" l="l" r="r" t="t"/>
            <a:pathLst>
              <a:path extrusionOk="0" h="1499481" w="1913890">
                <a:moveTo>
                  <a:pt x="1789430" y="59690"/>
                </a:moveTo>
                <a:cubicBezTo>
                  <a:pt x="1824990" y="59690"/>
                  <a:pt x="1854200" y="88900"/>
                  <a:pt x="1854200" y="124460"/>
                </a:cubicBezTo>
                <a:lnTo>
                  <a:pt x="1854200" y="1375021"/>
                </a:lnTo>
                <a:cubicBezTo>
                  <a:pt x="1854200" y="1410581"/>
                  <a:pt x="1824990" y="1439791"/>
                  <a:pt x="1789430" y="1439791"/>
                </a:cubicBezTo>
                <a:lnTo>
                  <a:pt x="124460" y="1439791"/>
                </a:lnTo>
                <a:cubicBezTo>
                  <a:pt x="88900" y="1439791"/>
                  <a:pt x="59690" y="1410581"/>
                  <a:pt x="59690" y="1375021"/>
                </a:cubicBezTo>
                <a:lnTo>
                  <a:pt x="59690" y="124460"/>
                </a:lnTo>
                <a:cubicBezTo>
                  <a:pt x="59690" y="88900"/>
                  <a:pt x="88900" y="59690"/>
                  <a:pt x="124460" y="59690"/>
                </a:cubicBezTo>
                <a:lnTo>
                  <a:pt x="1789430" y="59690"/>
                </a:lnTo>
                <a:moveTo>
                  <a:pt x="1789430" y="0"/>
                </a:moveTo>
                <a:lnTo>
                  <a:pt x="124460" y="0"/>
                </a:lnTo>
                <a:cubicBezTo>
                  <a:pt x="55880" y="0"/>
                  <a:pt x="0" y="55880"/>
                  <a:pt x="0" y="124460"/>
                </a:cubicBezTo>
                <a:lnTo>
                  <a:pt x="0" y="1375021"/>
                </a:lnTo>
                <a:cubicBezTo>
                  <a:pt x="0" y="1443601"/>
                  <a:pt x="55880" y="1499481"/>
                  <a:pt x="124460" y="1499481"/>
                </a:cubicBezTo>
                <a:lnTo>
                  <a:pt x="1789430" y="1499481"/>
                </a:lnTo>
                <a:cubicBezTo>
                  <a:pt x="1858010" y="1499481"/>
                  <a:pt x="1913890" y="1443601"/>
                  <a:pt x="1913890" y="1375021"/>
                </a:cubicBezTo>
                <a:lnTo>
                  <a:pt x="1913890" y="124460"/>
                </a:lnTo>
                <a:cubicBezTo>
                  <a:pt x="1913890" y="55880"/>
                  <a:pt x="1858010" y="0"/>
                  <a:pt x="1789430" y="0"/>
                </a:cubicBezTo>
                <a:close/>
              </a:path>
            </a:pathLst>
          </a:custGeom>
          <a:solidFill>
            <a:srgbClr val="1E605C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5" name="Google Shape;205;p7"/>
          <p:cNvSpPr/>
          <p:nvPr/>
        </p:nvSpPr>
        <p:spPr>
          <a:xfrm>
            <a:off x="2879163" y="4618946"/>
            <a:ext cx="1956004" cy="1532476"/>
          </a:xfrm>
          <a:custGeom>
            <a:rect b="b" l="l" r="r" t="t"/>
            <a:pathLst>
              <a:path extrusionOk="0" h="1499481" w="1913890">
                <a:moveTo>
                  <a:pt x="1789430" y="59690"/>
                </a:moveTo>
                <a:cubicBezTo>
                  <a:pt x="1824990" y="59690"/>
                  <a:pt x="1854200" y="88900"/>
                  <a:pt x="1854200" y="124460"/>
                </a:cubicBezTo>
                <a:lnTo>
                  <a:pt x="1854200" y="1375021"/>
                </a:lnTo>
                <a:cubicBezTo>
                  <a:pt x="1854200" y="1410581"/>
                  <a:pt x="1824990" y="1439791"/>
                  <a:pt x="1789430" y="1439791"/>
                </a:cubicBezTo>
                <a:lnTo>
                  <a:pt x="124460" y="1439791"/>
                </a:lnTo>
                <a:cubicBezTo>
                  <a:pt x="88900" y="1439791"/>
                  <a:pt x="59690" y="1410581"/>
                  <a:pt x="59690" y="1375021"/>
                </a:cubicBezTo>
                <a:lnTo>
                  <a:pt x="59690" y="124460"/>
                </a:lnTo>
                <a:cubicBezTo>
                  <a:pt x="59690" y="88900"/>
                  <a:pt x="88900" y="59690"/>
                  <a:pt x="124460" y="59690"/>
                </a:cubicBezTo>
                <a:lnTo>
                  <a:pt x="1789430" y="59690"/>
                </a:lnTo>
                <a:moveTo>
                  <a:pt x="1789430" y="0"/>
                </a:moveTo>
                <a:lnTo>
                  <a:pt x="124460" y="0"/>
                </a:lnTo>
                <a:cubicBezTo>
                  <a:pt x="55880" y="0"/>
                  <a:pt x="0" y="55880"/>
                  <a:pt x="0" y="124460"/>
                </a:cubicBezTo>
                <a:lnTo>
                  <a:pt x="0" y="1375021"/>
                </a:lnTo>
                <a:cubicBezTo>
                  <a:pt x="0" y="1443601"/>
                  <a:pt x="55880" y="1499481"/>
                  <a:pt x="124460" y="1499481"/>
                </a:cubicBezTo>
                <a:lnTo>
                  <a:pt x="1789430" y="1499481"/>
                </a:lnTo>
                <a:cubicBezTo>
                  <a:pt x="1858010" y="1499481"/>
                  <a:pt x="1913890" y="1443601"/>
                  <a:pt x="1913890" y="1375021"/>
                </a:cubicBezTo>
                <a:lnTo>
                  <a:pt x="1913890" y="124460"/>
                </a:lnTo>
                <a:cubicBezTo>
                  <a:pt x="1913890" y="55880"/>
                  <a:pt x="1858010" y="0"/>
                  <a:pt x="1789430" y="0"/>
                </a:cubicBezTo>
                <a:close/>
              </a:path>
            </a:pathLst>
          </a:custGeom>
          <a:solidFill>
            <a:srgbClr val="0D907E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6" name="Google Shape;206;p7"/>
          <p:cNvSpPr/>
          <p:nvPr/>
        </p:nvSpPr>
        <p:spPr>
          <a:xfrm>
            <a:off x="2879163" y="6323646"/>
            <a:ext cx="1956004" cy="1532476"/>
          </a:xfrm>
          <a:custGeom>
            <a:rect b="b" l="l" r="r" t="t"/>
            <a:pathLst>
              <a:path extrusionOk="0" h="1499481" w="1913890">
                <a:moveTo>
                  <a:pt x="1789430" y="59690"/>
                </a:moveTo>
                <a:cubicBezTo>
                  <a:pt x="1824990" y="59690"/>
                  <a:pt x="1854200" y="88900"/>
                  <a:pt x="1854200" y="124460"/>
                </a:cubicBezTo>
                <a:lnTo>
                  <a:pt x="1854200" y="1375021"/>
                </a:lnTo>
                <a:cubicBezTo>
                  <a:pt x="1854200" y="1410581"/>
                  <a:pt x="1824990" y="1439791"/>
                  <a:pt x="1789430" y="1439791"/>
                </a:cubicBezTo>
                <a:lnTo>
                  <a:pt x="124460" y="1439791"/>
                </a:lnTo>
                <a:cubicBezTo>
                  <a:pt x="88900" y="1439791"/>
                  <a:pt x="59690" y="1410581"/>
                  <a:pt x="59690" y="1375021"/>
                </a:cubicBezTo>
                <a:lnTo>
                  <a:pt x="59690" y="124460"/>
                </a:lnTo>
                <a:cubicBezTo>
                  <a:pt x="59690" y="88900"/>
                  <a:pt x="88900" y="59690"/>
                  <a:pt x="124460" y="59690"/>
                </a:cubicBezTo>
                <a:lnTo>
                  <a:pt x="1789430" y="59690"/>
                </a:lnTo>
                <a:moveTo>
                  <a:pt x="1789430" y="0"/>
                </a:moveTo>
                <a:lnTo>
                  <a:pt x="124460" y="0"/>
                </a:lnTo>
                <a:cubicBezTo>
                  <a:pt x="55880" y="0"/>
                  <a:pt x="0" y="55880"/>
                  <a:pt x="0" y="124460"/>
                </a:cubicBezTo>
                <a:lnTo>
                  <a:pt x="0" y="1375021"/>
                </a:lnTo>
                <a:cubicBezTo>
                  <a:pt x="0" y="1443601"/>
                  <a:pt x="55880" y="1499481"/>
                  <a:pt x="124460" y="1499481"/>
                </a:cubicBezTo>
                <a:lnTo>
                  <a:pt x="1789430" y="1499481"/>
                </a:lnTo>
                <a:cubicBezTo>
                  <a:pt x="1858010" y="1499481"/>
                  <a:pt x="1913890" y="1443601"/>
                  <a:pt x="1913890" y="1375021"/>
                </a:cubicBezTo>
                <a:lnTo>
                  <a:pt x="1913890" y="124460"/>
                </a:lnTo>
                <a:cubicBezTo>
                  <a:pt x="1913890" y="55880"/>
                  <a:pt x="1858010" y="0"/>
                  <a:pt x="1789430" y="0"/>
                </a:cubicBezTo>
                <a:close/>
              </a:path>
            </a:pathLst>
          </a:custGeom>
          <a:solidFill>
            <a:srgbClr val="1E605C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7" name="Google Shape;207;p7"/>
          <p:cNvSpPr/>
          <p:nvPr/>
        </p:nvSpPr>
        <p:spPr>
          <a:xfrm>
            <a:off x="2879163" y="8028346"/>
            <a:ext cx="1956004" cy="1532476"/>
          </a:xfrm>
          <a:custGeom>
            <a:rect b="b" l="l" r="r" t="t"/>
            <a:pathLst>
              <a:path extrusionOk="0" h="1499481" w="1913890">
                <a:moveTo>
                  <a:pt x="1789430" y="59690"/>
                </a:moveTo>
                <a:cubicBezTo>
                  <a:pt x="1824990" y="59690"/>
                  <a:pt x="1854200" y="88900"/>
                  <a:pt x="1854200" y="124460"/>
                </a:cubicBezTo>
                <a:lnTo>
                  <a:pt x="1854200" y="1375021"/>
                </a:lnTo>
                <a:cubicBezTo>
                  <a:pt x="1854200" y="1410581"/>
                  <a:pt x="1824990" y="1439791"/>
                  <a:pt x="1789430" y="1439791"/>
                </a:cubicBezTo>
                <a:lnTo>
                  <a:pt x="124460" y="1439791"/>
                </a:lnTo>
                <a:cubicBezTo>
                  <a:pt x="88900" y="1439791"/>
                  <a:pt x="59690" y="1410581"/>
                  <a:pt x="59690" y="1375021"/>
                </a:cubicBezTo>
                <a:lnTo>
                  <a:pt x="59690" y="124460"/>
                </a:lnTo>
                <a:cubicBezTo>
                  <a:pt x="59690" y="88900"/>
                  <a:pt x="88900" y="59690"/>
                  <a:pt x="124460" y="59690"/>
                </a:cubicBezTo>
                <a:lnTo>
                  <a:pt x="1789430" y="59690"/>
                </a:lnTo>
                <a:moveTo>
                  <a:pt x="1789430" y="0"/>
                </a:moveTo>
                <a:lnTo>
                  <a:pt x="124460" y="0"/>
                </a:lnTo>
                <a:cubicBezTo>
                  <a:pt x="55880" y="0"/>
                  <a:pt x="0" y="55880"/>
                  <a:pt x="0" y="124460"/>
                </a:cubicBezTo>
                <a:lnTo>
                  <a:pt x="0" y="1375021"/>
                </a:lnTo>
                <a:cubicBezTo>
                  <a:pt x="0" y="1443601"/>
                  <a:pt x="55880" y="1499481"/>
                  <a:pt x="124460" y="1499481"/>
                </a:cubicBezTo>
                <a:lnTo>
                  <a:pt x="1789430" y="1499481"/>
                </a:lnTo>
                <a:cubicBezTo>
                  <a:pt x="1858010" y="1499481"/>
                  <a:pt x="1913890" y="1443601"/>
                  <a:pt x="1913890" y="1375021"/>
                </a:cubicBezTo>
                <a:lnTo>
                  <a:pt x="1913890" y="124460"/>
                </a:lnTo>
                <a:cubicBezTo>
                  <a:pt x="1913890" y="55880"/>
                  <a:pt x="1858010" y="0"/>
                  <a:pt x="1789430" y="0"/>
                </a:cubicBezTo>
                <a:close/>
              </a:path>
            </a:pathLst>
          </a:custGeom>
          <a:solidFill>
            <a:srgbClr val="0D907E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8" name="Google Shape;208;p7"/>
          <p:cNvSpPr/>
          <p:nvPr/>
        </p:nvSpPr>
        <p:spPr>
          <a:xfrm>
            <a:off x="5039156" y="1209546"/>
            <a:ext cx="1956004" cy="1532476"/>
          </a:xfrm>
          <a:custGeom>
            <a:rect b="b" l="l" r="r" t="t"/>
            <a:pathLst>
              <a:path extrusionOk="0" h="1499481" w="1913890">
                <a:moveTo>
                  <a:pt x="1789430" y="59690"/>
                </a:moveTo>
                <a:cubicBezTo>
                  <a:pt x="1824990" y="59690"/>
                  <a:pt x="1854200" y="88900"/>
                  <a:pt x="1854200" y="124460"/>
                </a:cubicBezTo>
                <a:lnTo>
                  <a:pt x="1854200" y="1375021"/>
                </a:lnTo>
                <a:cubicBezTo>
                  <a:pt x="1854200" y="1410581"/>
                  <a:pt x="1824990" y="1439791"/>
                  <a:pt x="1789430" y="1439791"/>
                </a:cubicBezTo>
                <a:lnTo>
                  <a:pt x="124460" y="1439791"/>
                </a:lnTo>
                <a:cubicBezTo>
                  <a:pt x="88900" y="1439791"/>
                  <a:pt x="59690" y="1410581"/>
                  <a:pt x="59690" y="1375021"/>
                </a:cubicBezTo>
                <a:lnTo>
                  <a:pt x="59690" y="124460"/>
                </a:lnTo>
                <a:cubicBezTo>
                  <a:pt x="59690" y="88900"/>
                  <a:pt x="88900" y="59690"/>
                  <a:pt x="124460" y="59690"/>
                </a:cubicBezTo>
                <a:lnTo>
                  <a:pt x="1789430" y="59690"/>
                </a:lnTo>
                <a:moveTo>
                  <a:pt x="1789430" y="0"/>
                </a:moveTo>
                <a:lnTo>
                  <a:pt x="124460" y="0"/>
                </a:lnTo>
                <a:cubicBezTo>
                  <a:pt x="55880" y="0"/>
                  <a:pt x="0" y="55880"/>
                  <a:pt x="0" y="124460"/>
                </a:cubicBezTo>
                <a:lnTo>
                  <a:pt x="0" y="1375021"/>
                </a:lnTo>
                <a:cubicBezTo>
                  <a:pt x="0" y="1443601"/>
                  <a:pt x="55880" y="1499481"/>
                  <a:pt x="124460" y="1499481"/>
                </a:cubicBezTo>
                <a:lnTo>
                  <a:pt x="1789430" y="1499481"/>
                </a:lnTo>
                <a:cubicBezTo>
                  <a:pt x="1858010" y="1499481"/>
                  <a:pt x="1913890" y="1443601"/>
                  <a:pt x="1913890" y="1375021"/>
                </a:cubicBezTo>
                <a:lnTo>
                  <a:pt x="1913890" y="124460"/>
                </a:lnTo>
                <a:cubicBezTo>
                  <a:pt x="1913890" y="55880"/>
                  <a:pt x="1858010" y="0"/>
                  <a:pt x="1789430" y="0"/>
                </a:cubicBezTo>
                <a:close/>
              </a:path>
            </a:pathLst>
          </a:custGeom>
          <a:solidFill>
            <a:srgbClr val="1E605C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9" name="Google Shape;209;p7"/>
          <p:cNvSpPr/>
          <p:nvPr/>
        </p:nvSpPr>
        <p:spPr>
          <a:xfrm>
            <a:off x="5039156" y="2914246"/>
            <a:ext cx="1956004" cy="1532476"/>
          </a:xfrm>
          <a:custGeom>
            <a:rect b="b" l="l" r="r" t="t"/>
            <a:pathLst>
              <a:path extrusionOk="0" h="1499481" w="1913890">
                <a:moveTo>
                  <a:pt x="1789430" y="59690"/>
                </a:moveTo>
                <a:cubicBezTo>
                  <a:pt x="1824990" y="59690"/>
                  <a:pt x="1854200" y="88900"/>
                  <a:pt x="1854200" y="124460"/>
                </a:cubicBezTo>
                <a:lnTo>
                  <a:pt x="1854200" y="1375021"/>
                </a:lnTo>
                <a:cubicBezTo>
                  <a:pt x="1854200" y="1410581"/>
                  <a:pt x="1824990" y="1439791"/>
                  <a:pt x="1789430" y="1439791"/>
                </a:cubicBezTo>
                <a:lnTo>
                  <a:pt x="124460" y="1439791"/>
                </a:lnTo>
                <a:cubicBezTo>
                  <a:pt x="88900" y="1439791"/>
                  <a:pt x="59690" y="1410581"/>
                  <a:pt x="59690" y="1375021"/>
                </a:cubicBezTo>
                <a:lnTo>
                  <a:pt x="59690" y="124460"/>
                </a:lnTo>
                <a:cubicBezTo>
                  <a:pt x="59690" y="88900"/>
                  <a:pt x="88900" y="59690"/>
                  <a:pt x="124460" y="59690"/>
                </a:cubicBezTo>
                <a:lnTo>
                  <a:pt x="1789430" y="59690"/>
                </a:lnTo>
                <a:moveTo>
                  <a:pt x="1789430" y="0"/>
                </a:moveTo>
                <a:lnTo>
                  <a:pt x="124460" y="0"/>
                </a:lnTo>
                <a:cubicBezTo>
                  <a:pt x="55880" y="0"/>
                  <a:pt x="0" y="55880"/>
                  <a:pt x="0" y="124460"/>
                </a:cubicBezTo>
                <a:lnTo>
                  <a:pt x="0" y="1375021"/>
                </a:lnTo>
                <a:cubicBezTo>
                  <a:pt x="0" y="1443601"/>
                  <a:pt x="55880" y="1499481"/>
                  <a:pt x="124460" y="1499481"/>
                </a:cubicBezTo>
                <a:lnTo>
                  <a:pt x="1789430" y="1499481"/>
                </a:lnTo>
                <a:cubicBezTo>
                  <a:pt x="1858010" y="1499481"/>
                  <a:pt x="1913890" y="1443601"/>
                  <a:pt x="1913890" y="1375021"/>
                </a:cubicBezTo>
                <a:lnTo>
                  <a:pt x="1913890" y="124460"/>
                </a:lnTo>
                <a:cubicBezTo>
                  <a:pt x="1913890" y="55880"/>
                  <a:pt x="1858010" y="0"/>
                  <a:pt x="1789430" y="0"/>
                </a:cubicBezTo>
                <a:close/>
              </a:path>
            </a:pathLst>
          </a:custGeom>
          <a:solidFill>
            <a:srgbClr val="0D907E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0" name="Google Shape;210;p7"/>
          <p:cNvSpPr/>
          <p:nvPr/>
        </p:nvSpPr>
        <p:spPr>
          <a:xfrm>
            <a:off x="5039156" y="4618946"/>
            <a:ext cx="1956004" cy="1532476"/>
          </a:xfrm>
          <a:custGeom>
            <a:rect b="b" l="l" r="r" t="t"/>
            <a:pathLst>
              <a:path extrusionOk="0" h="1499481" w="1913890">
                <a:moveTo>
                  <a:pt x="1789430" y="59690"/>
                </a:moveTo>
                <a:cubicBezTo>
                  <a:pt x="1824990" y="59690"/>
                  <a:pt x="1854200" y="88900"/>
                  <a:pt x="1854200" y="124460"/>
                </a:cubicBezTo>
                <a:lnTo>
                  <a:pt x="1854200" y="1375021"/>
                </a:lnTo>
                <a:cubicBezTo>
                  <a:pt x="1854200" y="1410581"/>
                  <a:pt x="1824990" y="1439791"/>
                  <a:pt x="1789430" y="1439791"/>
                </a:cubicBezTo>
                <a:lnTo>
                  <a:pt x="124460" y="1439791"/>
                </a:lnTo>
                <a:cubicBezTo>
                  <a:pt x="88900" y="1439791"/>
                  <a:pt x="59690" y="1410581"/>
                  <a:pt x="59690" y="1375021"/>
                </a:cubicBezTo>
                <a:lnTo>
                  <a:pt x="59690" y="124460"/>
                </a:lnTo>
                <a:cubicBezTo>
                  <a:pt x="59690" y="88900"/>
                  <a:pt x="88900" y="59690"/>
                  <a:pt x="124460" y="59690"/>
                </a:cubicBezTo>
                <a:lnTo>
                  <a:pt x="1789430" y="59690"/>
                </a:lnTo>
                <a:moveTo>
                  <a:pt x="1789430" y="0"/>
                </a:moveTo>
                <a:lnTo>
                  <a:pt x="124460" y="0"/>
                </a:lnTo>
                <a:cubicBezTo>
                  <a:pt x="55880" y="0"/>
                  <a:pt x="0" y="55880"/>
                  <a:pt x="0" y="124460"/>
                </a:cubicBezTo>
                <a:lnTo>
                  <a:pt x="0" y="1375021"/>
                </a:lnTo>
                <a:cubicBezTo>
                  <a:pt x="0" y="1443601"/>
                  <a:pt x="55880" y="1499481"/>
                  <a:pt x="124460" y="1499481"/>
                </a:cubicBezTo>
                <a:lnTo>
                  <a:pt x="1789430" y="1499481"/>
                </a:lnTo>
                <a:cubicBezTo>
                  <a:pt x="1858010" y="1499481"/>
                  <a:pt x="1913890" y="1443601"/>
                  <a:pt x="1913890" y="1375021"/>
                </a:cubicBezTo>
                <a:lnTo>
                  <a:pt x="1913890" y="124460"/>
                </a:lnTo>
                <a:cubicBezTo>
                  <a:pt x="1913890" y="55880"/>
                  <a:pt x="1858010" y="0"/>
                  <a:pt x="1789430" y="0"/>
                </a:cubicBezTo>
                <a:close/>
              </a:path>
            </a:pathLst>
          </a:custGeom>
          <a:solidFill>
            <a:srgbClr val="1E605C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1" name="Google Shape;211;p7"/>
          <p:cNvSpPr/>
          <p:nvPr/>
        </p:nvSpPr>
        <p:spPr>
          <a:xfrm>
            <a:off x="5039156" y="6323646"/>
            <a:ext cx="1956004" cy="1532476"/>
          </a:xfrm>
          <a:custGeom>
            <a:rect b="b" l="l" r="r" t="t"/>
            <a:pathLst>
              <a:path extrusionOk="0" h="1499481" w="1913890">
                <a:moveTo>
                  <a:pt x="1789430" y="59690"/>
                </a:moveTo>
                <a:cubicBezTo>
                  <a:pt x="1824990" y="59690"/>
                  <a:pt x="1854200" y="88900"/>
                  <a:pt x="1854200" y="124460"/>
                </a:cubicBezTo>
                <a:lnTo>
                  <a:pt x="1854200" y="1375021"/>
                </a:lnTo>
                <a:cubicBezTo>
                  <a:pt x="1854200" y="1410581"/>
                  <a:pt x="1824990" y="1439791"/>
                  <a:pt x="1789430" y="1439791"/>
                </a:cubicBezTo>
                <a:lnTo>
                  <a:pt x="124460" y="1439791"/>
                </a:lnTo>
                <a:cubicBezTo>
                  <a:pt x="88900" y="1439791"/>
                  <a:pt x="59690" y="1410581"/>
                  <a:pt x="59690" y="1375021"/>
                </a:cubicBezTo>
                <a:lnTo>
                  <a:pt x="59690" y="124460"/>
                </a:lnTo>
                <a:cubicBezTo>
                  <a:pt x="59690" y="88900"/>
                  <a:pt x="88900" y="59690"/>
                  <a:pt x="124460" y="59690"/>
                </a:cubicBezTo>
                <a:lnTo>
                  <a:pt x="1789430" y="59690"/>
                </a:lnTo>
                <a:moveTo>
                  <a:pt x="1789430" y="0"/>
                </a:moveTo>
                <a:lnTo>
                  <a:pt x="124460" y="0"/>
                </a:lnTo>
                <a:cubicBezTo>
                  <a:pt x="55880" y="0"/>
                  <a:pt x="0" y="55880"/>
                  <a:pt x="0" y="124460"/>
                </a:cubicBezTo>
                <a:lnTo>
                  <a:pt x="0" y="1375021"/>
                </a:lnTo>
                <a:cubicBezTo>
                  <a:pt x="0" y="1443601"/>
                  <a:pt x="55880" y="1499481"/>
                  <a:pt x="124460" y="1499481"/>
                </a:cubicBezTo>
                <a:lnTo>
                  <a:pt x="1789430" y="1499481"/>
                </a:lnTo>
                <a:cubicBezTo>
                  <a:pt x="1858010" y="1499481"/>
                  <a:pt x="1913890" y="1443601"/>
                  <a:pt x="1913890" y="1375021"/>
                </a:cubicBezTo>
                <a:lnTo>
                  <a:pt x="1913890" y="124460"/>
                </a:lnTo>
                <a:cubicBezTo>
                  <a:pt x="1913890" y="55880"/>
                  <a:pt x="1858010" y="0"/>
                  <a:pt x="1789430" y="0"/>
                </a:cubicBezTo>
                <a:close/>
              </a:path>
            </a:pathLst>
          </a:custGeom>
          <a:solidFill>
            <a:srgbClr val="0D907E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2" name="Google Shape;212;p7"/>
          <p:cNvSpPr/>
          <p:nvPr/>
        </p:nvSpPr>
        <p:spPr>
          <a:xfrm>
            <a:off x="5039156" y="8028346"/>
            <a:ext cx="1956004" cy="1532476"/>
          </a:xfrm>
          <a:custGeom>
            <a:rect b="b" l="l" r="r" t="t"/>
            <a:pathLst>
              <a:path extrusionOk="0" h="1499481" w="1913890">
                <a:moveTo>
                  <a:pt x="1789430" y="59690"/>
                </a:moveTo>
                <a:cubicBezTo>
                  <a:pt x="1824990" y="59690"/>
                  <a:pt x="1854200" y="88900"/>
                  <a:pt x="1854200" y="124460"/>
                </a:cubicBezTo>
                <a:lnTo>
                  <a:pt x="1854200" y="1375021"/>
                </a:lnTo>
                <a:cubicBezTo>
                  <a:pt x="1854200" y="1410581"/>
                  <a:pt x="1824990" y="1439791"/>
                  <a:pt x="1789430" y="1439791"/>
                </a:cubicBezTo>
                <a:lnTo>
                  <a:pt x="124460" y="1439791"/>
                </a:lnTo>
                <a:cubicBezTo>
                  <a:pt x="88900" y="1439791"/>
                  <a:pt x="59690" y="1410581"/>
                  <a:pt x="59690" y="1375021"/>
                </a:cubicBezTo>
                <a:lnTo>
                  <a:pt x="59690" y="124460"/>
                </a:lnTo>
                <a:cubicBezTo>
                  <a:pt x="59690" y="88900"/>
                  <a:pt x="88900" y="59690"/>
                  <a:pt x="124460" y="59690"/>
                </a:cubicBezTo>
                <a:lnTo>
                  <a:pt x="1789430" y="59690"/>
                </a:lnTo>
                <a:moveTo>
                  <a:pt x="1789430" y="0"/>
                </a:moveTo>
                <a:lnTo>
                  <a:pt x="124460" y="0"/>
                </a:lnTo>
                <a:cubicBezTo>
                  <a:pt x="55880" y="0"/>
                  <a:pt x="0" y="55880"/>
                  <a:pt x="0" y="124460"/>
                </a:cubicBezTo>
                <a:lnTo>
                  <a:pt x="0" y="1375021"/>
                </a:lnTo>
                <a:cubicBezTo>
                  <a:pt x="0" y="1443601"/>
                  <a:pt x="55880" y="1499481"/>
                  <a:pt x="124460" y="1499481"/>
                </a:cubicBezTo>
                <a:lnTo>
                  <a:pt x="1789430" y="1499481"/>
                </a:lnTo>
                <a:cubicBezTo>
                  <a:pt x="1858010" y="1499481"/>
                  <a:pt x="1913890" y="1443601"/>
                  <a:pt x="1913890" y="1375021"/>
                </a:cubicBezTo>
                <a:lnTo>
                  <a:pt x="1913890" y="124460"/>
                </a:lnTo>
                <a:cubicBezTo>
                  <a:pt x="1913890" y="55880"/>
                  <a:pt x="1858010" y="0"/>
                  <a:pt x="1789430" y="0"/>
                </a:cubicBezTo>
                <a:close/>
              </a:path>
            </a:pathLst>
          </a:custGeom>
          <a:solidFill>
            <a:srgbClr val="1E605C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3" name="Google Shape;213;p7"/>
          <p:cNvSpPr txBox="1"/>
          <p:nvPr/>
        </p:nvSpPr>
        <p:spPr>
          <a:xfrm>
            <a:off x="679652" y="335409"/>
            <a:ext cx="6413096" cy="609183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39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3559" u="none" cap="none" strike="noStrike">
                <a:solidFill>
                  <a:srgbClr val="1E605C"/>
                </a:solidFill>
                <a:latin typeface="Arial"/>
                <a:ea typeface="Arial"/>
                <a:cs typeface="Arial"/>
                <a:sym typeface="Arial"/>
              </a:rPr>
              <a:t>Things To Be Grateful For...</a:t>
            </a:r>
            <a:endParaRPr/>
          </a:p>
        </p:txBody>
      </p:sp>
      <p:sp>
        <p:nvSpPr>
          <p:cNvPr id="214" name="Google Shape;214;p7"/>
          <p:cNvSpPr txBox="1"/>
          <p:nvPr/>
        </p:nvSpPr>
        <p:spPr>
          <a:xfrm>
            <a:off x="881418" y="1292803"/>
            <a:ext cx="1669608" cy="18097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14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999" u="none" cap="none" strike="noStrike">
                <a:solidFill>
                  <a:srgbClr val="06302D"/>
                </a:solidFill>
                <a:latin typeface="Alice"/>
                <a:ea typeface="Alice"/>
                <a:cs typeface="Alice"/>
                <a:sym typeface="Alice"/>
              </a:rPr>
              <a:t>Beauty that I saw today...</a:t>
            </a:r>
            <a:endParaRPr/>
          </a:p>
        </p:txBody>
      </p:sp>
      <p:sp>
        <p:nvSpPr>
          <p:cNvPr id="215" name="Google Shape;215;p7"/>
          <p:cNvSpPr txBox="1"/>
          <p:nvPr/>
        </p:nvSpPr>
        <p:spPr>
          <a:xfrm>
            <a:off x="881418" y="2997778"/>
            <a:ext cx="1669608" cy="35877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999" u="none" cap="none" strike="noStrike">
                <a:solidFill>
                  <a:srgbClr val="06302D"/>
                </a:solidFill>
                <a:latin typeface="Alice"/>
                <a:ea typeface="Alice"/>
                <a:cs typeface="Alice"/>
                <a:sym typeface="Alice"/>
              </a:rPr>
              <a:t>Something I'm looking forward to</a:t>
            </a:r>
            <a:r>
              <a:rPr b="1" i="0" lang="en-US" sz="1000" u="none" cap="none" strike="noStrike">
                <a:solidFill>
                  <a:srgbClr val="06302D"/>
                </a:solidFill>
                <a:latin typeface="Alice"/>
                <a:ea typeface="Alice"/>
                <a:cs typeface="Alice"/>
                <a:sym typeface="Alice"/>
              </a:rPr>
              <a:t>...</a:t>
            </a:r>
            <a:endParaRPr/>
          </a:p>
        </p:txBody>
      </p:sp>
      <p:sp>
        <p:nvSpPr>
          <p:cNvPr id="216" name="Google Shape;216;p7"/>
          <p:cNvSpPr txBox="1"/>
          <p:nvPr/>
        </p:nvSpPr>
        <p:spPr>
          <a:xfrm>
            <a:off x="881418" y="4712278"/>
            <a:ext cx="1669608" cy="34607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000" u="none" cap="none" strike="noStrike">
                <a:solidFill>
                  <a:srgbClr val="06302D"/>
                </a:solidFill>
                <a:latin typeface="Alice"/>
                <a:ea typeface="Alice"/>
                <a:cs typeface="Alice"/>
                <a:sym typeface="Alice"/>
              </a:rPr>
              <a:t>The best part of today was...</a:t>
            </a:r>
            <a:endParaRPr/>
          </a:p>
        </p:txBody>
      </p:sp>
      <p:sp>
        <p:nvSpPr>
          <p:cNvPr id="217" name="Google Shape;217;p7"/>
          <p:cNvSpPr txBox="1"/>
          <p:nvPr/>
        </p:nvSpPr>
        <p:spPr>
          <a:xfrm>
            <a:off x="862368" y="8112703"/>
            <a:ext cx="1669608" cy="34607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000" u="none" cap="none" strike="noStrike">
                <a:solidFill>
                  <a:srgbClr val="06302D"/>
                </a:solidFill>
                <a:latin typeface="Alice"/>
                <a:ea typeface="Alice"/>
                <a:cs typeface="Alice"/>
                <a:sym typeface="Alice"/>
              </a:rPr>
              <a:t>Something I am grateful for is...</a:t>
            </a:r>
            <a:endParaRPr/>
          </a:p>
        </p:txBody>
      </p:sp>
      <p:sp>
        <p:nvSpPr>
          <p:cNvPr id="218" name="Google Shape;218;p7"/>
          <p:cNvSpPr txBox="1"/>
          <p:nvPr/>
        </p:nvSpPr>
        <p:spPr>
          <a:xfrm>
            <a:off x="881418" y="6429953"/>
            <a:ext cx="1669608" cy="35877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999" u="none" cap="none" strike="noStrike">
                <a:solidFill>
                  <a:srgbClr val="06302D"/>
                </a:solidFill>
                <a:latin typeface="Alice"/>
                <a:ea typeface="Alice"/>
                <a:cs typeface="Alice"/>
                <a:sym typeface="Alice"/>
              </a:rPr>
              <a:t>What insight did I gain today.</a:t>
            </a:r>
            <a:r>
              <a:rPr b="1" i="0" lang="en-US" sz="1000" u="none" cap="none" strike="noStrike">
                <a:solidFill>
                  <a:srgbClr val="06302D"/>
                </a:solidFill>
                <a:latin typeface="Alice"/>
                <a:ea typeface="Alice"/>
                <a:cs typeface="Alice"/>
                <a:sym typeface="Alice"/>
              </a:rPr>
              <a:t>..</a:t>
            </a:r>
            <a:endParaRPr/>
          </a:p>
        </p:txBody>
      </p:sp>
      <p:sp>
        <p:nvSpPr>
          <p:cNvPr id="219" name="Google Shape;219;p7"/>
          <p:cNvSpPr txBox="1"/>
          <p:nvPr/>
        </p:nvSpPr>
        <p:spPr>
          <a:xfrm>
            <a:off x="3022361" y="1292803"/>
            <a:ext cx="1669608" cy="35877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14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999" u="none" cap="none" strike="noStrike">
                <a:solidFill>
                  <a:srgbClr val="06302D"/>
                </a:solidFill>
                <a:latin typeface="Alice"/>
                <a:ea typeface="Alice"/>
                <a:cs typeface="Alice"/>
                <a:sym typeface="Alice"/>
              </a:rPr>
              <a:t>How am I better today than I was yesterday...</a:t>
            </a:r>
            <a:endParaRPr/>
          </a:p>
        </p:txBody>
      </p:sp>
      <p:sp>
        <p:nvSpPr>
          <p:cNvPr id="220" name="Google Shape;220;p7"/>
          <p:cNvSpPr txBox="1"/>
          <p:nvPr/>
        </p:nvSpPr>
        <p:spPr>
          <a:xfrm>
            <a:off x="3022361" y="2997778"/>
            <a:ext cx="1669608" cy="18097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000" u="none" cap="none" strike="noStrike">
                <a:solidFill>
                  <a:srgbClr val="06302D"/>
                </a:solidFill>
                <a:latin typeface="Alice"/>
                <a:ea typeface="Alice"/>
                <a:cs typeface="Alice"/>
                <a:sym typeface="Alice"/>
              </a:rPr>
              <a:t>I am good at...</a:t>
            </a:r>
            <a:endParaRPr/>
          </a:p>
        </p:txBody>
      </p:sp>
      <p:sp>
        <p:nvSpPr>
          <p:cNvPr id="221" name="Google Shape;221;p7"/>
          <p:cNvSpPr txBox="1"/>
          <p:nvPr/>
        </p:nvSpPr>
        <p:spPr>
          <a:xfrm>
            <a:off x="3061489" y="4712278"/>
            <a:ext cx="1669608" cy="18097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999" u="none" cap="none" strike="noStrike">
                <a:solidFill>
                  <a:srgbClr val="06302D"/>
                </a:solidFill>
                <a:latin typeface="Alice"/>
                <a:ea typeface="Alice"/>
                <a:cs typeface="Alice"/>
                <a:sym typeface="Alice"/>
              </a:rPr>
              <a:t>I smiled today when</a:t>
            </a:r>
            <a:r>
              <a:rPr b="1" i="0" lang="en-US" sz="1000" u="none" cap="none" strike="noStrike">
                <a:solidFill>
                  <a:srgbClr val="06302D"/>
                </a:solidFill>
                <a:latin typeface="Alice"/>
                <a:ea typeface="Alice"/>
                <a:cs typeface="Alice"/>
                <a:sym typeface="Alice"/>
              </a:rPr>
              <a:t>...</a:t>
            </a:r>
            <a:endParaRPr/>
          </a:p>
        </p:txBody>
      </p:sp>
      <p:sp>
        <p:nvSpPr>
          <p:cNvPr id="222" name="Google Shape;222;p7"/>
          <p:cNvSpPr txBox="1"/>
          <p:nvPr/>
        </p:nvSpPr>
        <p:spPr>
          <a:xfrm>
            <a:off x="3032400" y="6417253"/>
            <a:ext cx="1669608" cy="35877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999" u="none" cap="none" strike="noStrike">
                <a:solidFill>
                  <a:srgbClr val="06302D"/>
                </a:solidFill>
                <a:latin typeface="Alice"/>
                <a:ea typeface="Alice"/>
                <a:cs typeface="Alice"/>
                <a:sym typeface="Alice"/>
              </a:rPr>
              <a:t>Something I heard that I enjoyed today</a:t>
            </a:r>
            <a:r>
              <a:rPr b="1" i="0" lang="en-US" sz="1000" u="none" cap="none" strike="noStrike">
                <a:solidFill>
                  <a:srgbClr val="06302D"/>
                </a:solidFill>
                <a:latin typeface="Alice"/>
                <a:ea typeface="Alice"/>
                <a:cs typeface="Alice"/>
                <a:sym typeface="Alice"/>
              </a:rPr>
              <a:t>...</a:t>
            </a:r>
            <a:endParaRPr/>
          </a:p>
        </p:txBody>
      </p:sp>
      <p:sp>
        <p:nvSpPr>
          <p:cNvPr id="223" name="Google Shape;223;p7"/>
          <p:cNvSpPr txBox="1"/>
          <p:nvPr/>
        </p:nvSpPr>
        <p:spPr>
          <a:xfrm>
            <a:off x="3042439" y="8112703"/>
            <a:ext cx="1669608" cy="35877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999" u="none" cap="none" strike="noStrike">
                <a:solidFill>
                  <a:srgbClr val="06302D"/>
                </a:solidFill>
                <a:latin typeface="Alice"/>
                <a:ea typeface="Alice"/>
                <a:cs typeface="Alice"/>
                <a:sym typeface="Alice"/>
              </a:rPr>
              <a:t>S</a:t>
            </a:r>
            <a:r>
              <a:rPr b="1" i="0" lang="en-US" sz="1000" u="none" cap="none" strike="noStrike">
                <a:solidFill>
                  <a:srgbClr val="06302D"/>
                </a:solidFill>
                <a:latin typeface="Alice"/>
                <a:ea typeface="Alice"/>
                <a:cs typeface="Alice"/>
                <a:sym typeface="Alice"/>
              </a:rPr>
              <a:t>omething I love about my life is...</a:t>
            </a:r>
            <a:endParaRPr/>
          </a:p>
        </p:txBody>
      </p:sp>
      <p:sp>
        <p:nvSpPr>
          <p:cNvPr id="224" name="Google Shape;224;p7"/>
          <p:cNvSpPr txBox="1"/>
          <p:nvPr/>
        </p:nvSpPr>
        <p:spPr>
          <a:xfrm>
            <a:off x="5182354" y="1280103"/>
            <a:ext cx="1669608" cy="35877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14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999" u="none" cap="none" strike="noStrike">
                <a:solidFill>
                  <a:srgbClr val="06302D"/>
                </a:solidFill>
                <a:latin typeface="Alice"/>
                <a:ea typeface="Alice"/>
                <a:cs typeface="Alice"/>
                <a:sym typeface="Alice"/>
              </a:rPr>
              <a:t>Someone who really listens when I talk....</a:t>
            </a:r>
            <a:endParaRPr/>
          </a:p>
        </p:txBody>
      </p:sp>
      <p:sp>
        <p:nvSpPr>
          <p:cNvPr id="225" name="Google Shape;225;p7"/>
          <p:cNvSpPr txBox="1"/>
          <p:nvPr/>
        </p:nvSpPr>
        <p:spPr>
          <a:xfrm>
            <a:off x="5182354" y="2985078"/>
            <a:ext cx="1669608" cy="18097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999" u="none" cap="none" strike="noStrike">
                <a:solidFill>
                  <a:srgbClr val="06302D"/>
                </a:solidFill>
                <a:latin typeface="Alice"/>
                <a:ea typeface="Alice"/>
                <a:cs typeface="Alice"/>
                <a:sym typeface="Alice"/>
              </a:rPr>
              <a:t>Nature inspires me</a:t>
            </a:r>
            <a:r>
              <a:rPr b="1" i="0" lang="en-US" sz="1000" u="none" cap="none" strike="noStrike">
                <a:solidFill>
                  <a:srgbClr val="06302D"/>
                </a:solidFill>
                <a:latin typeface="Alice"/>
                <a:ea typeface="Alice"/>
                <a:cs typeface="Alice"/>
                <a:sym typeface="Alice"/>
              </a:rPr>
              <a:t> when...</a:t>
            </a:r>
            <a:endParaRPr/>
          </a:p>
        </p:txBody>
      </p:sp>
      <p:sp>
        <p:nvSpPr>
          <p:cNvPr id="226" name="Google Shape;226;p7"/>
          <p:cNvSpPr txBox="1"/>
          <p:nvPr/>
        </p:nvSpPr>
        <p:spPr>
          <a:xfrm>
            <a:off x="5221482" y="4699578"/>
            <a:ext cx="1669608" cy="35877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999" u="none" cap="none" strike="noStrike">
                <a:solidFill>
                  <a:srgbClr val="06302D"/>
                </a:solidFill>
                <a:latin typeface="Alice"/>
                <a:ea typeface="Alice"/>
                <a:cs typeface="Alice"/>
                <a:sym typeface="Alice"/>
              </a:rPr>
              <a:t>How I helped someone </a:t>
            </a:r>
            <a:r>
              <a:rPr b="1" i="0" lang="en-US" sz="1000" u="none" cap="none" strike="noStrike">
                <a:solidFill>
                  <a:srgbClr val="06302D"/>
                </a:solidFill>
                <a:latin typeface="Alice"/>
                <a:ea typeface="Alice"/>
                <a:cs typeface="Alice"/>
                <a:sym typeface="Alice"/>
              </a:rPr>
              <a:t>today...</a:t>
            </a:r>
            <a:endParaRPr/>
          </a:p>
        </p:txBody>
      </p:sp>
      <p:sp>
        <p:nvSpPr>
          <p:cNvPr id="227" name="Google Shape;227;p7"/>
          <p:cNvSpPr txBox="1"/>
          <p:nvPr/>
        </p:nvSpPr>
        <p:spPr>
          <a:xfrm>
            <a:off x="5192393" y="6404553"/>
            <a:ext cx="1669608" cy="35877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999" u="none" cap="none" strike="noStrike">
                <a:solidFill>
                  <a:srgbClr val="06302D"/>
                </a:solidFill>
                <a:latin typeface="Alice"/>
                <a:ea typeface="Alice"/>
                <a:cs typeface="Alice"/>
                <a:sym typeface="Alice"/>
              </a:rPr>
              <a:t>One small victory from today or this week</a:t>
            </a:r>
            <a:r>
              <a:rPr b="1" i="0" lang="en-US" sz="1000" u="none" cap="none" strike="noStrike">
                <a:solidFill>
                  <a:srgbClr val="06302D"/>
                </a:solidFill>
                <a:latin typeface="Alice"/>
                <a:ea typeface="Alice"/>
                <a:cs typeface="Alice"/>
                <a:sym typeface="Alice"/>
              </a:rPr>
              <a:t>...</a:t>
            </a:r>
            <a:endParaRPr/>
          </a:p>
        </p:txBody>
      </p:sp>
      <p:sp>
        <p:nvSpPr>
          <p:cNvPr id="228" name="Google Shape;228;p7"/>
          <p:cNvSpPr txBox="1"/>
          <p:nvPr/>
        </p:nvSpPr>
        <p:spPr>
          <a:xfrm>
            <a:off x="5202432" y="8100003"/>
            <a:ext cx="1669608" cy="35877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999" u="none" cap="none" strike="noStrike">
                <a:solidFill>
                  <a:srgbClr val="06302D"/>
                </a:solidFill>
                <a:latin typeface="Alice"/>
                <a:ea typeface="Alice"/>
                <a:cs typeface="Alice"/>
                <a:sym typeface="Alice"/>
              </a:rPr>
              <a:t>An act of kindness I witnessed</a:t>
            </a:r>
            <a:r>
              <a:rPr b="1" i="0" lang="en-US" sz="1000" u="none" cap="none" strike="noStrike">
                <a:solidFill>
                  <a:srgbClr val="06302D"/>
                </a:solidFill>
                <a:latin typeface="Alice"/>
                <a:ea typeface="Alice"/>
                <a:cs typeface="Alice"/>
                <a:sym typeface="Alice"/>
              </a:rPr>
              <a:t>...</a:t>
            </a: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2" name="Shape 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3" name="Google Shape;233;p8"/>
          <p:cNvGrpSpPr/>
          <p:nvPr/>
        </p:nvGrpSpPr>
        <p:grpSpPr>
          <a:xfrm>
            <a:off x="0" y="0"/>
            <a:ext cx="7811637" cy="10254831"/>
            <a:chOff x="0" y="0"/>
            <a:chExt cx="10415517" cy="13673107"/>
          </a:xfrm>
        </p:grpSpPr>
        <p:sp>
          <p:nvSpPr>
            <p:cNvPr id="234" name="Google Shape;234;p8"/>
            <p:cNvSpPr/>
            <p:nvPr/>
          </p:nvSpPr>
          <p:spPr>
            <a:xfrm>
              <a:off x="0" y="0"/>
              <a:ext cx="735448" cy="13673107"/>
            </a:xfrm>
            <a:custGeom>
              <a:rect b="b" l="l" r="r" t="t"/>
              <a:pathLst>
                <a:path extrusionOk="0" h="4503270" w="242221">
                  <a:moveTo>
                    <a:pt x="0" y="0"/>
                  </a:moveTo>
                  <a:lnTo>
                    <a:pt x="242221" y="0"/>
                  </a:lnTo>
                  <a:lnTo>
                    <a:pt x="242221" y="4503270"/>
                  </a:lnTo>
                  <a:lnTo>
                    <a:pt x="0" y="4503270"/>
                  </a:lnTo>
                  <a:close/>
                </a:path>
              </a:pathLst>
            </a:custGeom>
            <a:solidFill>
              <a:srgbClr val="E2E2E2">
                <a:alpha val="20392"/>
              </a:srgbClr>
            </a:solidFill>
            <a:ln>
              <a:noFill/>
            </a:ln>
          </p:spPr>
        </p:sp>
        <p:sp>
          <p:nvSpPr>
            <p:cNvPr id="235" name="Google Shape;235;p8"/>
            <p:cNvSpPr/>
            <p:nvPr/>
          </p:nvSpPr>
          <p:spPr>
            <a:xfrm>
              <a:off x="3226690" y="0"/>
              <a:ext cx="735448" cy="13673107"/>
            </a:xfrm>
            <a:custGeom>
              <a:rect b="b" l="l" r="r" t="t"/>
              <a:pathLst>
                <a:path extrusionOk="0" h="4503270" w="242221">
                  <a:moveTo>
                    <a:pt x="0" y="0"/>
                  </a:moveTo>
                  <a:lnTo>
                    <a:pt x="242221" y="0"/>
                  </a:lnTo>
                  <a:lnTo>
                    <a:pt x="242221" y="4503270"/>
                  </a:lnTo>
                  <a:lnTo>
                    <a:pt x="0" y="4503270"/>
                  </a:lnTo>
                  <a:close/>
                </a:path>
              </a:pathLst>
            </a:custGeom>
            <a:solidFill>
              <a:srgbClr val="E2E2E2">
                <a:alpha val="20392"/>
              </a:srgbClr>
            </a:solidFill>
            <a:ln>
              <a:noFill/>
            </a:ln>
          </p:spPr>
        </p:sp>
        <p:sp>
          <p:nvSpPr>
            <p:cNvPr id="236" name="Google Shape;236;p8"/>
            <p:cNvSpPr/>
            <p:nvPr/>
          </p:nvSpPr>
          <p:spPr>
            <a:xfrm>
              <a:off x="8066724" y="0"/>
              <a:ext cx="735448" cy="13673107"/>
            </a:xfrm>
            <a:custGeom>
              <a:rect b="b" l="l" r="r" t="t"/>
              <a:pathLst>
                <a:path extrusionOk="0" h="4503270" w="242221">
                  <a:moveTo>
                    <a:pt x="0" y="0"/>
                  </a:moveTo>
                  <a:lnTo>
                    <a:pt x="242221" y="0"/>
                  </a:lnTo>
                  <a:lnTo>
                    <a:pt x="242221" y="4503270"/>
                  </a:lnTo>
                  <a:lnTo>
                    <a:pt x="0" y="4503270"/>
                  </a:lnTo>
                  <a:close/>
                </a:path>
              </a:pathLst>
            </a:custGeom>
            <a:solidFill>
              <a:srgbClr val="E2E2E2">
                <a:alpha val="20392"/>
              </a:srgbClr>
            </a:solidFill>
            <a:ln>
              <a:noFill/>
            </a:ln>
          </p:spPr>
        </p:sp>
        <p:sp>
          <p:nvSpPr>
            <p:cNvPr id="237" name="Google Shape;237;p8"/>
            <p:cNvSpPr/>
            <p:nvPr/>
          </p:nvSpPr>
          <p:spPr>
            <a:xfrm>
              <a:off x="9680069" y="0"/>
              <a:ext cx="735448" cy="13673107"/>
            </a:xfrm>
            <a:custGeom>
              <a:rect b="b" l="l" r="r" t="t"/>
              <a:pathLst>
                <a:path extrusionOk="0" h="4503270" w="242221">
                  <a:moveTo>
                    <a:pt x="0" y="0"/>
                  </a:moveTo>
                  <a:lnTo>
                    <a:pt x="242221" y="0"/>
                  </a:lnTo>
                  <a:lnTo>
                    <a:pt x="242221" y="4503270"/>
                  </a:lnTo>
                  <a:lnTo>
                    <a:pt x="0" y="4503270"/>
                  </a:lnTo>
                  <a:close/>
                </a:path>
              </a:pathLst>
            </a:custGeom>
            <a:solidFill>
              <a:srgbClr val="E2E2E2">
                <a:alpha val="20392"/>
              </a:srgbClr>
            </a:solidFill>
            <a:ln>
              <a:noFill/>
            </a:ln>
          </p:spPr>
        </p:sp>
        <p:sp>
          <p:nvSpPr>
            <p:cNvPr id="238" name="Google Shape;238;p8"/>
            <p:cNvSpPr/>
            <p:nvPr/>
          </p:nvSpPr>
          <p:spPr>
            <a:xfrm>
              <a:off x="1613345" y="0"/>
              <a:ext cx="735448" cy="13673107"/>
            </a:xfrm>
            <a:custGeom>
              <a:rect b="b" l="l" r="r" t="t"/>
              <a:pathLst>
                <a:path extrusionOk="0" h="4503270" w="242221">
                  <a:moveTo>
                    <a:pt x="0" y="0"/>
                  </a:moveTo>
                  <a:lnTo>
                    <a:pt x="242221" y="0"/>
                  </a:lnTo>
                  <a:lnTo>
                    <a:pt x="242221" y="4503270"/>
                  </a:lnTo>
                  <a:lnTo>
                    <a:pt x="0" y="4503270"/>
                  </a:lnTo>
                  <a:close/>
                </a:path>
              </a:pathLst>
            </a:custGeom>
            <a:solidFill>
              <a:srgbClr val="E2E2E2">
                <a:alpha val="20392"/>
              </a:srgbClr>
            </a:solidFill>
            <a:ln>
              <a:noFill/>
            </a:ln>
          </p:spPr>
        </p:sp>
        <p:sp>
          <p:nvSpPr>
            <p:cNvPr id="239" name="Google Shape;239;p8"/>
            <p:cNvSpPr/>
            <p:nvPr/>
          </p:nvSpPr>
          <p:spPr>
            <a:xfrm>
              <a:off x="6453379" y="0"/>
              <a:ext cx="735448" cy="13673107"/>
            </a:xfrm>
            <a:custGeom>
              <a:rect b="b" l="l" r="r" t="t"/>
              <a:pathLst>
                <a:path extrusionOk="0" h="4503270" w="242221">
                  <a:moveTo>
                    <a:pt x="0" y="0"/>
                  </a:moveTo>
                  <a:lnTo>
                    <a:pt x="242221" y="0"/>
                  </a:lnTo>
                  <a:lnTo>
                    <a:pt x="242221" y="4503270"/>
                  </a:lnTo>
                  <a:lnTo>
                    <a:pt x="0" y="4503270"/>
                  </a:lnTo>
                  <a:close/>
                </a:path>
              </a:pathLst>
            </a:custGeom>
            <a:solidFill>
              <a:srgbClr val="E2E2E2">
                <a:alpha val="20392"/>
              </a:srgbClr>
            </a:solidFill>
            <a:ln>
              <a:noFill/>
            </a:ln>
          </p:spPr>
        </p:sp>
        <p:sp>
          <p:nvSpPr>
            <p:cNvPr id="240" name="Google Shape;240;p8"/>
            <p:cNvSpPr/>
            <p:nvPr/>
          </p:nvSpPr>
          <p:spPr>
            <a:xfrm>
              <a:off x="4840034" y="0"/>
              <a:ext cx="735448" cy="13673107"/>
            </a:xfrm>
            <a:custGeom>
              <a:rect b="b" l="l" r="r" t="t"/>
              <a:pathLst>
                <a:path extrusionOk="0" h="4503270" w="242221">
                  <a:moveTo>
                    <a:pt x="0" y="0"/>
                  </a:moveTo>
                  <a:lnTo>
                    <a:pt x="242221" y="0"/>
                  </a:lnTo>
                  <a:lnTo>
                    <a:pt x="242221" y="4503270"/>
                  </a:lnTo>
                  <a:lnTo>
                    <a:pt x="0" y="4503270"/>
                  </a:lnTo>
                  <a:close/>
                </a:path>
              </a:pathLst>
            </a:custGeom>
            <a:solidFill>
              <a:srgbClr val="E2E2E2">
                <a:alpha val="20392"/>
              </a:srgbClr>
            </a:solidFill>
            <a:ln>
              <a:noFill/>
            </a:ln>
          </p:spPr>
        </p:sp>
      </p:grpSp>
      <p:sp>
        <p:nvSpPr>
          <p:cNvPr id="241" name="Google Shape;241;p8"/>
          <p:cNvSpPr txBox="1"/>
          <p:nvPr/>
        </p:nvSpPr>
        <p:spPr>
          <a:xfrm>
            <a:off x="1798662" y="303770"/>
            <a:ext cx="41751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18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4000" u="none" cap="none" strike="noStrike">
                <a:solidFill>
                  <a:srgbClr val="1E605C"/>
                </a:solidFill>
                <a:latin typeface="Arial"/>
                <a:ea typeface="Arial"/>
                <a:cs typeface="Arial"/>
                <a:sym typeface="Arial"/>
              </a:rPr>
              <a:t>Gratitude Journal</a:t>
            </a:r>
            <a:endParaRPr sz="4000"/>
          </a:p>
        </p:txBody>
      </p:sp>
      <p:sp>
        <p:nvSpPr>
          <p:cNvPr id="242" name="Google Shape;242;p8"/>
          <p:cNvSpPr/>
          <p:nvPr/>
        </p:nvSpPr>
        <p:spPr>
          <a:xfrm>
            <a:off x="398124" y="1282065"/>
            <a:ext cx="3408547" cy="4390216"/>
          </a:xfrm>
          <a:custGeom>
            <a:rect b="b" l="l" r="r" t="t"/>
            <a:pathLst>
              <a:path extrusionOk="0" h="5087651" w="3950034">
                <a:moveTo>
                  <a:pt x="60960" y="269240"/>
                </a:moveTo>
                <a:cubicBezTo>
                  <a:pt x="60960" y="154940"/>
                  <a:pt x="153670" y="62230"/>
                  <a:pt x="267970" y="62230"/>
                </a:cubicBezTo>
                <a:lnTo>
                  <a:pt x="593303" y="62230"/>
                </a:lnTo>
                <a:lnTo>
                  <a:pt x="593303" y="0"/>
                </a:lnTo>
                <a:lnTo>
                  <a:pt x="269240" y="0"/>
                </a:lnTo>
                <a:cubicBezTo>
                  <a:pt x="120650" y="0"/>
                  <a:pt x="0" y="120650"/>
                  <a:pt x="0" y="269240"/>
                </a:cubicBezTo>
                <a:lnTo>
                  <a:pt x="0" y="562197"/>
                </a:lnTo>
                <a:lnTo>
                  <a:pt x="60960" y="562197"/>
                </a:lnTo>
                <a:lnTo>
                  <a:pt x="60960" y="269240"/>
                </a:lnTo>
                <a:close/>
                <a:moveTo>
                  <a:pt x="157480" y="387350"/>
                </a:moveTo>
                <a:cubicBezTo>
                  <a:pt x="157480" y="260350"/>
                  <a:pt x="260350" y="157480"/>
                  <a:pt x="387350" y="157480"/>
                </a:cubicBezTo>
                <a:lnTo>
                  <a:pt x="593303" y="157480"/>
                </a:lnTo>
                <a:lnTo>
                  <a:pt x="593303" y="140970"/>
                </a:lnTo>
                <a:lnTo>
                  <a:pt x="387350" y="140970"/>
                </a:lnTo>
                <a:cubicBezTo>
                  <a:pt x="251460" y="140970"/>
                  <a:pt x="140970" y="251460"/>
                  <a:pt x="140970" y="387350"/>
                </a:cubicBezTo>
                <a:lnTo>
                  <a:pt x="140970" y="561246"/>
                </a:lnTo>
                <a:lnTo>
                  <a:pt x="157480" y="561246"/>
                </a:lnTo>
                <a:lnTo>
                  <a:pt x="157480" y="387350"/>
                </a:lnTo>
                <a:close/>
                <a:moveTo>
                  <a:pt x="0" y="561246"/>
                </a:moveTo>
                <a:lnTo>
                  <a:pt x="60960" y="561246"/>
                </a:lnTo>
                <a:lnTo>
                  <a:pt x="60960" y="4479322"/>
                </a:lnTo>
                <a:lnTo>
                  <a:pt x="0" y="4479322"/>
                </a:lnTo>
                <a:lnTo>
                  <a:pt x="0" y="561246"/>
                </a:lnTo>
                <a:close/>
                <a:moveTo>
                  <a:pt x="142240" y="561246"/>
                </a:moveTo>
                <a:lnTo>
                  <a:pt x="158750" y="561246"/>
                </a:lnTo>
                <a:lnTo>
                  <a:pt x="158750" y="4479322"/>
                </a:lnTo>
                <a:lnTo>
                  <a:pt x="142240" y="4479322"/>
                </a:lnTo>
                <a:lnTo>
                  <a:pt x="142240" y="561246"/>
                </a:lnTo>
                <a:close/>
                <a:moveTo>
                  <a:pt x="269240" y="5025422"/>
                </a:moveTo>
                <a:cubicBezTo>
                  <a:pt x="154940" y="5025422"/>
                  <a:pt x="62230" y="4932711"/>
                  <a:pt x="62230" y="4818411"/>
                </a:cubicBezTo>
                <a:lnTo>
                  <a:pt x="62230" y="4479322"/>
                </a:lnTo>
                <a:lnTo>
                  <a:pt x="0" y="4479322"/>
                </a:lnTo>
                <a:lnTo>
                  <a:pt x="0" y="4818411"/>
                </a:lnTo>
                <a:cubicBezTo>
                  <a:pt x="0" y="4967001"/>
                  <a:pt x="120650" y="5087651"/>
                  <a:pt x="269240" y="5087651"/>
                </a:cubicBezTo>
                <a:lnTo>
                  <a:pt x="594539" y="5087651"/>
                </a:lnTo>
                <a:lnTo>
                  <a:pt x="594539" y="5025422"/>
                </a:lnTo>
                <a:lnTo>
                  <a:pt x="269240" y="5025422"/>
                </a:lnTo>
                <a:close/>
                <a:moveTo>
                  <a:pt x="387350" y="4928901"/>
                </a:moveTo>
                <a:cubicBezTo>
                  <a:pt x="260350" y="4928901"/>
                  <a:pt x="157480" y="4826031"/>
                  <a:pt x="157480" y="4699031"/>
                </a:cubicBezTo>
                <a:lnTo>
                  <a:pt x="157480" y="4479322"/>
                </a:lnTo>
                <a:lnTo>
                  <a:pt x="140970" y="4479322"/>
                </a:lnTo>
                <a:lnTo>
                  <a:pt x="140970" y="4699031"/>
                </a:lnTo>
                <a:cubicBezTo>
                  <a:pt x="140970" y="4834922"/>
                  <a:pt x="251460" y="4945411"/>
                  <a:pt x="387350" y="4945411"/>
                </a:cubicBezTo>
                <a:lnTo>
                  <a:pt x="593303" y="4945411"/>
                </a:lnTo>
                <a:lnTo>
                  <a:pt x="593303" y="4928901"/>
                </a:lnTo>
                <a:lnTo>
                  <a:pt x="387350" y="4928901"/>
                </a:lnTo>
                <a:close/>
                <a:moveTo>
                  <a:pt x="593303" y="5025422"/>
                </a:moveTo>
                <a:lnTo>
                  <a:pt x="3245107" y="5025422"/>
                </a:lnTo>
                <a:lnTo>
                  <a:pt x="3245107" y="5086381"/>
                </a:lnTo>
                <a:lnTo>
                  <a:pt x="593303" y="5086381"/>
                </a:lnTo>
                <a:lnTo>
                  <a:pt x="593303" y="5025422"/>
                </a:lnTo>
                <a:close/>
                <a:moveTo>
                  <a:pt x="593303" y="4928901"/>
                </a:moveTo>
                <a:lnTo>
                  <a:pt x="3245107" y="4928901"/>
                </a:lnTo>
                <a:lnTo>
                  <a:pt x="3245107" y="4945411"/>
                </a:lnTo>
                <a:lnTo>
                  <a:pt x="593303" y="4945411"/>
                </a:lnTo>
                <a:lnTo>
                  <a:pt x="593303" y="4928901"/>
                </a:lnTo>
                <a:close/>
                <a:moveTo>
                  <a:pt x="3887803" y="4479322"/>
                </a:moveTo>
                <a:lnTo>
                  <a:pt x="3887803" y="4818411"/>
                </a:lnTo>
                <a:cubicBezTo>
                  <a:pt x="3887803" y="4932711"/>
                  <a:pt x="3795094" y="5025422"/>
                  <a:pt x="3680794" y="5025422"/>
                </a:cubicBezTo>
                <a:lnTo>
                  <a:pt x="3245107" y="5025422"/>
                </a:lnTo>
                <a:lnTo>
                  <a:pt x="3245107" y="5086381"/>
                </a:lnTo>
                <a:lnTo>
                  <a:pt x="3680794" y="5086381"/>
                </a:lnTo>
                <a:cubicBezTo>
                  <a:pt x="3829384" y="5086381"/>
                  <a:pt x="3950034" y="4965731"/>
                  <a:pt x="3950034" y="4817142"/>
                </a:cubicBezTo>
                <a:lnTo>
                  <a:pt x="3950034" y="4479322"/>
                </a:lnTo>
                <a:lnTo>
                  <a:pt x="3887803" y="4479322"/>
                </a:lnTo>
                <a:close/>
                <a:moveTo>
                  <a:pt x="3791284" y="4699031"/>
                </a:moveTo>
                <a:cubicBezTo>
                  <a:pt x="3791284" y="4826031"/>
                  <a:pt x="3688414" y="4928901"/>
                  <a:pt x="3561414" y="4928901"/>
                </a:cubicBezTo>
                <a:lnTo>
                  <a:pt x="3245107" y="4928901"/>
                </a:lnTo>
                <a:lnTo>
                  <a:pt x="3245107" y="4945411"/>
                </a:lnTo>
                <a:lnTo>
                  <a:pt x="3561414" y="4945411"/>
                </a:lnTo>
                <a:cubicBezTo>
                  <a:pt x="3697303" y="4945411"/>
                  <a:pt x="3807794" y="4834922"/>
                  <a:pt x="3807794" y="4699031"/>
                </a:cubicBezTo>
                <a:lnTo>
                  <a:pt x="3807794" y="4479322"/>
                </a:lnTo>
                <a:lnTo>
                  <a:pt x="3791284" y="4479322"/>
                </a:lnTo>
                <a:lnTo>
                  <a:pt x="3791284" y="4699031"/>
                </a:lnTo>
                <a:close/>
                <a:moveTo>
                  <a:pt x="3887803" y="561246"/>
                </a:moveTo>
                <a:lnTo>
                  <a:pt x="3948764" y="561246"/>
                </a:lnTo>
                <a:lnTo>
                  <a:pt x="3948764" y="4479322"/>
                </a:lnTo>
                <a:lnTo>
                  <a:pt x="3887803" y="4479322"/>
                </a:lnTo>
                <a:lnTo>
                  <a:pt x="3887803" y="561246"/>
                </a:lnTo>
                <a:close/>
                <a:moveTo>
                  <a:pt x="3791284" y="561246"/>
                </a:moveTo>
                <a:lnTo>
                  <a:pt x="3807794" y="561246"/>
                </a:lnTo>
                <a:lnTo>
                  <a:pt x="3807794" y="4479322"/>
                </a:lnTo>
                <a:lnTo>
                  <a:pt x="3791284" y="4479322"/>
                </a:lnTo>
                <a:lnTo>
                  <a:pt x="3791284" y="561246"/>
                </a:lnTo>
                <a:close/>
                <a:moveTo>
                  <a:pt x="3680794" y="60960"/>
                </a:moveTo>
                <a:cubicBezTo>
                  <a:pt x="3795094" y="60960"/>
                  <a:pt x="3887803" y="153670"/>
                  <a:pt x="3887803" y="267970"/>
                </a:cubicBezTo>
                <a:lnTo>
                  <a:pt x="3887803" y="561246"/>
                </a:lnTo>
                <a:lnTo>
                  <a:pt x="3948764" y="561246"/>
                </a:lnTo>
                <a:lnTo>
                  <a:pt x="3948764" y="269240"/>
                </a:lnTo>
                <a:cubicBezTo>
                  <a:pt x="3948764" y="120650"/>
                  <a:pt x="3828114" y="0"/>
                  <a:pt x="3679523" y="0"/>
                </a:cubicBezTo>
                <a:lnTo>
                  <a:pt x="3243871" y="0"/>
                </a:lnTo>
                <a:lnTo>
                  <a:pt x="3243871" y="60960"/>
                </a:lnTo>
                <a:lnTo>
                  <a:pt x="3680794" y="60960"/>
                </a:lnTo>
                <a:close/>
                <a:moveTo>
                  <a:pt x="3561414" y="142240"/>
                </a:moveTo>
                <a:lnTo>
                  <a:pt x="3245107" y="142240"/>
                </a:lnTo>
                <a:lnTo>
                  <a:pt x="3245107" y="158750"/>
                </a:lnTo>
                <a:lnTo>
                  <a:pt x="3561414" y="158750"/>
                </a:lnTo>
                <a:cubicBezTo>
                  <a:pt x="3688414" y="158750"/>
                  <a:pt x="3791284" y="261620"/>
                  <a:pt x="3791284" y="388620"/>
                </a:cubicBezTo>
                <a:lnTo>
                  <a:pt x="3791284" y="562197"/>
                </a:lnTo>
                <a:lnTo>
                  <a:pt x="3807794" y="562197"/>
                </a:lnTo>
                <a:lnTo>
                  <a:pt x="3807794" y="387350"/>
                </a:lnTo>
                <a:cubicBezTo>
                  <a:pt x="3807794" y="251460"/>
                  <a:pt x="3697303" y="142240"/>
                  <a:pt x="3561414" y="142240"/>
                </a:cubicBezTo>
                <a:close/>
                <a:moveTo>
                  <a:pt x="593303" y="0"/>
                </a:moveTo>
                <a:lnTo>
                  <a:pt x="3245107" y="0"/>
                </a:lnTo>
                <a:lnTo>
                  <a:pt x="3245107" y="60960"/>
                </a:lnTo>
                <a:lnTo>
                  <a:pt x="593303" y="60960"/>
                </a:lnTo>
                <a:lnTo>
                  <a:pt x="593303" y="0"/>
                </a:lnTo>
                <a:close/>
                <a:moveTo>
                  <a:pt x="593303" y="142240"/>
                </a:moveTo>
                <a:lnTo>
                  <a:pt x="3245107" y="142240"/>
                </a:lnTo>
                <a:lnTo>
                  <a:pt x="3245107" y="158750"/>
                </a:lnTo>
                <a:lnTo>
                  <a:pt x="593303" y="158750"/>
                </a:lnTo>
                <a:lnTo>
                  <a:pt x="593303" y="142240"/>
                </a:lnTo>
                <a:close/>
              </a:path>
            </a:pathLst>
          </a:custGeom>
          <a:solidFill>
            <a:srgbClr val="0D907E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3" name="Google Shape;243;p8"/>
          <p:cNvSpPr/>
          <p:nvPr/>
        </p:nvSpPr>
        <p:spPr>
          <a:xfrm>
            <a:off x="398124" y="5808563"/>
            <a:ext cx="3408547" cy="3856816"/>
          </a:xfrm>
          <a:custGeom>
            <a:rect b="b" l="l" r="r" t="t"/>
            <a:pathLst>
              <a:path extrusionOk="0" h="4469515" w="3950034">
                <a:moveTo>
                  <a:pt x="60960" y="269240"/>
                </a:moveTo>
                <a:cubicBezTo>
                  <a:pt x="60960" y="154940"/>
                  <a:pt x="153670" y="62230"/>
                  <a:pt x="267970" y="62230"/>
                </a:cubicBezTo>
                <a:lnTo>
                  <a:pt x="593303" y="62230"/>
                </a:lnTo>
                <a:lnTo>
                  <a:pt x="593303" y="0"/>
                </a:lnTo>
                <a:lnTo>
                  <a:pt x="269240" y="0"/>
                </a:lnTo>
                <a:cubicBezTo>
                  <a:pt x="120650" y="0"/>
                  <a:pt x="0" y="120650"/>
                  <a:pt x="0" y="269240"/>
                </a:cubicBezTo>
                <a:lnTo>
                  <a:pt x="0" y="553707"/>
                </a:lnTo>
                <a:lnTo>
                  <a:pt x="60960" y="553707"/>
                </a:lnTo>
                <a:lnTo>
                  <a:pt x="60960" y="269240"/>
                </a:lnTo>
                <a:close/>
                <a:moveTo>
                  <a:pt x="157480" y="387350"/>
                </a:moveTo>
                <a:cubicBezTo>
                  <a:pt x="157480" y="260350"/>
                  <a:pt x="260350" y="157480"/>
                  <a:pt x="387350" y="157480"/>
                </a:cubicBezTo>
                <a:lnTo>
                  <a:pt x="593303" y="157480"/>
                </a:lnTo>
                <a:lnTo>
                  <a:pt x="593303" y="140970"/>
                </a:lnTo>
                <a:lnTo>
                  <a:pt x="387350" y="140970"/>
                </a:lnTo>
                <a:cubicBezTo>
                  <a:pt x="251460" y="140970"/>
                  <a:pt x="140970" y="251460"/>
                  <a:pt x="140970" y="387350"/>
                </a:cubicBezTo>
                <a:lnTo>
                  <a:pt x="140970" y="552905"/>
                </a:lnTo>
                <a:lnTo>
                  <a:pt x="157480" y="552905"/>
                </a:lnTo>
                <a:lnTo>
                  <a:pt x="157480" y="387350"/>
                </a:lnTo>
                <a:close/>
                <a:moveTo>
                  <a:pt x="0" y="552905"/>
                </a:moveTo>
                <a:lnTo>
                  <a:pt x="60960" y="552905"/>
                </a:lnTo>
                <a:lnTo>
                  <a:pt x="60960" y="3861185"/>
                </a:lnTo>
                <a:lnTo>
                  <a:pt x="0" y="3861185"/>
                </a:lnTo>
                <a:lnTo>
                  <a:pt x="0" y="552905"/>
                </a:lnTo>
                <a:close/>
                <a:moveTo>
                  <a:pt x="142240" y="552905"/>
                </a:moveTo>
                <a:lnTo>
                  <a:pt x="158750" y="552905"/>
                </a:lnTo>
                <a:lnTo>
                  <a:pt x="158750" y="3861185"/>
                </a:lnTo>
                <a:lnTo>
                  <a:pt x="142240" y="3861185"/>
                </a:lnTo>
                <a:lnTo>
                  <a:pt x="142240" y="552905"/>
                </a:lnTo>
                <a:close/>
                <a:moveTo>
                  <a:pt x="269240" y="4407285"/>
                </a:moveTo>
                <a:cubicBezTo>
                  <a:pt x="154940" y="4407285"/>
                  <a:pt x="62230" y="4314575"/>
                  <a:pt x="62230" y="4200275"/>
                </a:cubicBezTo>
                <a:lnTo>
                  <a:pt x="62230" y="3861185"/>
                </a:lnTo>
                <a:lnTo>
                  <a:pt x="0" y="3861185"/>
                </a:lnTo>
                <a:lnTo>
                  <a:pt x="0" y="4200275"/>
                </a:lnTo>
                <a:cubicBezTo>
                  <a:pt x="0" y="4348865"/>
                  <a:pt x="120650" y="4469515"/>
                  <a:pt x="269240" y="4469515"/>
                </a:cubicBezTo>
                <a:lnTo>
                  <a:pt x="594539" y="4469515"/>
                </a:lnTo>
                <a:lnTo>
                  <a:pt x="594539" y="4407285"/>
                </a:lnTo>
                <a:lnTo>
                  <a:pt x="269240" y="4407285"/>
                </a:lnTo>
                <a:close/>
                <a:moveTo>
                  <a:pt x="387350" y="4310765"/>
                </a:moveTo>
                <a:cubicBezTo>
                  <a:pt x="260350" y="4310765"/>
                  <a:pt x="157480" y="4207895"/>
                  <a:pt x="157480" y="4080895"/>
                </a:cubicBezTo>
                <a:lnTo>
                  <a:pt x="157480" y="3861185"/>
                </a:lnTo>
                <a:lnTo>
                  <a:pt x="140970" y="3861185"/>
                </a:lnTo>
                <a:lnTo>
                  <a:pt x="140970" y="4080895"/>
                </a:lnTo>
                <a:cubicBezTo>
                  <a:pt x="140970" y="4216785"/>
                  <a:pt x="251460" y="4327275"/>
                  <a:pt x="387350" y="4327275"/>
                </a:cubicBezTo>
                <a:lnTo>
                  <a:pt x="593303" y="4327275"/>
                </a:lnTo>
                <a:lnTo>
                  <a:pt x="593303" y="4310765"/>
                </a:lnTo>
                <a:lnTo>
                  <a:pt x="387350" y="4310765"/>
                </a:lnTo>
                <a:close/>
                <a:moveTo>
                  <a:pt x="593303" y="4407285"/>
                </a:moveTo>
                <a:lnTo>
                  <a:pt x="3245107" y="4407285"/>
                </a:lnTo>
                <a:lnTo>
                  <a:pt x="3245107" y="4468245"/>
                </a:lnTo>
                <a:lnTo>
                  <a:pt x="593303" y="4468245"/>
                </a:lnTo>
                <a:lnTo>
                  <a:pt x="593303" y="4407285"/>
                </a:lnTo>
                <a:close/>
                <a:moveTo>
                  <a:pt x="593303" y="4310765"/>
                </a:moveTo>
                <a:lnTo>
                  <a:pt x="3245107" y="4310765"/>
                </a:lnTo>
                <a:lnTo>
                  <a:pt x="3245107" y="4327275"/>
                </a:lnTo>
                <a:lnTo>
                  <a:pt x="593303" y="4327275"/>
                </a:lnTo>
                <a:lnTo>
                  <a:pt x="593303" y="4310765"/>
                </a:lnTo>
                <a:close/>
                <a:moveTo>
                  <a:pt x="3887803" y="3861185"/>
                </a:moveTo>
                <a:lnTo>
                  <a:pt x="3887803" y="4200275"/>
                </a:lnTo>
                <a:cubicBezTo>
                  <a:pt x="3887803" y="4314575"/>
                  <a:pt x="3795094" y="4407285"/>
                  <a:pt x="3680794" y="4407285"/>
                </a:cubicBezTo>
                <a:lnTo>
                  <a:pt x="3245107" y="4407285"/>
                </a:lnTo>
                <a:lnTo>
                  <a:pt x="3245107" y="4468245"/>
                </a:lnTo>
                <a:lnTo>
                  <a:pt x="3680794" y="4468245"/>
                </a:lnTo>
                <a:cubicBezTo>
                  <a:pt x="3829384" y="4468245"/>
                  <a:pt x="3950034" y="4347595"/>
                  <a:pt x="3950034" y="4199005"/>
                </a:cubicBezTo>
                <a:lnTo>
                  <a:pt x="3950034" y="3861185"/>
                </a:lnTo>
                <a:lnTo>
                  <a:pt x="3887803" y="3861185"/>
                </a:lnTo>
                <a:close/>
                <a:moveTo>
                  <a:pt x="3791284" y="4080895"/>
                </a:moveTo>
                <a:cubicBezTo>
                  <a:pt x="3791284" y="4207895"/>
                  <a:pt x="3688414" y="4310765"/>
                  <a:pt x="3561414" y="4310765"/>
                </a:cubicBezTo>
                <a:lnTo>
                  <a:pt x="3245107" y="4310765"/>
                </a:lnTo>
                <a:lnTo>
                  <a:pt x="3245107" y="4327275"/>
                </a:lnTo>
                <a:lnTo>
                  <a:pt x="3561414" y="4327275"/>
                </a:lnTo>
                <a:cubicBezTo>
                  <a:pt x="3697303" y="4327275"/>
                  <a:pt x="3807794" y="4216785"/>
                  <a:pt x="3807794" y="4080895"/>
                </a:cubicBezTo>
                <a:lnTo>
                  <a:pt x="3807794" y="3861185"/>
                </a:lnTo>
                <a:lnTo>
                  <a:pt x="3791284" y="3861185"/>
                </a:lnTo>
                <a:lnTo>
                  <a:pt x="3791284" y="4080895"/>
                </a:lnTo>
                <a:close/>
                <a:moveTo>
                  <a:pt x="3887803" y="552905"/>
                </a:moveTo>
                <a:lnTo>
                  <a:pt x="3948764" y="552905"/>
                </a:lnTo>
                <a:lnTo>
                  <a:pt x="3948764" y="3861185"/>
                </a:lnTo>
                <a:lnTo>
                  <a:pt x="3887803" y="3861185"/>
                </a:lnTo>
                <a:lnTo>
                  <a:pt x="3887803" y="552905"/>
                </a:lnTo>
                <a:close/>
                <a:moveTo>
                  <a:pt x="3791284" y="552905"/>
                </a:moveTo>
                <a:lnTo>
                  <a:pt x="3807794" y="552905"/>
                </a:lnTo>
                <a:lnTo>
                  <a:pt x="3807794" y="3861185"/>
                </a:lnTo>
                <a:lnTo>
                  <a:pt x="3791284" y="3861185"/>
                </a:lnTo>
                <a:lnTo>
                  <a:pt x="3791284" y="552905"/>
                </a:lnTo>
                <a:close/>
                <a:moveTo>
                  <a:pt x="3680794" y="60960"/>
                </a:moveTo>
                <a:cubicBezTo>
                  <a:pt x="3795094" y="60960"/>
                  <a:pt x="3887803" y="153670"/>
                  <a:pt x="3887803" y="267970"/>
                </a:cubicBezTo>
                <a:lnTo>
                  <a:pt x="3887803" y="552905"/>
                </a:lnTo>
                <a:lnTo>
                  <a:pt x="3948764" y="552905"/>
                </a:lnTo>
                <a:lnTo>
                  <a:pt x="3948764" y="269240"/>
                </a:lnTo>
                <a:cubicBezTo>
                  <a:pt x="3948764" y="120650"/>
                  <a:pt x="3828114" y="0"/>
                  <a:pt x="3679523" y="0"/>
                </a:cubicBezTo>
                <a:lnTo>
                  <a:pt x="3243871" y="0"/>
                </a:lnTo>
                <a:lnTo>
                  <a:pt x="3243871" y="60960"/>
                </a:lnTo>
                <a:lnTo>
                  <a:pt x="3680794" y="60960"/>
                </a:lnTo>
                <a:close/>
                <a:moveTo>
                  <a:pt x="3561414" y="142240"/>
                </a:moveTo>
                <a:lnTo>
                  <a:pt x="3245107" y="142240"/>
                </a:lnTo>
                <a:lnTo>
                  <a:pt x="3245107" y="158750"/>
                </a:lnTo>
                <a:lnTo>
                  <a:pt x="3561414" y="158750"/>
                </a:lnTo>
                <a:cubicBezTo>
                  <a:pt x="3688414" y="158750"/>
                  <a:pt x="3791284" y="261620"/>
                  <a:pt x="3791284" y="388620"/>
                </a:cubicBezTo>
                <a:lnTo>
                  <a:pt x="3791284" y="553707"/>
                </a:lnTo>
                <a:lnTo>
                  <a:pt x="3807794" y="553707"/>
                </a:lnTo>
                <a:lnTo>
                  <a:pt x="3807794" y="387350"/>
                </a:lnTo>
                <a:cubicBezTo>
                  <a:pt x="3807794" y="251460"/>
                  <a:pt x="3697303" y="142240"/>
                  <a:pt x="3561414" y="142240"/>
                </a:cubicBezTo>
                <a:close/>
                <a:moveTo>
                  <a:pt x="593303" y="0"/>
                </a:moveTo>
                <a:lnTo>
                  <a:pt x="3245107" y="0"/>
                </a:lnTo>
                <a:lnTo>
                  <a:pt x="3245107" y="60960"/>
                </a:lnTo>
                <a:lnTo>
                  <a:pt x="593303" y="60960"/>
                </a:lnTo>
                <a:lnTo>
                  <a:pt x="593303" y="0"/>
                </a:lnTo>
                <a:close/>
                <a:moveTo>
                  <a:pt x="593303" y="142240"/>
                </a:moveTo>
                <a:lnTo>
                  <a:pt x="3245107" y="142240"/>
                </a:lnTo>
                <a:lnTo>
                  <a:pt x="3245107" y="158750"/>
                </a:lnTo>
                <a:lnTo>
                  <a:pt x="593303" y="158750"/>
                </a:lnTo>
                <a:lnTo>
                  <a:pt x="593303" y="142240"/>
                </a:lnTo>
                <a:close/>
              </a:path>
            </a:pathLst>
          </a:custGeom>
          <a:solidFill>
            <a:srgbClr val="6CCEB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4" name="Google Shape;244;p8"/>
          <p:cNvSpPr/>
          <p:nvPr/>
        </p:nvSpPr>
        <p:spPr>
          <a:xfrm>
            <a:off x="3966824" y="1282065"/>
            <a:ext cx="3408547" cy="4390216"/>
          </a:xfrm>
          <a:custGeom>
            <a:rect b="b" l="l" r="r" t="t"/>
            <a:pathLst>
              <a:path extrusionOk="0" h="5087651" w="3950034">
                <a:moveTo>
                  <a:pt x="60960" y="269240"/>
                </a:moveTo>
                <a:cubicBezTo>
                  <a:pt x="60960" y="154940"/>
                  <a:pt x="153670" y="62230"/>
                  <a:pt x="267970" y="62230"/>
                </a:cubicBezTo>
                <a:lnTo>
                  <a:pt x="593303" y="62230"/>
                </a:lnTo>
                <a:lnTo>
                  <a:pt x="593303" y="0"/>
                </a:lnTo>
                <a:lnTo>
                  <a:pt x="269240" y="0"/>
                </a:lnTo>
                <a:cubicBezTo>
                  <a:pt x="120650" y="0"/>
                  <a:pt x="0" y="120650"/>
                  <a:pt x="0" y="269240"/>
                </a:cubicBezTo>
                <a:lnTo>
                  <a:pt x="0" y="562197"/>
                </a:lnTo>
                <a:lnTo>
                  <a:pt x="60960" y="562197"/>
                </a:lnTo>
                <a:lnTo>
                  <a:pt x="60960" y="269240"/>
                </a:lnTo>
                <a:close/>
                <a:moveTo>
                  <a:pt x="157480" y="387350"/>
                </a:moveTo>
                <a:cubicBezTo>
                  <a:pt x="157480" y="260350"/>
                  <a:pt x="260350" y="157480"/>
                  <a:pt x="387350" y="157480"/>
                </a:cubicBezTo>
                <a:lnTo>
                  <a:pt x="593303" y="157480"/>
                </a:lnTo>
                <a:lnTo>
                  <a:pt x="593303" y="140970"/>
                </a:lnTo>
                <a:lnTo>
                  <a:pt x="387350" y="140970"/>
                </a:lnTo>
                <a:cubicBezTo>
                  <a:pt x="251460" y="140970"/>
                  <a:pt x="140970" y="251460"/>
                  <a:pt x="140970" y="387350"/>
                </a:cubicBezTo>
                <a:lnTo>
                  <a:pt x="140970" y="561246"/>
                </a:lnTo>
                <a:lnTo>
                  <a:pt x="157480" y="561246"/>
                </a:lnTo>
                <a:lnTo>
                  <a:pt x="157480" y="387350"/>
                </a:lnTo>
                <a:close/>
                <a:moveTo>
                  <a:pt x="0" y="561246"/>
                </a:moveTo>
                <a:lnTo>
                  <a:pt x="60960" y="561246"/>
                </a:lnTo>
                <a:lnTo>
                  <a:pt x="60960" y="4479322"/>
                </a:lnTo>
                <a:lnTo>
                  <a:pt x="0" y="4479322"/>
                </a:lnTo>
                <a:lnTo>
                  <a:pt x="0" y="561246"/>
                </a:lnTo>
                <a:close/>
                <a:moveTo>
                  <a:pt x="142240" y="561246"/>
                </a:moveTo>
                <a:lnTo>
                  <a:pt x="158750" y="561246"/>
                </a:lnTo>
                <a:lnTo>
                  <a:pt x="158750" y="4479322"/>
                </a:lnTo>
                <a:lnTo>
                  <a:pt x="142240" y="4479322"/>
                </a:lnTo>
                <a:lnTo>
                  <a:pt x="142240" y="561246"/>
                </a:lnTo>
                <a:close/>
                <a:moveTo>
                  <a:pt x="269240" y="5025422"/>
                </a:moveTo>
                <a:cubicBezTo>
                  <a:pt x="154940" y="5025422"/>
                  <a:pt x="62230" y="4932711"/>
                  <a:pt x="62230" y="4818411"/>
                </a:cubicBezTo>
                <a:lnTo>
                  <a:pt x="62230" y="4479322"/>
                </a:lnTo>
                <a:lnTo>
                  <a:pt x="0" y="4479322"/>
                </a:lnTo>
                <a:lnTo>
                  <a:pt x="0" y="4818411"/>
                </a:lnTo>
                <a:cubicBezTo>
                  <a:pt x="0" y="4967001"/>
                  <a:pt x="120650" y="5087651"/>
                  <a:pt x="269240" y="5087651"/>
                </a:cubicBezTo>
                <a:lnTo>
                  <a:pt x="594539" y="5087651"/>
                </a:lnTo>
                <a:lnTo>
                  <a:pt x="594539" y="5025422"/>
                </a:lnTo>
                <a:lnTo>
                  <a:pt x="269240" y="5025422"/>
                </a:lnTo>
                <a:close/>
                <a:moveTo>
                  <a:pt x="387350" y="4928901"/>
                </a:moveTo>
                <a:cubicBezTo>
                  <a:pt x="260350" y="4928901"/>
                  <a:pt x="157480" y="4826031"/>
                  <a:pt x="157480" y="4699031"/>
                </a:cubicBezTo>
                <a:lnTo>
                  <a:pt x="157480" y="4479322"/>
                </a:lnTo>
                <a:lnTo>
                  <a:pt x="140970" y="4479322"/>
                </a:lnTo>
                <a:lnTo>
                  <a:pt x="140970" y="4699031"/>
                </a:lnTo>
                <a:cubicBezTo>
                  <a:pt x="140970" y="4834922"/>
                  <a:pt x="251460" y="4945411"/>
                  <a:pt x="387350" y="4945411"/>
                </a:cubicBezTo>
                <a:lnTo>
                  <a:pt x="593303" y="4945411"/>
                </a:lnTo>
                <a:lnTo>
                  <a:pt x="593303" y="4928901"/>
                </a:lnTo>
                <a:lnTo>
                  <a:pt x="387350" y="4928901"/>
                </a:lnTo>
                <a:close/>
                <a:moveTo>
                  <a:pt x="593303" y="5025422"/>
                </a:moveTo>
                <a:lnTo>
                  <a:pt x="3245107" y="5025422"/>
                </a:lnTo>
                <a:lnTo>
                  <a:pt x="3245107" y="5086381"/>
                </a:lnTo>
                <a:lnTo>
                  <a:pt x="593303" y="5086381"/>
                </a:lnTo>
                <a:lnTo>
                  <a:pt x="593303" y="5025422"/>
                </a:lnTo>
                <a:close/>
                <a:moveTo>
                  <a:pt x="593303" y="4928901"/>
                </a:moveTo>
                <a:lnTo>
                  <a:pt x="3245107" y="4928901"/>
                </a:lnTo>
                <a:lnTo>
                  <a:pt x="3245107" y="4945411"/>
                </a:lnTo>
                <a:lnTo>
                  <a:pt x="593303" y="4945411"/>
                </a:lnTo>
                <a:lnTo>
                  <a:pt x="593303" y="4928901"/>
                </a:lnTo>
                <a:close/>
                <a:moveTo>
                  <a:pt x="3887803" y="4479322"/>
                </a:moveTo>
                <a:lnTo>
                  <a:pt x="3887803" y="4818411"/>
                </a:lnTo>
                <a:cubicBezTo>
                  <a:pt x="3887803" y="4932711"/>
                  <a:pt x="3795094" y="5025422"/>
                  <a:pt x="3680794" y="5025422"/>
                </a:cubicBezTo>
                <a:lnTo>
                  <a:pt x="3245107" y="5025422"/>
                </a:lnTo>
                <a:lnTo>
                  <a:pt x="3245107" y="5086381"/>
                </a:lnTo>
                <a:lnTo>
                  <a:pt x="3680794" y="5086381"/>
                </a:lnTo>
                <a:cubicBezTo>
                  <a:pt x="3829384" y="5086381"/>
                  <a:pt x="3950034" y="4965731"/>
                  <a:pt x="3950034" y="4817142"/>
                </a:cubicBezTo>
                <a:lnTo>
                  <a:pt x="3950034" y="4479322"/>
                </a:lnTo>
                <a:lnTo>
                  <a:pt x="3887803" y="4479322"/>
                </a:lnTo>
                <a:close/>
                <a:moveTo>
                  <a:pt x="3791284" y="4699031"/>
                </a:moveTo>
                <a:cubicBezTo>
                  <a:pt x="3791284" y="4826031"/>
                  <a:pt x="3688414" y="4928901"/>
                  <a:pt x="3561414" y="4928901"/>
                </a:cubicBezTo>
                <a:lnTo>
                  <a:pt x="3245107" y="4928901"/>
                </a:lnTo>
                <a:lnTo>
                  <a:pt x="3245107" y="4945411"/>
                </a:lnTo>
                <a:lnTo>
                  <a:pt x="3561414" y="4945411"/>
                </a:lnTo>
                <a:cubicBezTo>
                  <a:pt x="3697303" y="4945411"/>
                  <a:pt x="3807794" y="4834922"/>
                  <a:pt x="3807794" y="4699031"/>
                </a:cubicBezTo>
                <a:lnTo>
                  <a:pt x="3807794" y="4479322"/>
                </a:lnTo>
                <a:lnTo>
                  <a:pt x="3791284" y="4479322"/>
                </a:lnTo>
                <a:lnTo>
                  <a:pt x="3791284" y="4699031"/>
                </a:lnTo>
                <a:close/>
                <a:moveTo>
                  <a:pt x="3887803" y="561246"/>
                </a:moveTo>
                <a:lnTo>
                  <a:pt x="3948764" y="561246"/>
                </a:lnTo>
                <a:lnTo>
                  <a:pt x="3948764" y="4479322"/>
                </a:lnTo>
                <a:lnTo>
                  <a:pt x="3887803" y="4479322"/>
                </a:lnTo>
                <a:lnTo>
                  <a:pt x="3887803" y="561246"/>
                </a:lnTo>
                <a:close/>
                <a:moveTo>
                  <a:pt x="3791284" y="561246"/>
                </a:moveTo>
                <a:lnTo>
                  <a:pt x="3807794" y="561246"/>
                </a:lnTo>
                <a:lnTo>
                  <a:pt x="3807794" y="4479322"/>
                </a:lnTo>
                <a:lnTo>
                  <a:pt x="3791284" y="4479322"/>
                </a:lnTo>
                <a:lnTo>
                  <a:pt x="3791284" y="561246"/>
                </a:lnTo>
                <a:close/>
                <a:moveTo>
                  <a:pt x="3680794" y="60960"/>
                </a:moveTo>
                <a:cubicBezTo>
                  <a:pt x="3795094" y="60960"/>
                  <a:pt x="3887803" y="153670"/>
                  <a:pt x="3887803" y="267970"/>
                </a:cubicBezTo>
                <a:lnTo>
                  <a:pt x="3887803" y="561246"/>
                </a:lnTo>
                <a:lnTo>
                  <a:pt x="3948764" y="561246"/>
                </a:lnTo>
                <a:lnTo>
                  <a:pt x="3948764" y="269240"/>
                </a:lnTo>
                <a:cubicBezTo>
                  <a:pt x="3948764" y="120650"/>
                  <a:pt x="3828114" y="0"/>
                  <a:pt x="3679523" y="0"/>
                </a:cubicBezTo>
                <a:lnTo>
                  <a:pt x="3243871" y="0"/>
                </a:lnTo>
                <a:lnTo>
                  <a:pt x="3243871" y="60960"/>
                </a:lnTo>
                <a:lnTo>
                  <a:pt x="3680794" y="60960"/>
                </a:lnTo>
                <a:close/>
                <a:moveTo>
                  <a:pt x="3561414" y="142240"/>
                </a:moveTo>
                <a:lnTo>
                  <a:pt x="3245107" y="142240"/>
                </a:lnTo>
                <a:lnTo>
                  <a:pt x="3245107" y="158750"/>
                </a:lnTo>
                <a:lnTo>
                  <a:pt x="3561414" y="158750"/>
                </a:lnTo>
                <a:cubicBezTo>
                  <a:pt x="3688414" y="158750"/>
                  <a:pt x="3791284" y="261620"/>
                  <a:pt x="3791284" y="388620"/>
                </a:cubicBezTo>
                <a:lnTo>
                  <a:pt x="3791284" y="562197"/>
                </a:lnTo>
                <a:lnTo>
                  <a:pt x="3807794" y="562197"/>
                </a:lnTo>
                <a:lnTo>
                  <a:pt x="3807794" y="387350"/>
                </a:lnTo>
                <a:cubicBezTo>
                  <a:pt x="3807794" y="251460"/>
                  <a:pt x="3697303" y="142240"/>
                  <a:pt x="3561414" y="142240"/>
                </a:cubicBezTo>
                <a:close/>
                <a:moveTo>
                  <a:pt x="593303" y="0"/>
                </a:moveTo>
                <a:lnTo>
                  <a:pt x="3245107" y="0"/>
                </a:lnTo>
                <a:lnTo>
                  <a:pt x="3245107" y="60960"/>
                </a:lnTo>
                <a:lnTo>
                  <a:pt x="593303" y="60960"/>
                </a:lnTo>
                <a:lnTo>
                  <a:pt x="593303" y="0"/>
                </a:lnTo>
                <a:close/>
                <a:moveTo>
                  <a:pt x="593303" y="142240"/>
                </a:moveTo>
                <a:lnTo>
                  <a:pt x="3245107" y="142240"/>
                </a:lnTo>
                <a:lnTo>
                  <a:pt x="3245107" y="158750"/>
                </a:lnTo>
                <a:lnTo>
                  <a:pt x="593303" y="158750"/>
                </a:lnTo>
                <a:lnTo>
                  <a:pt x="593303" y="142240"/>
                </a:lnTo>
                <a:close/>
              </a:path>
            </a:pathLst>
          </a:custGeom>
          <a:solidFill>
            <a:srgbClr val="1E605C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5" name="Google Shape;245;p8"/>
          <p:cNvSpPr/>
          <p:nvPr/>
        </p:nvSpPr>
        <p:spPr>
          <a:xfrm>
            <a:off x="3966824" y="5808563"/>
            <a:ext cx="3408547" cy="3856816"/>
          </a:xfrm>
          <a:custGeom>
            <a:rect b="b" l="l" r="r" t="t"/>
            <a:pathLst>
              <a:path extrusionOk="0" h="4469515" w="3950034">
                <a:moveTo>
                  <a:pt x="60960" y="269240"/>
                </a:moveTo>
                <a:cubicBezTo>
                  <a:pt x="60960" y="154940"/>
                  <a:pt x="153670" y="62230"/>
                  <a:pt x="267970" y="62230"/>
                </a:cubicBezTo>
                <a:lnTo>
                  <a:pt x="593303" y="62230"/>
                </a:lnTo>
                <a:lnTo>
                  <a:pt x="593303" y="0"/>
                </a:lnTo>
                <a:lnTo>
                  <a:pt x="269240" y="0"/>
                </a:lnTo>
                <a:cubicBezTo>
                  <a:pt x="120650" y="0"/>
                  <a:pt x="0" y="120650"/>
                  <a:pt x="0" y="269240"/>
                </a:cubicBezTo>
                <a:lnTo>
                  <a:pt x="0" y="553707"/>
                </a:lnTo>
                <a:lnTo>
                  <a:pt x="60960" y="553707"/>
                </a:lnTo>
                <a:lnTo>
                  <a:pt x="60960" y="269240"/>
                </a:lnTo>
                <a:close/>
                <a:moveTo>
                  <a:pt x="157480" y="387350"/>
                </a:moveTo>
                <a:cubicBezTo>
                  <a:pt x="157480" y="260350"/>
                  <a:pt x="260350" y="157480"/>
                  <a:pt x="387350" y="157480"/>
                </a:cubicBezTo>
                <a:lnTo>
                  <a:pt x="593303" y="157480"/>
                </a:lnTo>
                <a:lnTo>
                  <a:pt x="593303" y="140970"/>
                </a:lnTo>
                <a:lnTo>
                  <a:pt x="387350" y="140970"/>
                </a:lnTo>
                <a:cubicBezTo>
                  <a:pt x="251460" y="140970"/>
                  <a:pt x="140970" y="251460"/>
                  <a:pt x="140970" y="387350"/>
                </a:cubicBezTo>
                <a:lnTo>
                  <a:pt x="140970" y="552905"/>
                </a:lnTo>
                <a:lnTo>
                  <a:pt x="157480" y="552905"/>
                </a:lnTo>
                <a:lnTo>
                  <a:pt x="157480" y="387350"/>
                </a:lnTo>
                <a:close/>
                <a:moveTo>
                  <a:pt x="0" y="552905"/>
                </a:moveTo>
                <a:lnTo>
                  <a:pt x="60960" y="552905"/>
                </a:lnTo>
                <a:lnTo>
                  <a:pt x="60960" y="3861185"/>
                </a:lnTo>
                <a:lnTo>
                  <a:pt x="0" y="3861185"/>
                </a:lnTo>
                <a:lnTo>
                  <a:pt x="0" y="552905"/>
                </a:lnTo>
                <a:close/>
                <a:moveTo>
                  <a:pt x="142240" y="552905"/>
                </a:moveTo>
                <a:lnTo>
                  <a:pt x="158750" y="552905"/>
                </a:lnTo>
                <a:lnTo>
                  <a:pt x="158750" y="3861185"/>
                </a:lnTo>
                <a:lnTo>
                  <a:pt x="142240" y="3861185"/>
                </a:lnTo>
                <a:lnTo>
                  <a:pt x="142240" y="552905"/>
                </a:lnTo>
                <a:close/>
                <a:moveTo>
                  <a:pt x="269240" y="4407285"/>
                </a:moveTo>
                <a:cubicBezTo>
                  <a:pt x="154940" y="4407285"/>
                  <a:pt x="62230" y="4314575"/>
                  <a:pt x="62230" y="4200275"/>
                </a:cubicBezTo>
                <a:lnTo>
                  <a:pt x="62230" y="3861185"/>
                </a:lnTo>
                <a:lnTo>
                  <a:pt x="0" y="3861185"/>
                </a:lnTo>
                <a:lnTo>
                  <a:pt x="0" y="4200275"/>
                </a:lnTo>
                <a:cubicBezTo>
                  <a:pt x="0" y="4348865"/>
                  <a:pt x="120650" y="4469515"/>
                  <a:pt x="269240" y="4469515"/>
                </a:cubicBezTo>
                <a:lnTo>
                  <a:pt x="594539" y="4469515"/>
                </a:lnTo>
                <a:lnTo>
                  <a:pt x="594539" y="4407285"/>
                </a:lnTo>
                <a:lnTo>
                  <a:pt x="269240" y="4407285"/>
                </a:lnTo>
                <a:close/>
                <a:moveTo>
                  <a:pt x="387350" y="4310765"/>
                </a:moveTo>
                <a:cubicBezTo>
                  <a:pt x="260350" y="4310765"/>
                  <a:pt x="157480" y="4207895"/>
                  <a:pt x="157480" y="4080895"/>
                </a:cubicBezTo>
                <a:lnTo>
                  <a:pt x="157480" y="3861185"/>
                </a:lnTo>
                <a:lnTo>
                  <a:pt x="140970" y="3861185"/>
                </a:lnTo>
                <a:lnTo>
                  <a:pt x="140970" y="4080895"/>
                </a:lnTo>
                <a:cubicBezTo>
                  <a:pt x="140970" y="4216785"/>
                  <a:pt x="251460" y="4327275"/>
                  <a:pt x="387350" y="4327275"/>
                </a:cubicBezTo>
                <a:lnTo>
                  <a:pt x="593303" y="4327275"/>
                </a:lnTo>
                <a:lnTo>
                  <a:pt x="593303" y="4310765"/>
                </a:lnTo>
                <a:lnTo>
                  <a:pt x="387350" y="4310765"/>
                </a:lnTo>
                <a:close/>
                <a:moveTo>
                  <a:pt x="593303" y="4407285"/>
                </a:moveTo>
                <a:lnTo>
                  <a:pt x="3245107" y="4407285"/>
                </a:lnTo>
                <a:lnTo>
                  <a:pt x="3245107" y="4468245"/>
                </a:lnTo>
                <a:lnTo>
                  <a:pt x="593303" y="4468245"/>
                </a:lnTo>
                <a:lnTo>
                  <a:pt x="593303" y="4407285"/>
                </a:lnTo>
                <a:close/>
                <a:moveTo>
                  <a:pt x="593303" y="4310765"/>
                </a:moveTo>
                <a:lnTo>
                  <a:pt x="3245107" y="4310765"/>
                </a:lnTo>
                <a:lnTo>
                  <a:pt x="3245107" y="4327275"/>
                </a:lnTo>
                <a:lnTo>
                  <a:pt x="593303" y="4327275"/>
                </a:lnTo>
                <a:lnTo>
                  <a:pt x="593303" y="4310765"/>
                </a:lnTo>
                <a:close/>
                <a:moveTo>
                  <a:pt x="3887803" y="3861185"/>
                </a:moveTo>
                <a:lnTo>
                  <a:pt x="3887803" y="4200275"/>
                </a:lnTo>
                <a:cubicBezTo>
                  <a:pt x="3887803" y="4314575"/>
                  <a:pt x="3795094" y="4407285"/>
                  <a:pt x="3680794" y="4407285"/>
                </a:cubicBezTo>
                <a:lnTo>
                  <a:pt x="3245107" y="4407285"/>
                </a:lnTo>
                <a:lnTo>
                  <a:pt x="3245107" y="4468245"/>
                </a:lnTo>
                <a:lnTo>
                  <a:pt x="3680794" y="4468245"/>
                </a:lnTo>
                <a:cubicBezTo>
                  <a:pt x="3829384" y="4468245"/>
                  <a:pt x="3950034" y="4347595"/>
                  <a:pt x="3950034" y="4199005"/>
                </a:cubicBezTo>
                <a:lnTo>
                  <a:pt x="3950034" y="3861185"/>
                </a:lnTo>
                <a:lnTo>
                  <a:pt x="3887803" y="3861185"/>
                </a:lnTo>
                <a:close/>
                <a:moveTo>
                  <a:pt x="3791284" y="4080895"/>
                </a:moveTo>
                <a:cubicBezTo>
                  <a:pt x="3791284" y="4207895"/>
                  <a:pt x="3688414" y="4310765"/>
                  <a:pt x="3561414" y="4310765"/>
                </a:cubicBezTo>
                <a:lnTo>
                  <a:pt x="3245107" y="4310765"/>
                </a:lnTo>
                <a:lnTo>
                  <a:pt x="3245107" y="4327275"/>
                </a:lnTo>
                <a:lnTo>
                  <a:pt x="3561414" y="4327275"/>
                </a:lnTo>
                <a:cubicBezTo>
                  <a:pt x="3697303" y="4327275"/>
                  <a:pt x="3807794" y="4216785"/>
                  <a:pt x="3807794" y="4080895"/>
                </a:cubicBezTo>
                <a:lnTo>
                  <a:pt x="3807794" y="3861185"/>
                </a:lnTo>
                <a:lnTo>
                  <a:pt x="3791284" y="3861185"/>
                </a:lnTo>
                <a:lnTo>
                  <a:pt x="3791284" y="4080895"/>
                </a:lnTo>
                <a:close/>
                <a:moveTo>
                  <a:pt x="3887803" y="552905"/>
                </a:moveTo>
                <a:lnTo>
                  <a:pt x="3948764" y="552905"/>
                </a:lnTo>
                <a:lnTo>
                  <a:pt x="3948764" y="3861185"/>
                </a:lnTo>
                <a:lnTo>
                  <a:pt x="3887803" y="3861185"/>
                </a:lnTo>
                <a:lnTo>
                  <a:pt x="3887803" y="552905"/>
                </a:lnTo>
                <a:close/>
                <a:moveTo>
                  <a:pt x="3791284" y="552905"/>
                </a:moveTo>
                <a:lnTo>
                  <a:pt x="3807794" y="552905"/>
                </a:lnTo>
                <a:lnTo>
                  <a:pt x="3807794" y="3861185"/>
                </a:lnTo>
                <a:lnTo>
                  <a:pt x="3791284" y="3861185"/>
                </a:lnTo>
                <a:lnTo>
                  <a:pt x="3791284" y="552905"/>
                </a:lnTo>
                <a:close/>
                <a:moveTo>
                  <a:pt x="3680794" y="60960"/>
                </a:moveTo>
                <a:cubicBezTo>
                  <a:pt x="3795094" y="60960"/>
                  <a:pt x="3887803" y="153670"/>
                  <a:pt x="3887803" y="267970"/>
                </a:cubicBezTo>
                <a:lnTo>
                  <a:pt x="3887803" y="552905"/>
                </a:lnTo>
                <a:lnTo>
                  <a:pt x="3948764" y="552905"/>
                </a:lnTo>
                <a:lnTo>
                  <a:pt x="3948764" y="269240"/>
                </a:lnTo>
                <a:cubicBezTo>
                  <a:pt x="3948764" y="120650"/>
                  <a:pt x="3828114" y="0"/>
                  <a:pt x="3679523" y="0"/>
                </a:cubicBezTo>
                <a:lnTo>
                  <a:pt x="3243871" y="0"/>
                </a:lnTo>
                <a:lnTo>
                  <a:pt x="3243871" y="60960"/>
                </a:lnTo>
                <a:lnTo>
                  <a:pt x="3680794" y="60960"/>
                </a:lnTo>
                <a:close/>
                <a:moveTo>
                  <a:pt x="3561414" y="142240"/>
                </a:moveTo>
                <a:lnTo>
                  <a:pt x="3245107" y="142240"/>
                </a:lnTo>
                <a:lnTo>
                  <a:pt x="3245107" y="158750"/>
                </a:lnTo>
                <a:lnTo>
                  <a:pt x="3561414" y="158750"/>
                </a:lnTo>
                <a:cubicBezTo>
                  <a:pt x="3688414" y="158750"/>
                  <a:pt x="3791284" y="261620"/>
                  <a:pt x="3791284" y="388620"/>
                </a:cubicBezTo>
                <a:lnTo>
                  <a:pt x="3791284" y="553707"/>
                </a:lnTo>
                <a:lnTo>
                  <a:pt x="3807794" y="553707"/>
                </a:lnTo>
                <a:lnTo>
                  <a:pt x="3807794" y="387350"/>
                </a:lnTo>
                <a:cubicBezTo>
                  <a:pt x="3807794" y="251460"/>
                  <a:pt x="3697303" y="142240"/>
                  <a:pt x="3561414" y="142240"/>
                </a:cubicBezTo>
                <a:close/>
                <a:moveTo>
                  <a:pt x="593303" y="0"/>
                </a:moveTo>
                <a:lnTo>
                  <a:pt x="3245107" y="0"/>
                </a:lnTo>
                <a:lnTo>
                  <a:pt x="3245107" y="60960"/>
                </a:lnTo>
                <a:lnTo>
                  <a:pt x="593303" y="60960"/>
                </a:lnTo>
                <a:lnTo>
                  <a:pt x="593303" y="0"/>
                </a:lnTo>
                <a:close/>
                <a:moveTo>
                  <a:pt x="593303" y="142240"/>
                </a:moveTo>
                <a:lnTo>
                  <a:pt x="3245107" y="142240"/>
                </a:lnTo>
                <a:lnTo>
                  <a:pt x="3245107" y="158750"/>
                </a:lnTo>
                <a:lnTo>
                  <a:pt x="593303" y="158750"/>
                </a:lnTo>
                <a:lnTo>
                  <a:pt x="593303" y="142240"/>
                </a:lnTo>
                <a:close/>
              </a:path>
            </a:pathLst>
          </a:custGeom>
          <a:solidFill>
            <a:srgbClr val="2F9D9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6" name="Google Shape;246;p8"/>
          <p:cNvSpPr txBox="1"/>
          <p:nvPr/>
        </p:nvSpPr>
        <p:spPr>
          <a:xfrm>
            <a:off x="933671" y="1520190"/>
            <a:ext cx="2336358" cy="26561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1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492" u="none" cap="none" strike="noStrike">
                <a:solidFill>
                  <a:srgbClr val="1E605C"/>
                </a:solidFill>
                <a:latin typeface="Alice"/>
                <a:ea typeface="Alice"/>
                <a:cs typeface="Alice"/>
                <a:sym typeface="Alice"/>
              </a:rPr>
              <a:t>DAILY GRATITUDE</a:t>
            </a:r>
            <a:endParaRPr/>
          </a:p>
        </p:txBody>
      </p:sp>
      <p:sp>
        <p:nvSpPr>
          <p:cNvPr id="247" name="Google Shape;247;p8"/>
          <p:cNvSpPr txBox="1"/>
          <p:nvPr/>
        </p:nvSpPr>
        <p:spPr>
          <a:xfrm>
            <a:off x="805083" y="6111240"/>
            <a:ext cx="2669733" cy="25736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1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492" u="none" cap="none" strike="noStrike">
                <a:solidFill>
                  <a:srgbClr val="1E605C"/>
                </a:solidFill>
                <a:latin typeface="Alice"/>
                <a:ea typeface="Alice"/>
                <a:cs typeface="Alice"/>
                <a:sym typeface="Alice"/>
              </a:rPr>
              <a:t>PEOPLE I'M GRATEFUL FOR</a:t>
            </a:r>
            <a:endParaRPr/>
          </a:p>
        </p:txBody>
      </p:sp>
      <p:sp>
        <p:nvSpPr>
          <p:cNvPr id="248" name="Google Shape;248;p8"/>
          <p:cNvSpPr txBox="1"/>
          <p:nvPr/>
        </p:nvSpPr>
        <p:spPr>
          <a:xfrm>
            <a:off x="4373783" y="6111240"/>
            <a:ext cx="2669733" cy="25736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1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492" u="none" cap="none" strike="noStrike">
                <a:solidFill>
                  <a:srgbClr val="1E605C"/>
                </a:solidFill>
                <a:latin typeface="Alice"/>
                <a:ea typeface="Alice"/>
                <a:cs typeface="Alice"/>
                <a:sym typeface="Alice"/>
              </a:rPr>
              <a:t>THE BEST PART OF MY DAY</a:t>
            </a:r>
            <a:endParaRPr/>
          </a:p>
        </p:txBody>
      </p:sp>
      <p:sp>
        <p:nvSpPr>
          <p:cNvPr id="249" name="Google Shape;249;p8"/>
          <p:cNvSpPr txBox="1"/>
          <p:nvPr/>
        </p:nvSpPr>
        <p:spPr>
          <a:xfrm>
            <a:off x="4502371" y="1520190"/>
            <a:ext cx="2336358" cy="53104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1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492" u="none" cap="none" strike="noStrike">
                <a:solidFill>
                  <a:srgbClr val="1E605C"/>
                </a:solidFill>
                <a:latin typeface="Alice"/>
                <a:ea typeface="Alice"/>
                <a:cs typeface="Alice"/>
                <a:sym typeface="Alice"/>
              </a:rPr>
              <a:t>THINGS I'M LOOKING FORWARD TO</a:t>
            </a:r>
            <a:endParaRPr/>
          </a:p>
        </p:txBody>
      </p:sp>
      <p:sp>
        <p:nvSpPr>
          <p:cNvPr id="250" name="Google Shape;250;p8"/>
          <p:cNvSpPr txBox="1"/>
          <p:nvPr/>
        </p:nvSpPr>
        <p:spPr>
          <a:xfrm>
            <a:off x="4297583" y="2743386"/>
            <a:ext cx="2479233" cy="25019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40028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399" u="none" cap="none" strike="noStrike">
                <a:solidFill>
                  <a:srgbClr val="1E605C"/>
                </a:solidFill>
                <a:latin typeface="Alice"/>
                <a:ea typeface="Alice"/>
                <a:cs typeface="Alice"/>
                <a:sym typeface="Alice"/>
              </a:rPr>
              <a:t>1.</a:t>
            </a:r>
            <a:endParaRPr/>
          </a:p>
        </p:txBody>
      </p:sp>
      <p:sp>
        <p:nvSpPr>
          <p:cNvPr id="251" name="Google Shape;251;p8"/>
          <p:cNvSpPr txBox="1"/>
          <p:nvPr/>
        </p:nvSpPr>
        <p:spPr>
          <a:xfrm>
            <a:off x="777240" y="2238681"/>
            <a:ext cx="2479233" cy="294005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70121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399" u="none" cap="none" strike="noStrike">
                <a:solidFill>
                  <a:srgbClr val="1E605C"/>
                </a:solidFill>
                <a:latin typeface="Alice"/>
                <a:ea typeface="Alice"/>
                <a:cs typeface="Alice"/>
                <a:sym typeface="Alice"/>
              </a:rPr>
              <a:t>1</a:t>
            </a:r>
            <a:endParaRPr/>
          </a:p>
          <a:p>
            <a:pPr indent="0" lvl="0" marL="0" marR="0" rtl="0" algn="l">
              <a:lnSpc>
                <a:spcPct val="19833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200" u="none" cap="none" strike="noStrike">
                <a:solidFill>
                  <a:srgbClr val="1E605C"/>
                </a:solidFill>
                <a:latin typeface="Arimo"/>
                <a:ea typeface="Arimo"/>
                <a:cs typeface="Arimo"/>
                <a:sym typeface="Arimo"/>
              </a:rPr>
              <a:t>2</a:t>
            </a:r>
            <a:endParaRPr/>
          </a:p>
          <a:p>
            <a:pPr indent="0" lvl="0" marL="0" marR="0" rtl="0" algn="l">
              <a:lnSpc>
                <a:spcPct val="19833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200" u="none" cap="none" strike="noStrike">
                <a:solidFill>
                  <a:srgbClr val="1E605C"/>
                </a:solidFill>
                <a:latin typeface="Arimo"/>
                <a:ea typeface="Arimo"/>
                <a:cs typeface="Arimo"/>
                <a:sym typeface="Arimo"/>
              </a:rPr>
              <a:t>3</a:t>
            </a:r>
            <a:endParaRPr/>
          </a:p>
          <a:p>
            <a:pPr indent="0" lvl="0" marL="0" marR="0" rtl="0" algn="l">
              <a:lnSpc>
                <a:spcPct val="19833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200" u="none" cap="none" strike="noStrike">
                <a:solidFill>
                  <a:srgbClr val="1E605C"/>
                </a:solidFill>
                <a:latin typeface="Arimo"/>
                <a:ea typeface="Arimo"/>
                <a:cs typeface="Arimo"/>
                <a:sym typeface="Arimo"/>
              </a:rPr>
              <a:t>4</a:t>
            </a:r>
            <a:endParaRPr/>
          </a:p>
          <a:p>
            <a:pPr indent="0" lvl="0" marL="0" marR="0" rtl="0" algn="l">
              <a:lnSpc>
                <a:spcPct val="19833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200" u="none" cap="none" strike="noStrike">
                <a:solidFill>
                  <a:srgbClr val="1E605C"/>
                </a:solidFill>
                <a:latin typeface="Arimo"/>
                <a:ea typeface="Arimo"/>
                <a:cs typeface="Arimo"/>
                <a:sym typeface="Arimo"/>
              </a:rPr>
              <a:t>5</a:t>
            </a:r>
            <a:endParaRPr/>
          </a:p>
          <a:p>
            <a:pPr indent="0" lvl="0" marL="0" marR="0" rtl="0" algn="l">
              <a:lnSpc>
                <a:spcPct val="19833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200" u="none" cap="none" strike="noStrike">
                <a:solidFill>
                  <a:srgbClr val="1E605C"/>
                </a:solidFill>
                <a:latin typeface="Arimo"/>
                <a:ea typeface="Arimo"/>
                <a:cs typeface="Arimo"/>
                <a:sym typeface="Arimo"/>
              </a:rPr>
              <a:t>6</a:t>
            </a:r>
            <a:endParaRPr/>
          </a:p>
          <a:p>
            <a:pPr indent="0" lvl="0" marL="0" marR="0" rtl="0" algn="l">
              <a:lnSpc>
                <a:spcPct val="19833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200" u="none" cap="none" strike="noStrike">
                <a:solidFill>
                  <a:srgbClr val="1E605C"/>
                </a:solidFill>
                <a:latin typeface="Arimo"/>
                <a:ea typeface="Arimo"/>
                <a:cs typeface="Arimo"/>
                <a:sym typeface="Arimo"/>
              </a:rPr>
              <a:t>7</a:t>
            </a:r>
            <a:endParaRPr/>
          </a:p>
          <a:p>
            <a:pPr indent="0" lvl="0" marL="0" marR="0" rtl="0" algn="l">
              <a:lnSpc>
                <a:spcPct val="19833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200" u="none" cap="none" strike="noStrike">
                <a:solidFill>
                  <a:srgbClr val="1E605C"/>
                </a:solidFill>
                <a:latin typeface="Arimo"/>
                <a:ea typeface="Arimo"/>
                <a:cs typeface="Arimo"/>
                <a:sym typeface="Arimo"/>
              </a:rPr>
              <a:t>8</a:t>
            </a:r>
            <a:endParaRPr/>
          </a:p>
          <a:p>
            <a:pPr indent="0" lvl="0" marL="0" marR="0" rtl="0" algn="l">
              <a:lnSpc>
                <a:spcPct val="19833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200" u="none" cap="none" strike="noStrike">
                <a:solidFill>
                  <a:srgbClr val="1E605C"/>
                </a:solidFill>
                <a:latin typeface="Arimo"/>
                <a:ea typeface="Arimo"/>
                <a:cs typeface="Arimo"/>
                <a:sym typeface="Arimo"/>
              </a:rPr>
              <a:t>9</a:t>
            </a:r>
            <a:endParaRPr/>
          </a:p>
          <a:p>
            <a:pPr indent="0" lvl="0" marL="0" marR="0" rtl="0" algn="l">
              <a:lnSpc>
                <a:spcPct val="19825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200" u="none" cap="none" strike="noStrike">
                <a:solidFill>
                  <a:srgbClr val="1E605C"/>
                </a:solidFill>
                <a:latin typeface="Arimo"/>
                <a:ea typeface="Arimo"/>
                <a:cs typeface="Arimo"/>
                <a:sym typeface="Arimo"/>
              </a:rPr>
              <a:t>10</a:t>
            </a:r>
            <a:endParaRPr/>
          </a:p>
        </p:txBody>
      </p:sp>
      <p:sp>
        <p:nvSpPr>
          <p:cNvPr id="252" name="Google Shape;252;p8"/>
          <p:cNvSpPr txBox="1"/>
          <p:nvPr/>
        </p:nvSpPr>
        <p:spPr>
          <a:xfrm>
            <a:off x="777240" y="6905176"/>
            <a:ext cx="2479233" cy="2142363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249177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399" u="none" cap="none" strike="noStrike">
                <a:solidFill>
                  <a:srgbClr val="1E605C"/>
                </a:solidFill>
                <a:latin typeface="Alice"/>
                <a:ea typeface="Alice"/>
                <a:cs typeface="Alice"/>
                <a:sym typeface="Alice"/>
              </a:rPr>
              <a:t>1</a:t>
            </a:r>
            <a:endParaRPr/>
          </a:p>
          <a:p>
            <a:pPr indent="0" lvl="0" marL="0" marR="0" rtl="0" algn="l">
              <a:lnSpc>
                <a:spcPct val="2905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200" u="none" cap="none" strike="noStrike">
                <a:solidFill>
                  <a:srgbClr val="1E605C"/>
                </a:solidFill>
                <a:latin typeface="Arimo"/>
                <a:ea typeface="Arimo"/>
                <a:cs typeface="Arimo"/>
                <a:sym typeface="Arimo"/>
              </a:rPr>
              <a:t>2</a:t>
            </a:r>
            <a:endParaRPr/>
          </a:p>
          <a:p>
            <a:pPr indent="0" lvl="0" marL="0" marR="0" rtl="0" algn="l">
              <a:lnSpc>
                <a:spcPct val="2905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200" u="none" cap="none" strike="noStrike">
                <a:solidFill>
                  <a:srgbClr val="1E605C"/>
                </a:solidFill>
                <a:latin typeface="Arimo"/>
                <a:ea typeface="Arimo"/>
                <a:cs typeface="Arimo"/>
                <a:sym typeface="Arimo"/>
              </a:rPr>
              <a:t>3</a:t>
            </a:r>
            <a:endParaRPr/>
          </a:p>
          <a:p>
            <a:pPr indent="0" lvl="0" marL="0" marR="0" rtl="0" algn="l">
              <a:lnSpc>
                <a:spcPct val="2905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200" u="none" cap="none" strike="noStrike">
                <a:solidFill>
                  <a:srgbClr val="1E605C"/>
                </a:solidFill>
                <a:latin typeface="Arimo"/>
                <a:ea typeface="Arimo"/>
                <a:cs typeface="Arimo"/>
                <a:sym typeface="Arimo"/>
              </a:rPr>
              <a:t>4</a:t>
            </a:r>
            <a:endParaRPr/>
          </a:p>
          <a:p>
            <a:pPr indent="0" lvl="0" marL="0" marR="0" rtl="0" algn="l">
              <a:lnSpc>
                <a:spcPct val="2905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200" u="none" cap="none" strike="noStrike">
                <a:solidFill>
                  <a:srgbClr val="1E605C"/>
                </a:solidFill>
                <a:latin typeface="Arimo"/>
                <a:ea typeface="Arimo"/>
                <a:cs typeface="Arimo"/>
                <a:sym typeface="Arimo"/>
              </a:rPr>
              <a:t>5</a:t>
            </a:r>
            <a:endParaRPr/>
          </a:p>
        </p:txBody>
      </p:sp>
      <p:sp>
        <p:nvSpPr>
          <p:cNvPr id="253" name="Google Shape;253;p8"/>
          <p:cNvSpPr txBox="1"/>
          <p:nvPr/>
        </p:nvSpPr>
        <p:spPr>
          <a:xfrm>
            <a:off x="4297583" y="3708706"/>
            <a:ext cx="2479233" cy="25019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40028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399" u="none" cap="none" strike="noStrike">
                <a:solidFill>
                  <a:srgbClr val="1E605C"/>
                </a:solidFill>
                <a:latin typeface="Alice"/>
                <a:ea typeface="Alice"/>
                <a:cs typeface="Alice"/>
                <a:sym typeface="Alice"/>
              </a:rPr>
              <a:t>2.</a:t>
            </a:r>
            <a:endParaRPr/>
          </a:p>
        </p:txBody>
      </p:sp>
      <p:sp>
        <p:nvSpPr>
          <p:cNvPr id="254" name="Google Shape;254;p8"/>
          <p:cNvSpPr txBox="1"/>
          <p:nvPr/>
        </p:nvSpPr>
        <p:spPr>
          <a:xfrm>
            <a:off x="4297583" y="4674026"/>
            <a:ext cx="2479233" cy="25019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40028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399" u="none" cap="none" strike="noStrike">
                <a:solidFill>
                  <a:srgbClr val="1E605C"/>
                </a:solidFill>
                <a:latin typeface="Alice"/>
                <a:ea typeface="Alice"/>
                <a:cs typeface="Alice"/>
                <a:sym typeface="Alice"/>
              </a:rPr>
              <a:t>3.</a:t>
            </a:r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8" name="Shape 2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9" name="Google Shape;259;p9"/>
          <p:cNvGrpSpPr/>
          <p:nvPr/>
        </p:nvGrpSpPr>
        <p:grpSpPr>
          <a:xfrm>
            <a:off x="0" y="0"/>
            <a:ext cx="7811637" cy="10254831"/>
            <a:chOff x="0" y="0"/>
            <a:chExt cx="10415517" cy="13673107"/>
          </a:xfrm>
        </p:grpSpPr>
        <p:sp>
          <p:nvSpPr>
            <p:cNvPr id="260" name="Google Shape;260;p9"/>
            <p:cNvSpPr/>
            <p:nvPr/>
          </p:nvSpPr>
          <p:spPr>
            <a:xfrm>
              <a:off x="0" y="0"/>
              <a:ext cx="735448" cy="13673107"/>
            </a:xfrm>
            <a:custGeom>
              <a:rect b="b" l="l" r="r" t="t"/>
              <a:pathLst>
                <a:path extrusionOk="0" h="4503270" w="242221">
                  <a:moveTo>
                    <a:pt x="0" y="0"/>
                  </a:moveTo>
                  <a:lnTo>
                    <a:pt x="242221" y="0"/>
                  </a:lnTo>
                  <a:lnTo>
                    <a:pt x="242221" y="4503270"/>
                  </a:lnTo>
                  <a:lnTo>
                    <a:pt x="0" y="4503270"/>
                  </a:lnTo>
                  <a:close/>
                </a:path>
              </a:pathLst>
            </a:custGeom>
            <a:solidFill>
              <a:srgbClr val="E2E2E2">
                <a:alpha val="20392"/>
              </a:srgbClr>
            </a:solidFill>
            <a:ln>
              <a:noFill/>
            </a:ln>
          </p:spPr>
        </p:sp>
        <p:sp>
          <p:nvSpPr>
            <p:cNvPr id="261" name="Google Shape;261;p9"/>
            <p:cNvSpPr/>
            <p:nvPr/>
          </p:nvSpPr>
          <p:spPr>
            <a:xfrm>
              <a:off x="3226690" y="0"/>
              <a:ext cx="735448" cy="13673107"/>
            </a:xfrm>
            <a:custGeom>
              <a:rect b="b" l="l" r="r" t="t"/>
              <a:pathLst>
                <a:path extrusionOk="0" h="4503270" w="242221">
                  <a:moveTo>
                    <a:pt x="0" y="0"/>
                  </a:moveTo>
                  <a:lnTo>
                    <a:pt x="242221" y="0"/>
                  </a:lnTo>
                  <a:lnTo>
                    <a:pt x="242221" y="4503270"/>
                  </a:lnTo>
                  <a:lnTo>
                    <a:pt x="0" y="4503270"/>
                  </a:lnTo>
                  <a:close/>
                </a:path>
              </a:pathLst>
            </a:custGeom>
            <a:solidFill>
              <a:srgbClr val="E2E2E2">
                <a:alpha val="20392"/>
              </a:srgbClr>
            </a:solidFill>
            <a:ln>
              <a:noFill/>
            </a:ln>
          </p:spPr>
        </p:sp>
        <p:sp>
          <p:nvSpPr>
            <p:cNvPr id="262" name="Google Shape;262;p9"/>
            <p:cNvSpPr/>
            <p:nvPr/>
          </p:nvSpPr>
          <p:spPr>
            <a:xfrm>
              <a:off x="8066724" y="0"/>
              <a:ext cx="735448" cy="13673107"/>
            </a:xfrm>
            <a:custGeom>
              <a:rect b="b" l="l" r="r" t="t"/>
              <a:pathLst>
                <a:path extrusionOk="0" h="4503270" w="242221">
                  <a:moveTo>
                    <a:pt x="0" y="0"/>
                  </a:moveTo>
                  <a:lnTo>
                    <a:pt x="242221" y="0"/>
                  </a:lnTo>
                  <a:lnTo>
                    <a:pt x="242221" y="4503270"/>
                  </a:lnTo>
                  <a:lnTo>
                    <a:pt x="0" y="4503270"/>
                  </a:lnTo>
                  <a:close/>
                </a:path>
              </a:pathLst>
            </a:custGeom>
            <a:solidFill>
              <a:srgbClr val="E2E2E2">
                <a:alpha val="20392"/>
              </a:srgbClr>
            </a:solidFill>
            <a:ln>
              <a:noFill/>
            </a:ln>
          </p:spPr>
        </p:sp>
        <p:sp>
          <p:nvSpPr>
            <p:cNvPr id="263" name="Google Shape;263;p9"/>
            <p:cNvSpPr/>
            <p:nvPr/>
          </p:nvSpPr>
          <p:spPr>
            <a:xfrm>
              <a:off x="9680069" y="0"/>
              <a:ext cx="735448" cy="13673107"/>
            </a:xfrm>
            <a:custGeom>
              <a:rect b="b" l="l" r="r" t="t"/>
              <a:pathLst>
                <a:path extrusionOk="0" h="4503270" w="242221">
                  <a:moveTo>
                    <a:pt x="0" y="0"/>
                  </a:moveTo>
                  <a:lnTo>
                    <a:pt x="242221" y="0"/>
                  </a:lnTo>
                  <a:lnTo>
                    <a:pt x="242221" y="4503270"/>
                  </a:lnTo>
                  <a:lnTo>
                    <a:pt x="0" y="4503270"/>
                  </a:lnTo>
                  <a:close/>
                </a:path>
              </a:pathLst>
            </a:custGeom>
            <a:solidFill>
              <a:srgbClr val="E2E2E2">
                <a:alpha val="20392"/>
              </a:srgbClr>
            </a:solidFill>
            <a:ln>
              <a:noFill/>
            </a:ln>
          </p:spPr>
        </p:sp>
        <p:sp>
          <p:nvSpPr>
            <p:cNvPr id="264" name="Google Shape;264;p9"/>
            <p:cNvSpPr/>
            <p:nvPr/>
          </p:nvSpPr>
          <p:spPr>
            <a:xfrm>
              <a:off x="1613345" y="0"/>
              <a:ext cx="735448" cy="13673107"/>
            </a:xfrm>
            <a:custGeom>
              <a:rect b="b" l="l" r="r" t="t"/>
              <a:pathLst>
                <a:path extrusionOk="0" h="4503270" w="242221">
                  <a:moveTo>
                    <a:pt x="0" y="0"/>
                  </a:moveTo>
                  <a:lnTo>
                    <a:pt x="242221" y="0"/>
                  </a:lnTo>
                  <a:lnTo>
                    <a:pt x="242221" y="4503270"/>
                  </a:lnTo>
                  <a:lnTo>
                    <a:pt x="0" y="4503270"/>
                  </a:lnTo>
                  <a:close/>
                </a:path>
              </a:pathLst>
            </a:custGeom>
            <a:solidFill>
              <a:srgbClr val="E2E2E2">
                <a:alpha val="20392"/>
              </a:srgbClr>
            </a:solidFill>
            <a:ln>
              <a:noFill/>
            </a:ln>
          </p:spPr>
        </p:sp>
        <p:sp>
          <p:nvSpPr>
            <p:cNvPr id="265" name="Google Shape;265;p9"/>
            <p:cNvSpPr/>
            <p:nvPr/>
          </p:nvSpPr>
          <p:spPr>
            <a:xfrm>
              <a:off x="6453379" y="0"/>
              <a:ext cx="735448" cy="13673107"/>
            </a:xfrm>
            <a:custGeom>
              <a:rect b="b" l="l" r="r" t="t"/>
              <a:pathLst>
                <a:path extrusionOk="0" h="4503270" w="242221">
                  <a:moveTo>
                    <a:pt x="0" y="0"/>
                  </a:moveTo>
                  <a:lnTo>
                    <a:pt x="242221" y="0"/>
                  </a:lnTo>
                  <a:lnTo>
                    <a:pt x="242221" y="4503270"/>
                  </a:lnTo>
                  <a:lnTo>
                    <a:pt x="0" y="4503270"/>
                  </a:lnTo>
                  <a:close/>
                </a:path>
              </a:pathLst>
            </a:custGeom>
            <a:solidFill>
              <a:srgbClr val="E2E2E2">
                <a:alpha val="20392"/>
              </a:srgbClr>
            </a:solidFill>
            <a:ln>
              <a:noFill/>
            </a:ln>
          </p:spPr>
        </p:sp>
        <p:sp>
          <p:nvSpPr>
            <p:cNvPr id="266" name="Google Shape;266;p9"/>
            <p:cNvSpPr/>
            <p:nvPr/>
          </p:nvSpPr>
          <p:spPr>
            <a:xfrm>
              <a:off x="4840034" y="0"/>
              <a:ext cx="735448" cy="13673107"/>
            </a:xfrm>
            <a:custGeom>
              <a:rect b="b" l="l" r="r" t="t"/>
              <a:pathLst>
                <a:path extrusionOk="0" h="4503270" w="242221">
                  <a:moveTo>
                    <a:pt x="0" y="0"/>
                  </a:moveTo>
                  <a:lnTo>
                    <a:pt x="242221" y="0"/>
                  </a:lnTo>
                  <a:lnTo>
                    <a:pt x="242221" y="4503270"/>
                  </a:lnTo>
                  <a:lnTo>
                    <a:pt x="0" y="4503270"/>
                  </a:lnTo>
                  <a:close/>
                </a:path>
              </a:pathLst>
            </a:custGeom>
            <a:solidFill>
              <a:srgbClr val="E2E2E2">
                <a:alpha val="20392"/>
              </a:srgbClr>
            </a:solidFill>
            <a:ln>
              <a:noFill/>
            </a:ln>
          </p:spPr>
        </p:sp>
      </p:grpSp>
      <p:sp>
        <p:nvSpPr>
          <p:cNvPr id="267" name="Google Shape;267;p9"/>
          <p:cNvSpPr/>
          <p:nvPr/>
        </p:nvSpPr>
        <p:spPr>
          <a:xfrm>
            <a:off x="969659" y="1102187"/>
            <a:ext cx="6240923" cy="1124190"/>
          </a:xfrm>
          <a:custGeom>
            <a:rect b="b" l="l" r="r" t="t"/>
            <a:pathLst>
              <a:path extrusionOk="0" h="660400" w="3666201">
                <a:moveTo>
                  <a:pt x="3541741" y="660400"/>
                </a:moveTo>
                <a:lnTo>
                  <a:pt x="124460" y="660400"/>
                </a:lnTo>
                <a:cubicBezTo>
                  <a:pt x="55880" y="660400"/>
                  <a:pt x="0" y="604520"/>
                  <a:pt x="0" y="535940"/>
                </a:cubicBezTo>
                <a:lnTo>
                  <a:pt x="0" y="124460"/>
                </a:lnTo>
                <a:cubicBezTo>
                  <a:pt x="0" y="55880"/>
                  <a:pt x="55880" y="0"/>
                  <a:pt x="124460" y="0"/>
                </a:cubicBezTo>
                <a:lnTo>
                  <a:pt x="3541741" y="0"/>
                </a:lnTo>
                <a:cubicBezTo>
                  <a:pt x="3610321" y="0"/>
                  <a:pt x="3666201" y="55880"/>
                  <a:pt x="3666201" y="124460"/>
                </a:cubicBezTo>
                <a:lnTo>
                  <a:pt x="3666201" y="535940"/>
                </a:lnTo>
                <a:cubicBezTo>
                  <a:pt x="3666201" y="604520"/>
                  <a:pt x="3610321" y="660400"/>
                  <a:pt x="3541741" y="660400"/>
                </a:cubicBezTo>
                <a:close/>
              </a:path>
            </a:pathLst>
          </a:custGeom>
          <a:solidFill>
            <a:srgbClr val="F1F1F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8" name="Google Shape;268;p9"/>
          <p:cNvSpPr/>
          <p:nvPr/>
        </p:nvSpPr>
        <p:spPr>
          <a:xfrm>
            <a:off x="969659" y="4786660"/>
            <a:ext cx="6240923" cy="1124190"/>
          </a:xfrm>
          <a:custGeom>
            <a:rect b="b" l="l" r="r" t="t"/>
            <a:pathLst>
              <a:path extrusionOk="0" h="660400" w="3666201">
                <a:moveTo>
                  <a:pt x="3541741" y="660400"/>
                </a:moveTo>
                <a:lnTo>
                  <a:pt x="124460" y="660400"/>
                </a:lnTo>
                <a:cubicBezTo>
                  <a:pt x="55880" y="660400"/>
                  <a:pt x="0" y="604520"/>
                  <a:pt x="0" y="535940"/>
                </a:cubicBezTo>
                <a:lnTo>
                  <a:pt x="0" y="124460"/>
                </a:lnTo>
                <a:cubicBezTo>
                  <a:pt x="0" y="55880"/>
                  <a:pt x="55880" y="0"/>
                  <a:pt x="124460" y="0"/>
                </a:cubicBezTo>
                <a:lnTo>
                  <a:pt x="3541741" y="0"/>
                </a:lnTo>
                <a:cubicBezTo>
                  <a:pt x="3610321" y="0"/>
                  <a:pt x="3666201" y="55880"/>
                  <a:pt x="3666201" y="124460"/>
                </a:cubicBezTo>
                <a:lnTo>
                  <a:pt x="3666201" y="535940"/>
                </a:lnTo>
                <a:cubicBezTo>
                  <a:pt x="3666201" y="604520"/>
                  <a:pt x="3610321" y="660400"/>
                  <a:pt x="3541741" y="660400"/>
                </a:cubicBezTo>
                <a:close/>
              </a:path>
            </a:pathLst>
          </a:custGeom>
          <a:solidFill>
            <a:srgbClr val="FAFAFA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9" name="Google Shape;269;p9"/>
          <p:cNvSpPr/>
          <p:nvPr/>
        </p:nvSpPr>
        <p:spPr>
          <a:xfrm>
            <a:off x="969659" y="2330345"/>
            <a:ext cx="6240923" cy="1124190"/>
          </a:xfrm>
          <a:custGeom>
            <a:rect b="b" l="l" r="r" t="t"/>
            <a:pathLst>
              <a:path extrusionOk="0" h="660400" w="3666201">
                <a:moveTo>
                  <a:pt x="3541741" y="660400"/>
                </a:moveTo>
                <a:lnTo>
                  <a:pt x="124460" y="660400"/>
                </a:lnTo>
                <a:cubicBezTo>
                  <a:pt x="55880" y="660400"/>
                  <a:pt x="0" y="604520"/>
                  <a:pt x="0" y="535940"/>
                </a:cubicBezTo>
                <a:lnTo>
                  <a:pt x="0" y="124460"/>
                </a:lnTo>
                <a:cubicBezTo>
                  <a:pt x="0" y="55880"/>
                  <a:pt x="55880" y="0"/>
                  <a:pt x="124460" y="0"/>
                </a:cubicBezTo>
                <a:lnTo>
                  <a:pt x="3541741" y="0"/>
                </a:lnTo>
                <a:cubicBezTo>
                  <a:pt x="3610321" y="0"/>
                  <a:pt x="3666201" y="55880"/>
                  <a:pt x="3666201" y="124460"/>
                </a:cubicBezTo>
                <a:lnTo>
                  <a:pt x="3666201" y="535940"/>
                </a:lnTo>
                <a:cubicBezTo>
                  <a:pt x="3666201" y="604520"/>
                  <a:pt x="3610321" y="660400"/>
                  <a:pt x="3541741" y="660400"/>
                </a:cubicBezTo>
                <a:close/>
              </a:path>
            </a:pathLst>
          </a:custGeom>
          <a:solidFill>
            <a:srgbClr val="FAFAFA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0" name="Google Shape;270;p9"/>
          <p:cNvSpPr/>
          <p:nvPr/>
        </p:nvSpPr>
        <p:spPr>
          <a:xfrm>
            <a:off x="969659" y="6014817"/>
            <a:ext cx="6240923" cy="1124190"/>
          </a:xfrm>
          <a:custGeom>
            <a:rect b="b" l="l" r="r" t="t"/>
            <a:pathLst>
              <a:path extrusionOk="0" h="660400" w="3666201">
                <a:moveTo>
                  <a:pt x="3541741" y="660400"/>
                </a:moveTo>
                <a:lnTo>
                  <a:pt x="124460" y="660400"/>
                </a:lnTo>
                <a:cubicBezTo>
                  <a:pt x="55880" y="660400"/>
                  <a:pt x="0" y="604520"/>
                  <a:pt x="0" y="535940"/>
                </a:cubicBezTo>
                <a:lnTo>
                  <a:pt x="0" y="124460"/>
                </a:lnTo>
                <a:cubicBezTo>
                  <a:pt x="0" y="55880"/>
                  <a:pt x="55880" y="0"/>
                  <a:pt x="124460" y="0"/>
                </a:cubicBezTo>
                <a:lnTo>
                  <a:pt x="3541741" y="0"/>
                </a:lnTo>
                <a:cubicBezTo>
                  <a:pt x="3610321" y="0"/>
                  <a:pt x="3666201" y="55880"/>
                  <a:pt x="3666201" y="124460"/>
                </a:cubicBezTo>
                <a:lnTo>
                  <a:pt x="3666201" y="535940"/>
                </a:lnTo>
                <a:cubicBezTo>
                  <a:pt x="3666201" y="604520"/>
                  <a:pt x="3610321" y="660400"/>
                  <a:pt x="3541741" y="660400"/>
                </a:cubicBezTo>
                <a:close/>
              </a:path>
            </a:pathLst>
          </a:custGeom>
          <a:solidFill>
            <a:srgbClr val="F1F1F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1" name="Google Shape;271;p9"/>
          <p:cNvSpPr/>
          <p:nvPr/>
        </p:nvSpPr>
        <p:spPr>
          <a:xfrm>
            <a:off x="969659" y="3558502"/>
            <a:ext cx="6240923" cy="1124190"/>
          </a:xfrm>
          <a:custGeom>
            <a:rect b="b" l="l" r="r" t="t"/>
            <a:pathLst>
              <a:path extrusionOk="0" h="660400" w="3666201">
                <a:moveTo>
                  <a:pt x="3541741" y="660400"/>
                </a:moveTo>
                <a:lnTo>
                  <a:pt x="124460" y="660400"/>
                </a:lnTo>
                <a:cubicBezTo>
                  <a:pt x="55880" y="660400"/>
                  <a:pt x="0" y="604520"/>
                  <a:pt x="0" y="535940"/>
                </a:cubicBezTo>
                <a:lnTo>
                  <a:pt x="0" y="124460"/>
                </a:lnTo>
                <a:cubicBezTo>
                  <a:pt x="0" y="55880"/>
                  <a:pt x="55880" y="0"/>
                  <a:pt x="124460" y="0"/>
                </a:cubicBezTo>
                <a:lnTo>
                  <a:pt x="3541741" y="0"/>
                </a:lnTo>
                <a:cubicBezTo>
                  <a:pt x="3610321" y="0"/>
                  <a:pt x="3666201" y="55880"/>
                  <a:pt x="3666201" y="124460"/>
                </a:cubicBezTo>
                <a:lnTo>
                  <a:pt x="3666201" y="535940"/>
                </a:lnTo>
                <a:cubicBezTo>
                  <a:pt x="3666201" y="604520"/>
                  <a:pt x="3610321" y="660400"/>
                  <a:pt x="3541741" y="660400"/>
                </a:cubicBezTo>
                <a:close/>
              </a:path>
            </a:pathLst>
          </a:custGeom>
          <a:solidFill>
            <a:srgbClr val="F1F1F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2" name="Google Shape;272;p9"/>
          <p:cNvSpPr/>
          <p:nvPr/>
        </p:nvSpPr>
        <p:spPr>
          <a:xfrm>
            <a:off x="969659" y="7242974"/>
            <a:ext cx="6240923" cy="1124190"/>
          </a:xfrm>
          <a:custGeom>
            <a:rect b="b" l="l" r="r" t="t"/>
            <a:pathLst>
              <a:path extrusionOk="0" h="660400" w="3666201">
                <a:moveTo>
                  <a:pt x="3541741" y="660400"/>
                </a:moveTo>
                <a:lnTo>
                  <a:pt x="124460" y="660400"/>
                </a:lnTo>
                <a:cubicBezTo>
                  <a:pt x="55880" y="660400"/>
                  <a:pt x="0" y="604520"/>
                  <a:pt x="0" y="535940"/>
                </a:cubicBezTo>
                <a:lnTo>
                  <a:pt x="0" y="124460"/>
                </a:lnTo>
                <a:cubicBezTo>
                  <a:pt x="0" y="55880"/>
                  <a:pt x="55880" y="0"/>
                  <a:pt x="124460" y="0"/>
                </a:cubicBezTo>
                <a:lnTo>
                  <a:pt x="3541741" y="0"/>
                </a:lnTo>
                <a:cubicBezTo>
                  <a:pt x="3610321" y="0"/>
                  <a:pt x="3666201" y="55880"/>
                  <a:pt x="3666201" y="124460"/>
                </a:cubicBezTo>
                <a:lnTo>
                  <a:pt x="3666201" y="535940"/>
                </a:lnTo>
                <a:cubicBezTo>
                  <a:pt x="3666201" y="604520"/>
                  <a:pt x="3610321" y="660400"/>
                  <a:pt x="3541741" y="660400"/>
                </a:cubicBezTo>
                <a:close/>
              </a:path>
            </a:pathLst>
          </a:custGeom>
          <a:solidFill>
            <a:srgbClr val="FAFAFA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3" name="Google Shape;273;p9"/>
          <p:cNvSpPr/>
          <p:nvPr/>
        </p:nvSpPr>
        <p:spPr>
          <a:xfrm>
            <a:off x="969659" y="8471132"/>
            <a:ext cx="6240923" cy="1124190"/>
          </a:xfrm>
          <a:custGeom>
            <a:rect b="b" l="l" r="r" t="t"/>
            <a:pathLst>
              <a:path extrusionOk="0" h="660400" w="3666201">
                <a:moveTo>
                  <a:pt x="3541741" y="660400"/>
                </a:moveTo>
                <a:lnTo>
                  <a:pt x="124460" y="660400"/>
                </a:lnTo>
                <a:cubicBezTo>
                  <a:pt x="55880" y="660400"/>
                  <a:pt x="0" y="604520"/>
                  <a:pt x="0" y="535940"/>
                </a:cubicBezTo>
                <a:lnTo>
                  <a:pt x="0" y="124460"/>
                </a:lnTo>
                <a:cubicBezTo>
                  <a:pt x="0" y="55880"/>
                  <a:pt x="55880" y="0"/>
                  <a:pt x="124460" y="0"/>
                </a:cubicBezTo>
                <a:lnTo>
                  <a:pt x="3541741" y="0"/>
                </a:lnTo>
                <a:cubicBezTo>
                  <a:pt x="3610321" y="0"/>
                  <a:pt x="3666201" y="55880"/>
                  <a:pt x="3666201" y="124460"/>
                </a:cubicBezTo>
                <a:lnTo>
                  <a:pt x="3666201" y="535940"/>
                </a:lnTo>
                <a:cubicBezTo>
                  <a:pt x="3666201" y="604520"/>
                  <a:pt x="3610321" y="660400"/>
                  <a:pt x="3541741" y="660400"/>
                </a:cubicBezTo>
                <a:close/>
              </a:path>
            </a:pathLst>
          </a:custGeom>
          <a:solidFill>
            <a:srgbClr val="F1F1F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4" name="Google Shape;274;p9"/>
          <p:cNvSpPr txBox="1"/>
          <p:nvPr/>
        </p:nvSpPr>
        <p:spPr>
          <a:xfrm>
            <a:off x="1906786" y="205904"/>
            <a:ext cx="39588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18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4000" u="none" cap="none" strike="noStrike">
                <a:solidFill>
                  <a:srgbClr val="1E605C"/>
                </a:solidFill>
                <a:latin typeface="Arial"/>
                <a:ea typeface="Arial"/>
                <a:cs typeface="Arial"/>
                <a:sym typeface="Arial"/>
              </a:rPr>
              <a:t>Weekly Gratitude</a:t>
            </a:r>
            <a:endParaRPr sz="4000"/>
          </a:p>
        </p:txBody>
      </p:sp>
      <p:sp>
        <p:nvSpPr>
          <p:cNvPr id="275" name="Google Shape;275;p9"/>
          <p:cNvSpPr txBox="1"/>
          <p:nvPr/>
        </p:nvSpPr>
        <p:spPr>
          <a:xfrm rot="-5400000">
            <a:off x="249418" y="1489710"/>
            <a:ext cx="840738" cy="34914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3997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004" u="none" cap="none" strike="noStrike">
                <a:solidFill>
                  <a:srgbClr val="1E605C"/>
                </a:solidFill>
                <a:latin typeface="Alice"/>
                <a:ea typeface="Alice"/>
                <a:cs typeface="Alice"/>
                <a:sym typeface="Alice"/>
              </a:rPr>
              <a:t>MON</a:t>
            </a:r>
            <a:endParaRPr/>
          </a:p>
        </p:txBody>
      </p:sp>
      <p:sp>
        <p:nvSpPr>
          <p:cNvPr id="276" name="Google Shape;276;p9"/>
          <p:cNvSpPr txBox="1"/>
          <p:nvPr/>
        </p:nvSpPr>
        <p:spPr>
          <a:xfrm rot="-5400000">
            <a:off x="249418" y="3946024"/>
            <a:ext cx="840738" cy="34914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3997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004" u="none" cap="none" strike="noStrike">
                <a:solidFill>
                  <a:srgbClr val="1E605C"/>
                </a:solidFill>
                <a:latin typeface="Alice"/>
                <a:ea typeface="Alice"/>
                <a:cs typeface="Alice"/>
                <a:sym typeface="Alice"/>
              </a:rPr>
              <a:t>WED</a:t>
            </a:r>
            <a:endParaRPr/>
          </a:p>
        </p:txBody>
      </p:sp>
      <p:sp>
        <p:nvSpPr>
          <p:cNvPr id="277" name="Google Shape;277;p9"/>
          <p:cNvSpPr txBox="1"/>
          <p:nvPr/>
        </p:nvSpPr>
        <p:spPr>
          <a:xfrm rot="-5400000">
            <a:off x="249418" y="6402338"/>
            <a:ext cx="840738" cy="34914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3997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004" u="none" cap="none" strike="noStrike">
                <a:solidFill>
                  <a:srgbClr val="1E605C"/>
                </a:solidFill>
                <a:latin typeface="Alice"/>
                <a:ea typeface="Alice"/>
                <a:cs typeface="Alice"/>
                <a:sym typeface="Alice"/>
              </a:rPr>
              <a:t>FRI</a:t>
            </a:r>
            <a:endParaRPr/>
          </a:p>
        </p:txBody>
      </p:sp>
      <p:sp>
        <p:nvSpPr>
          <p:cNvPr id="278" name="Google Shape;278;p9"/>
          <p:cNvSpPr txBox="1"/>
          <p:nvPr/>
        </p:nvSpPr>
        <p:spPr>
          <a:xfrm rot="-5400000">
            <a:off x="249418" y="2717866"/>
            <a:ext cx="840738" cy="34914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3997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004" u="none" cap="none" strike="noStrike">
                <a:solidFill>
                  <a:srgbClr val="1E605C"/>
                </a:solidFill>
                <a:latin typeface="Alice"/>
                <a:ea typeface="Alice"/>
                <a:cs typeface="Alice"/>
                <a:sym typeface="Alice"/>
              </a:rPr>
              <a:t>TUE</a:t>
            </a:r>
            <a:endParaRPr/>
          </a:p>
        </p:txBody>
      </p:sp>
      <p:sp>
        <p:nvSpPr>
          <p:cNvPr id="279" name="Google Shape;279;p9"/>
          <p:cNvSpPr txBox="1"/>
          <p:nvPr/>
        </p:nvSpPr>
        <p:spPr>
          <a:xfrm rot="-5400000">
            <a:off x="249418" y="5174182"/>
            <a:ext cx="840738" cy="34914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3997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004" u="none" cap="none" strike="noStrike">
                <a:solidFill>
                  <a:srgbClr val="1E605C"/>
                </a:solidFill>
                <a:latin typeface="Alice"/>
                <a:ea typeface="Alice"/>
                <a:cs typeface="Alice"/>
                <a:sym typeface="Alice"/>
              </a:rPr>
              <a:t>THU</a:t>
            </a:r>
            <a:endParaRPr/>
          </a:p>
        </p:txBody>
      </p:sp>
      <p:sp>
        <p:nvSpPr>
          <p:cNvPr id="280" name="Google Shape;280;p9"/>
          <p:cNvSpPr txBox="1"/>
          <p:nvPr/>
        </p:nvSpPr>
        <p:spPr>
          <a:xfrm rot="-5400000">
            <a:off x="249418" y="7630496"/>
            <a:ext cx="840738" cy="34914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3997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004" u="none" cap="none" strike="noStrike">
                <a:solidFill>
                  <a:srgbClr val="1E605C"/>
                </a:solidFill>
                <a:latin typeface="Alice"/>
                <a:ea typeface="Alice"/>
                <a:cs typeface="Alice"/>
                <a:sym typeface="Alice"/>
              </a:rPr>
              <a:t>SAT</a:t>
            </a:r>
            <a:endParaRPr/>
          </a:p>
        </p:txBody>
      </p:sp>
      <p:sp>
        <p:nvSpPr>
          <p:cNvPr id="281" name="Google Shape;281;p9"/>
          <p:cNvSpPr txBox="1"/>
          <p:nvPr/>
        </p:nvSpPr>
        <p:spPr>
          <a:xfrm rot="-5400000">
            <a:off x="249418" y="8858654"/>
            <a:ext cx="840738" cy="34914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3997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004" u="none" cap="none" strike="noStrike">
                <a:solidFill>
                  <a:srgbClr val="1E605C"/>
                </a:solidFill>
                <a:latin typeface="Alice"/>
                <a:ea typeface="Alice"/>
                <a:cs typeface="Alice"/>
                <a:sym typeface="Alice"/>
              </a:rPr>
              <a:t>SUN</a:t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2006-08-16T00:00:00Z</dcterms:created>
</cp:coreProperties>
</file>