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7772400" cy="100584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EBF"/>
    <a:srgbClr val="E2E2E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53" d="100"/>
          <a:sy n="5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409A9-1F72-4268-B441-E0DCE4E6518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CA3C4-C5F8-43C8-97FE-20D71E697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F773-1A5F-477B-B1E0-13D4D0C98981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A98B8-EFFA-4A57-8616-736A70B0D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05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F86E-7A8D-4F76-8910-8CF75B727F5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1DE2F-272F-48B7-808E-75F34942C4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2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B759-FBA8-40F6-99F5-ACDC5F69701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97D6C-3D43-4A82-B793-6AD127AC3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0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6633-9415-4819-BC32-F1372613D81C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30048-C0BD-4DB2-BEDA-BFF2A7D58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9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2708-38A0-45C1-B110-9886D2E1EE5D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D17AE-401C-497B-B780-D64AA9031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59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D6595-19F4-449A-A5FE-D172BA736DB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71E18-A025-45D0-AA15-D1F73857F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2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84E3-2CC1-4A8B-9CED-2E529F4E25D8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A6B16-9AF8-499F-8787-FDE6377A0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BD68-82DD-434D-BEB9-6E681756597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5D080-3D15-43D8-8AE5-C43B9309D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59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FAC8-5C37-4B46-8841-C08D1E014B2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01928-8A12-4F4C-8573-4A2C4CCFF3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99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4F7F-9864-4ABC-A9E5-0955FB4DBAF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A47A-DC9F-4088-9575-F17084AE3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5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6C4A29-654F-4569-A2CD-93977F50836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C8F9A"/>
                </a:solidFill>
              </a:defRPr>
            </a:lvl1pPr>
          </a:lstStyle>
          <a:p>
            <a:fld id="{6E10D001-6214-4B2F-9A15-7EC1A891C8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890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-833" y="0"/>
            <a:ext cx="7772399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2481943" y="490132"/>
            <a:ext cx="4531274" cy="1015663"/>
          </a:xfrm>
          <a:prstGeom prst="parallelogram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1518535" y="804315"/>
            <a:ext cx="6375544" cy="532453"/>
          </a:xfrm>
          <a:prstGeom prst="rect">
            <a:avLst/>
          </a:prstGeom>
          <a:noFill/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28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Bite Chocolate" pitchFamily="2" charset="0"/>
              </a:rPr>
              <a:t>Express Gratitude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611381" y="305017"/>
            <a:ext cx="2666998" cy="1455783"/>
          </a:xfrm>
          <a:prstGeom prst="rect">
            <a:avLst/>
          </a:prstGeom>
          <a:noFill/>
          <a:ln>
            <a:noFill/>
          </a:ln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8800" b="1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Monotype Corsiva" panose="03010101010201010101" pitchFamily="66" charset="0"/>
              </a:rPr>
              <a:t>50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BDD7C7-D057-41CC-8598-C96135225E91}"/>
              </a:ext>
            </a:extLst>
          </p:cNvPr>
          <p:cNvSpPr/>
          <p:nvPr/>
        </p:nvSpPr>
        <p:spPr>
          <a:xfrm>
            <a:off x="517095" y="1764465"/>
            <a:ext cx="6870245" cy="594009"/>
          </a:xfrm>
          <a:prstGeom prst="rect">
            <a:avLst/>
          </a:prstGeom>
          <a:noFill/>
          <a:ln>
            <a:noFill/>
          </a:ln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3200" spc="300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Bite Chocolate" pitchFamily="2" charset="0"/>
              </a:rPr>
              <a:t>Writing  Journal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0FBDC2-04DF-42AD-BF2E-CF32DB9C1428}"/>
              </a:ext>
            </a:extLst>
          </p:cNvPr>
          <p:cNvGrpSpPr/>
          <p:nvPr/>
        </p:nvGrpSpPr>
        <p:grpSpPr>
          <a:xfrm>
            <a:off x="501267" y="2740254"/>
            <a:ext cx="6809563" cy="6870695"/>
            <a:chOff x="362856" y="373742"/>
            <a:chExt cx="7010399" cy="939437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8C06659-94E0-41E9-A8EA-4BA989F962C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DDA0F8A-9D84-4E72-82FE-9A689AF28E21}"/>
                </a:ext>
              </a:extLst>
            </p:cNvPr>
            <p:cNvGrpSpPr/>
            <p:nvPr/>
          </p:nvGrpSpPr>
          <p:grpSpPr>
            <a:xfrm>
              <a:off x="638628" y="1716834"/>
              <a:ext cx="6458858" cy="7413685"/>
              <a:chOff x="638628" y="1716834"/>
              <a:chExt cx="6458858" cy="7413685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3738E74-EC33-45F3-B613-7E8E1DBC15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71683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B88BEDB-B9E6-4D63-91D7-CB68A0545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7252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B1213D2-FFB4-4875-B11C-CB9A82D574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970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D55F563-8FA7-495F-8DDA-47F167C60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0117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8AB1955-0A3B-42DE-94B7-52B022FAC7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3070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5D24189-074C-486E-9EA5-C9056FEE2E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88657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1772B1D-4F37-4291-BC2B-BDFF02E1E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8D47BB6-5A0D-4256-B02B-40415B0324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95B3C7A0-0D29-4CF8-AF06-73BFE4C8A4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58519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E5DF5E0-570D-46B3-8512-EC5E1CE64F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13051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7" name="Picture 4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20E28D65-99C9-480D-92D2-5678A9C664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43908" y="8799988"/>
            <a:ext cx="1650145" cy="125841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2294576-5853-4CF9-9BF3-9DD67B9714F4}"/>
              </a:ext>
            </a:extLst>
          </p:cNvPr>
          <p:cNvSpPr txBox="1"/>
          <p:nvPr/>
        </p:nvSpPr>
        <p:spPr>
          <a:xfrm>
            <a:off x="660920" y="3054504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1. List 3 things that you are grateful for right now</a:t>
            </a:r>
            <a:endParaRPr lang="en-PH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09598E-696E-4533-AA09-87F50E84F23A}"/>
              </a:ext>
            </a:extLst>
          </p:cNvPr>
          <p:cNvSpPr txBox="1"/>
          <p:nvPr/>
        </p:nvSpPr>
        <p:spPr>
          <a:xfrm>
            <a:off x="689950" y="444885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2. Write about a happy childhood memory</a:t>
            </a:r>
            <a:endParaRPr lang="en-PH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AAFC9F-E700-44A8-9C77-F07DEE30A569}"/>
              </a:ext>
            </a:extLst>
          </p:cNvPr>
          <p:cNvSpPr txBox="1"/>
          <p:nvPr/>
        </p:nvSpPr>
        <p:spPr>
          <a:xfrm>
            <a:off x="726443" y="5773515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3. Write about something good that has happened to you recently</a:t>
            </a:r>
            <a:endParaRPr lang="en-PH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C65B67-C829-4D69-9DD0-C8B33DEDE5BB}"/>
              </a:ext>
            </a:extLst>
          </p:cNvPr>
          <p:cNvSpPr txBox="1"/>
          <p:nvPr/>
        </p:nvSpPr>
        <p:spPr>
          <a:xfrm>
            <a:off x="721090" y="6950607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4. My biggest accomplishment in life is…</a:t>
            </a:r>
            <a:endParaRPr lang="en-PH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25F582-18C7-404C-AC0F-858BF9AAF70C}"/>
              </a:ext>
            </a:extLst>
          </p:cNvPr>
          <p:cNvSpPr txBox="1"/>
          <p:nvPr/>
        </p:nvSpPr>
        <p:spPr>
          <a:xfrm>
            <a:off x="721092" y="8122032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5. List 3-5 things you are doing well at the moment</a:t>
            </a:r>
            <a:endParaRPr lang="en-PH" sz="1400" dirty="0"/>
          </a:p>
        </p:txBody>
      </p:sp>
    </p:spTree>
    <p:extLst>
      <p:ext uri="{BB962C8B-B14F-4D97-AF65-F5344CB8AC3E}">
        <p14:creationId xmlns:p14="http://schemas.microsoft.com/office/powerpoint/2010/main" val="90893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46. Look around you. Now write down everything you can see that you appreciate and are grateful for.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47. Something I have bought recently that I am thankful for is…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48. What mistake have you made that you are now grateful for?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89" y="6094332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49. List 3 different ways to say thank you.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50. What does it mean to you to feel cozy and safe? 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714383" y="8549368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2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6. Write about something nice you have done for somebody recently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7. Write about your favorite scent. What is it and how does it make you feel?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8. Compare your life now to your old life. How have things improved over the years?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89" y="6094332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9. Who is your role model and why do you look up to them?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10. What qualities do you admire in other people and why?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714383" y="8549368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5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11. In the next 24 hours, I can pamper myself by…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12. Write down 3 ways you can be kinder today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13. What qualities do other people really like about you?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90" y="6094332"/>
            <a:ext cx="62923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14. Write about your favorite part of your daily routine. Why do you like it so much?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15. What is your favorite vacation destination and why?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43908" y="87999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4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16. Write a list of 5-10 things that you are looking forward to over the next year.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17. When was the last time you really laughed and why?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18. What is one thing that your job has taught you?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89" y="6094332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19. Write about a time a stranger did something nice for you.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20. When I need to talk or rely on someone, I can always call…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714383" y="8549368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71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21. One aspect of my health that I am grateful for is…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22. Write about your favorite habit and how it helps you.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23. Describe your perfect day. What would you do, and where would you go?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90" y="6094332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24. Write about a funny video you recently saw and explain it.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25. Write a list of your best qualities.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43908" y="87999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0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26. After work, what do you look forward to the most?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27. What do you have now, that you didn’t have a year ago?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28. What 3 things never fail to make you smile?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89" y="6094332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29. The things I most appreciate about my life are…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30. What are some things you use or own that make your life easier?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714383" y="8549368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7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31. Today was a great day because… 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32. What is your favorite book you have read and why?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33. Do you have a pet that you are thankful for?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90" y="6094332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34. My favorite way to move my body is…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35. Write about your favorite person. Why are they your favorite?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43908" y="87999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0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36. When I feel down, the one thing that really cheers me up is…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37. One thing I have succeeded in that I didn’t think I would is…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38. Write down something you appreciate about your work.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89" y="6094332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39. Write about something good that has happened within your community.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40. One thing I am really looking forward to is…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714383" y="8549368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3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501267" y="478971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732051" y="93529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41. Look outside. What are you grateful for in nature? Write it down.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788719" y="2648822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42. Write about something you own that makes your life easier.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788719" y="4290438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43. List some of the ways you could help others.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736490" y="6094332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44. Did you have a teacher or mentor that you are grateful for?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788718" y="778871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rgbClr val="354042"/>
                </a:solidFill>
                <a:effectLst/>
              </a:rPr>
              <a:t>45. Name a tradition you once hated but are now grateful for.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43908" y="87999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4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ressGratitude">
      <a:dk1>
        <a:srgbClr val="1E605C"/>
      </a:dk1>
      <a:lt1>
        <a:srgbClr val="F8F9FB"/>
      </a:lt1>
      <a:dk2>
        <a:srgbClr val="6CCEBF"/>
      </a:dk2>
      <a:lt2>
        <a:srgbClr val="B0F9F0"/>
      </a:lt2>
      <a:accent1>
        <a:srgbClr val="1E605C"/>
      </a:accent1>
      <a:accent2>
        <a:srgbClr val="E2E2E2"/>
      </a:accent2>
      <a:accent3>
        <a:srgbClr val="354042"/>
      </a:accent3>
      <a:accent4>
        <a:srgbClr val="4B807D"/>
      </a:accent4>
      <a:accent5>
        <a:srgbClr val="AAAAAA"/>
      </a:accent5>
      <a:accent6>
        <a:srgbClr val="803558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5BFFDF-766D-45CF-8134-C2FB6D851BB9}" vid="{26674E2E-F526-4B76-9CD3-A5694154B9C8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  <wetp:taskpane dockstate="right" visibility="0" width="350" row="6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4E97A4E1-B2F6-4870-91CA-EAD644D5B26A}">
  <we:reference id="wa104381063" version="1.0.0.1" store="en-US" storeType="OMEX"/>
  <we:alternateReferences/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A0E191FD-0017-4D59-A0CF-36B72B58A9DD}">
  <we:reference id="wa104178141" version="4.3.3.0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ExpressGratitudeTEMPLATE</Template>
  <TotalTime>42</TotalTime>
  <Words>694</Words>
  <Application>Microsoft Office PowerPoint</Application>
  <PresentationFormat>Custom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Bite Chocolate</vt:lpstr>
      <vt:lpstr>Consolas</vt:lpstr>
      <vt:lpstr>Monotype Corsiva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Alona Tecson</dc:creator>
  <cp:lastModifiedBy>Alona Tecson</cp:lastModifiedBy>
  <cp:revision>1</cp:revision>
  <dcterms:created xsi:type="dcterms:W3CDTF">2021-08-04T09:54:28Z</dcterms:created>
  <dcterms:modified xsi:type="dcterms:W3CDTF">2021-08-04T10:37:20Z</dcterms:modified>
</cp:coreProperties>
</file>