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webextensions/webextension2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</p:sldIdLst>
  <p:sldSz cx="6858000" cy="9906000" type="A4"/>
  <p:notesSz cx="6858000" cy="9144000"/>
  <p:defaultTextStyle>
    <a:defPPr>
      <a:defRPr lang="en-US"/>
    </a:defPPr>
    <a:lvl1pPr algn="l" defTabSz="429814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29814" algn="l" defTabSz="429814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859627" algn="l" defTabSz="429814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289441" algn="l" defTabSz="429814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719255" algn="l" defTabSz="429814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149069" algn="l" defTabSz="859627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6pPr>
    <a:lvl7pPr marL="2578882" algn="l" defTabSz="859627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7pPr>
    <a:lvl8pPr marL="3008696" algn="l" defTabSz="859627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8pPr>
    <a:lvl9pPr marL="3438510" algn="l" defTabSz="859627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CEBF"/>
    <a:srgbClr val="E2E2E2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21" autoAdjust="0"/>
    <p:restoredTop sz="94660"/>
  </p:normalViewPr>
  <p:slideViewPr>
    <p:cSldViewPr snapToGrid="0">
      <p:cViewPr varScale="1">
        <p:scale>
          <a:sx n="77" d="100"/>
          <a:sy n="77" d="100"/>
        </p:scale>
        <p:origin x="2940" y="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2"/>
            <a:ext cx="5829300" cy="3448755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A409A9-1F72-4268-B441-E0DCE4E6518B}" type="datetimeFigureOut">
              <a:rPr lang="en-US"/>
              <a:pPr>
                <a:defRPr/>
              </a:pPr>
              <a:t>8/10/2021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2CA3C4-C5F8-43C8-97FE-20D71E6974A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5276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9F773-1A5F-477B-B1E0-13D4D0C98981}" type="datetimeFigureOut">
              <a:rPr lang="en-US"/>
              <a:pPr>
                <a:defRPr/>
              </a:pPr>
              <a:t>8/10/2021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AA98B8-EFFA-4A57-8616-736A70B0D5A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8059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4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4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4CF86E-7A8D-4F76-8910-8CF75B727F50}" type="datetimeFigureOut">
              <a:rPr lang="en-US"/>
              <a:pPr>
                <a:defRPr/>
              </a:pPr>
              <a:t>8/10/2021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11DE2F-272F-48B7-808E-75F34942C49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223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5B759-FBA8-40F6-99F5-ACDC5F697010}" type="datetimeFigureOut">
              <a:rPr lang="en-US"/>
              <a:pPr>
                <a:defRPr/>
              </a:pPr>
              <a:t>8/10/2021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B97D6C-3D43-4A82-B793-6AD127AC366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401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7" y="2469624"/>
            <a:ext cx="5915025" cy="4120620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7" y="6629227"/>
            <a:ext cx="5915025" cy="2166937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F6633-9415-4819-BC32-F1372613D81C}" type="datetimeFigureOut">
              <a:rPr lang="en-US"/>
              <a:pPr>
                <a:defRPr/>
              </a:pPr>
              <a:t>8/10/2021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E30048-C0BD-4DB2-BEDA-BFF2A7D588D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4899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682708-38A0-45C1-B110-9886D2E1EE5D}" type="datetimeFigureOut">
              <a:rPr lang="en-US"/>
              <a:pPr>
                <a:defRPr/>
              </a:pPr>
              <a:t>8/10/2021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AD17AE-401C-497B-B780-D64AA90311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7596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6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2" y="2428347"/>
            <a:ext cx="2901255" cy="1190095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2" y="3618442"/>
            <a:ext cx="2901255" cy="53221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D6595-19F4-449A-A5FE-D172BA736DBB}" type="datetimeFigureOut">
              <a:rPr lang="en-US"/>
              <a:pPr>
                <a:defRPr/>
              </a:pPr>
              <a:t>8/10/2021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471E18-A025-45D0-AA15-D1F73857FB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4259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D84E3-2CC1-4A8B-9CED-2E529F4E25D8}" type="datetimeFigureOut">
              <a:rPr lang="en-US"/>
              <a:pPr>
                <a:defRPr/>
              </a:pPr>
              <a:t>8/10/2021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3A6B16-9AF8-499F-8787-FDE6377A037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82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34BD68-82DD-434D-BEB9-6E6817565972}" type="datetimeFigureOut">
              <a:rPr lang="en-US"/>
              <a:pPr>
                <a:defRPr/>
              </a:pPr>
              <a:t>8/10/2021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D5D080-3D15-43D8-8AE5-C43B9309D4C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1594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4"/>
            <a:ext cx="3471863" cy="7039680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1"/>
            <a:ext cx="2211883" cy="5505627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CCFAC8-5C37-4B46-8841-C08D1E014B2E}" type="datetimeFigureOut">
              <a:rPr lang="en-US"/>
              <a:pPr>
                <a:defRPr/>
              </a:pPr>
              <a:t>8/10/2021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401928-8A12-4F4C-8573-4A2C4CCFF3A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0998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4"/>
            <a:ext cx="3471863" cy="7039680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1"/>
            <a:ext cx="2211883" cy="5505627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14F7F-9864-4ABC-A9E5-0955FB4DBAFE}" type="datetimeFigureOut">
              <a:rPr lang="en-US"/>
              <a:pPr>
                <a:defRPr/>
              </a:pPr>
              <a:t>8/10/2021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D6A47A-DC9F-4088-9575-F17084AE31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1501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2049" y="526883"/>
            <a:ext cx="5913904" cy="19152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049" y="2637535"/>
            <a:ext cx="5913904" cy="62850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2049" y="9182125"/>
            <a:ext cx="1542209" cy="5268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66C4A29-654F-4569-A2CD-93977F508362}" type="datetimeFigureOut">
              <a:rPr lang="en-US"/>
              <a:pPr>
                <a:defRPr/>
              </a:pPr>
              <a:t>8/10/2021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993" y="9182125"/>
            <a:ext cx="2314015" cy="5268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02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743" y="9182125"/>
            <a:ext cx="1542210" cy="526881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AC8F9A"/>
                </a:solidFill>
              </a:defRPr>
            </a:lvl1pPr>
          </a:lstStyle>
          <a:p>
            <a:fld id="{6E10D001-6214-4B2F-9A15-7EC1A891C8B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onsolas" panose="020B0609020204030204" pitchFamily="49" charset="0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onsolas" panose="020B0609020204030204" pitchFamily="49" charset="0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onsolas" panose="020B0609020204030204" pitchFamily="49" charset="0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onsolas" panose="020B0609020204030204" pitchFamily="49" charset="0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onsolas" panose="020B0609020204030204" pitchFamily="49" charset="0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onsolas" panose="020B0609020204030204" pitchFamily="49" charset="0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onsolas" panose="020B0609020204030204" pitchFamily="49" charset="0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onsolas" panose="020B0609020204030204" pitchFamily="49" charset="0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5890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D4570D4B-06E1-41DB-87E5-CDE367902945}"/>
              </a:ext>
            </a:extLst>
          </p:cNvPr>
          <p:cNvGrpSpPr/>
          <p:nvPr/>
        </p:nvGrpSpPr>
        <p:grpSpPr>
          <a:xfrm>
            <a:off x="-458033" y="-76200"/>
            <a:ext cx="7772399" cy="10058400"/>
            <a:chOff x="368491" y="0"/>
            <a:chExt cx="7034614" cy="100584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AE1D467-AAC8-47A5-B1AA-B7AAB8143C57}"/>
                </a:ext>
              </a:extLst>
            </p:cNvPr>
            <p:cNvSpPr/>
            <p:nvPr/>
          </p:nvSpPr>
          <p:spPr>
            <a:xfrm>
              <a:off x="3684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2D292AA-5D07-499D-855C-56F4EF49734D}"/>
                </a:ext>
              </a:extLst>
            </p:cNvPr>
            <p:cNvSpPr/>
            <p:nvPr/>
          </p:nvSpPr>
          <p:spPr>
            <a:xfrm>
              <a:off x="134378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9356941-7A1A-480D-B871-0E6D7AE6D550}"/>
                </a:ext>
              </a:extLst>
            </p:cNvPr>
            <p:cNvSpPr/>
            <p:nvPr/>
          </p:nvSpPr>
          <p:spPr>
            <a:xfrm>
              <a:off x="239007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D481A3B-3495-465E-BD8D-BCE5B3F053F0}"/>
                </a:ext>
              </a:extLst>
            </p:cNvPr>
            <p:cNvSpPr/>
            <p:nvPr/>
          </p:nvSpPr>
          <p:spPr>
            <a:xfrm>
              <a:off x="348867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CE23101-38BF-4B3D-A436-2A27F42B9DB7}"/>
                </a:ext>
              </a:extLst>
            </p:cNvPr>
            <p:cNvSpPr/>
            <p:nvPr/>
          </p:nvSpPr>
          <p:spPr>
            <a:xfrm>
              <a:off x="462214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2C82691-230F-4064-9492-AAC3C6C3FC88}"/>
                </a:ext>
              </a:extLst>
            </p:cNvPr>
            <p:cNvSpPr/>
            <p:nvPr/>
          </p:nvSpPr>
          <p:spPr>
            <a:xfrm>
              <a:off x="575562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3538017-4E5F-4060-BD3A-78FD4A9C3988}"/>
                </a:ext>
              </a:extLst>
            </p:cNvPr>
            <p:cNvSpPr/>
            <p:nvPr/>
          </p:nvSpPr>
          <p:spPr>
            <a:xfrm>
              <a:off x="68590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</p:grpSp>
      <p:sp>
        <p:nvSpPr>
          <p:cNvPr id="24" name="Parallelogram 23">
            <a:extLst>
              <a:ext uri="{FF2B5EF4-FFF2-40B4-BE49-F238E27FC236}">
                <a16:creationId xmlns:a16="http://schemas.microsoft.com/office/drawing/2014/main" id="{72C2F003-B431-4793-866A-12ADBCFE7C83}"/>
              </a:ext>
            </a:extLst>
          </p:cNvPr>
          <p:cNvSpPr/>
          <p:nvPr/>
        </p:nvSpPr>
        <p:spPr>
          <a:xfrm>
            <a:off x="2024743" y="413933"/>
            <a:ext cx="4531274" cy="1015663"/>
          </a:xfrm>
          <a:prstGeom prst="parallelogram">
            <a:avLst/>
          </a:prstGeom>
          <a:solidFill>
            <a:srgbClr val="6CCE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6AD0ACF-E285-4418-9620-B63CF1F01919}"/>
              </a:ext>
            </a:extLst>
          </p:cNvPr>
          <p:cNvSpPr/>
          <p:nvPr/>
        </p:nvSpPr>
        <p:spPr>
          <a:xfrm>
            <a:off x="1061335" y="728116"/>
            <a:ext cx="6375544" cy="532453"/>
          </a:xfrm>
          <a:prstGeom prst="rect">
            <a:avLst/>
          </a:prstGeom>
          <a:noFill/>
        </p:spPr>
        <p:txBody>
          <a:bodyPr wrap="square" lIns="100584" tIns="50292" rIns="100584" bIns="50292">
            <a:spAutoFit/>
          </a:bodyPr>
          <a:lstStyle/>
          <a:p>
            <a:pPr algn="ctr"/>
            <a:r>
              <a:rPr lang="en-US" sz="2800" dirty="0">
                <a:ln w="1016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Bite Chocolate" pitchFamily="2" charset="0"/>
              </a:rPr>
              <a:t>Express Gratitude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420F859-0DFB-420E-8FEF-5E685BB1C36E}"/>
              </a:ext>
            </a:extLst>
          </p:cNvPr>
          <p:cNvSpPr/>
          <p:nvPr/>
        </p:nvSpPr>
        <p:spPr>
          <a:xfrm>
            <a:off x="154181" y="228818"/>
            <a:ext cx="2666998" cy="1455783"/>
          </a:xfrm>
          <a:prstGeom prst="rect">
            <a:avLst/>
          </a:prstGeom>
          <a:noFill/>
          <a:ln>
            <a:noFill/>
          </a:ln>
        </p:spPr>
        <p:txBody>
          <a:bodyPr wrap="square" lIns="100584" tIns="50292" rIns="100584" bIns="50292">
            <a:spAutoFit/>
          </a:bodyPr>
          <a:lstStyle/>
          <a:p>
            <a:pPr algn="ctr"/>
            <a:r>
              <a:rPr lang="en-US" sz="8800" b="1" dirty="0">
                <a:ln w="10160">
                  <a:noFill/>
                  <a:prstDash val="solid"/>
                </a:ln>
                <a:solidFill>
                  <a:srgbClr val="354042"/>
                </a:solidFill>
                <a:latin typeface="Monotype Corsiva" panose="03010101010201010101" pitchFamily="66" charset="0"/>
              </a:rPr>
              <a:t>50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8BDD7C7-D057-41CC-8598-C96135225E91}"/>
              </a:ext>
            </a:extLst>
          </p:cNvPr>
          <p:cNvSpPr/>
          <p:nvPr/>
        </p:nvSpPr>
        <p:spPr>
          <a:xfrm>
            <a:off x="59896" y="1688266"/>
            <a:ext cx="6870245" cy="594009"/>
          </a:xfrm>
          <a:prstGeom prst="rect">
            <a:avLst/>
          </a:prstGeom>
          <a:noFill/>
          <a:ln>
            <a:noFill/>
          </a:ln>
        </p:spPr>
        <p:txBody>
          <a:bodyPr wrap="square" lIns="100584" tIns="50292" rIns="100584" bIns="50292">
            <a:spAutoFit/>
          </a:bodyPr>
          <a:lstStyle/>
          <a:p>
            <a:pPr algn="ctr"/>
            <a:r>
              <a:rPr lang="en-US" sz="3200" spc="300" dirty="0">
                <a:ln w="10160">
                  <a:noFill/>
                  <a:prstDash val="solid"/>
                </a:ln>
                <a:solidFill>
                  <a:srgbClr val="354042"/>
                </a:solidFill>
                <a:latin typeface="Bite Chocolate" pitchFamily="2" charset="0"/>
              </a:rPr>
              <a:t>Writing  Journal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20FBDC2-04DF-42AD-BF2E-CF32DB9C1428}"/>
              </a:ext>
            </a:extLst>
          </p:cNvPr>
          <p:cNvGrpSpPr/>
          <p:nvPr/>
        </p:nvGrpSpPr>
        <p:grpSpPr>
          <a:xfrm>
            <a:off x="44068" y="2664055"/>
            <a:ext cx="6809563" cy="6870695"/>
            <a:chOff x="362856" y="373742"/>
            <a:chExt cx="7010399" cy="9394372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E8C06659-94E0-41E9-A8EA-4BA989F962C4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502920">
                <a:defRPr/>
              </a:pPr>
              <a:endParaRPr lang="en-PH" dirty="0">
                <a:solidFill>
                  <a:srgbClr val="F8F9FB"/>
                </a:solidFill>
                <a:latin typeface="Arial" panose="020B0604020202020204"/>
              </a:endParaRPr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0DDA0F8A-9D84-4E72-82FE-9A689AF28E21}"/>
                </a:ext>
              </a:extLst>
            </p:cNvPr>
            <p:cNvGrpSpPr/>
            <p:nvPr/>
          </p:nvGrpSpPr>
          <p:grpSpPr>
            <a:xfrm>
              <a:off x="638628" y="1716834"/>
              <a:ext cx="6458858" cy="7413685"/>
              <a:chOff x="638628" y="1716834"/>
              <a:chExt cx="6458858" cy="7413685"/>
            </a:xfrm>
          </p:grpSpPr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3738E74-EC33-45F3-B613-7E8E1DBC156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71683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6B88BEDB-B9E6-4D63-91D7-CB68A0545A0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27252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4B1213D2-FFB4-4875-B11C-CB9A82D5742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49705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3D55F563-8FA7-495F-8DDA-47F167C60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0117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18AB1955-0A3B-42DE-94B7-52B022FAC7C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53070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5D24189-074C-486E-9EA5-C9056FEE2EA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88657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31772B1D-4F37-4291-BC2B-BDFF02E1EF9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6892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C8D47BB6-5A0D-4256-B02B-40415B03245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5059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95B3C7A0-0D29-4CF8-AF06-73BFE4C8A4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58519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6E5DF5E0-570D-46B3-8512-EC5E1CE64F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913051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47" name="Picture 46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20E28D65-99C9-480D-92D2-5678A9C664B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50" r="61569" b="7210"/>
          <a:stretch/>
        </p:blipFill>
        <p:spPr>
          <a:xfrm>
            <a:off x="-601108" y="8723788"/>
            <a:ext cx="1650145" cy="1258412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E2294576-5853-4CF9-9BF3-9DD67B9714F4}"/>
              </a:ext>
            </a:extLst>
          </p:cNvPr>
          <p:cNvSpPr txBox="1"/>
          <p:nvPr/>
        </p:nvSpPr>
        <p:spPr>
          <a:xfrm>
            <a:off x="203721" y="2978305"/>
            <a:ext cx="68095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54042"/>
                </a:solidFill>
              </a:rPr>
              <a:t>1. List 3 things that you are grateful for right now</a:t>
            </a:r>
            <a:endParaRPr lang="en-PH" sz="140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609598E-696E-4533-AA09-87F50E84F23A}"/>
              </a:ext>
            </a:extLst>
          </p:cNvPr>
          <p:cNvSpPr txBox="1"/>
          <p:nvPr/>
        </p:nvSpPr>
        <p:spPr>
          <a:xfrm>
            <a:off x="232751" y="4372654"/>
            <a:ext cx="68095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54042"/>
                </a:solidFill>
              </a:rPr>
              <a:t>2. Write about a happy childhood memory</a:t>
            </a:r>
            <a:endParaRPr lang="en-PH" sz="140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2AAFC9F-E700-44A8-9C77-F07DEE30A569}"/>
              </a:ext>
            </a:extLst>
          </p:cNvPr>
          <p:cNvSpPr txBox="1"/>
          <p:nvPr/>
        </p:nvSpPr>
        <p:spPr>
          <a:xfrm>
            <a:off x="269244" y="5697316"/>
            <a:ext cx="68095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54042"/>
                </a:solidFill>
              </a:rPr>
              <a:t>3. Write about something good that has happened to you recently</a:t>
            </a:r>
            <a:endParaRPr lang="en-PH" sz="14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8C65B67-C829-4D69-9DD0-C8B33DEDE5BB}"/>
              </a:ext>
            </a:extLst>
          </p:cNvPr>
          <p:cNvSpPr txBox="1"/>
          <p:nvPr/>
        </p:nvSpPr>
        <p:spPr>
          <a:xfrm>
            <a:off x="263891" y="6874408"/>
            <a:ext cx="68095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54042"/>
                </a:solidFill>
              </a:rPr>
              <a:t>4. My biggest accomplishment in life is…</a:t>
            </a:r>
            <a:endParaRPr lang="en-PH" sz="1400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425F582-18C7-404C-AC0F-858BF9AAF70C}"/>
              </a:ext>
            </a:extLst>
          </p:cNvPr>
          <p:cNvSpPr txBox="1"/>
          <p:nvPr/>
        </p:nvSpPr>
        <p:spPr>
          <a:xfrm>
            <a:off x="263893" y="8045833"/>
            <a:ext cx="68095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54042"/>
                </a:solidFill>
              </a:rPr>
              <a:t>5. List 3-5 things you are doing well at the moment</a:t>
            </a:r>
            <a:endParaRPr lang="en-PH" sz="1400" dirty="0"/>
          </a:p>
        </p:txBody>
      </p:sp>
    </p:spTree>
    <p:extLst>
      <p:ext uri="{BB962C8B-B14F-4D97-AF65-F5344CB8AC3E}">
        <p14:creationId xmlns:p14="http://schemas.microsoft.com/office/powerpoint/2010/main" val="9089368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FF53507B-FAE3-4406-8B0A-4778AFB0643A}"/>
              </a:ext>
            </a:extLst>
          </p:cNvPr>
          <p:cNvGrpSpPr/>
          <p:nvPr/>
        </p:nvGrpSpPr>
        <p:grpSpPr>
          <a:xfrm>
            <a:off x="-457200" y="-76200"/>
            <a:ext cx="7772399" cy="10058400"/>
            <a:chOff x="368491" y="0"/>
            <a:chExt cx="7034614" cy="10058400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D3FA09CF-A1FD-4659-BB4E-AC05C74BD64F}"/>
                </a:ext>
              </a:extLst>
            </p:cNvPr>
            <p:cNvSpPr/>
            <p:nvPr/>
          </p:nvSpPr>
          <p:spPr>
            <a:xfrm>
              <a:off x="3684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92CE1D42-81C0-4572-B74A-62472F3DC1C8}"/>
                </a:ext>
              </a:extLst>
            </p:cNvPr>
            <p:cNvSpPr/>
            <p:nvPr/>
          </p:nvSpPr>
          <p:spPr>
            <a:xfrm>
              <a:off x="134378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0CB16BD1-2829-4F07-A9FE-BD968A94B64C}"/>
                </a:ext>
              </a:extLst>
            </p:cNvPr>
            <p:cNvSpPr/>
            <p:nvPr/>
          </p:nvSpPr>
          <p:spPr>
            <a:xfrm>
              <a:off x="239007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D809B715-8884-4813-B6BE-375491DDF2B9}"/>
                </a:ext>
              </a:extLst>
            </p:cNvPr>
            <p:cNvSpPr/>
            <p:nvPr/>
          </p:nvSpPr>
          <p:spPr>
            <a:xfrm>
              <a:off x="348867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78B10944-19A1-4592-BD65-0A0F3810303C}"/>
                </a:ext>
              </a:extLst>
            </p:cNvPr>
            <p:cNvSpPr/>
            <p:nvPr/>
          </p:nvSpPr>
          <p:spPr>
            <a:xfrm>
              <a:off x="462214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361B3658-2314-424D-B420-306998488DCF}"/>
                </a:ext>
              </a:extLst>
            </p:cNvPr>
            <p:cNvSpPr/>
            <p:nvPr/>
          </p:nvSpPr>
          <p:spPr>
            <a:xfrm>
              <a:off x="575562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FED0CDAF-9CC3-448C-BB8A-D67EB147EC44}"/>
                </a:ext>
              </a:extLst>
            </p:cNvPr>
            <p:cNvSpPr/>
            <p:nvPr/>
          </p:nvSpPr>
          <p:spPr>
            <a:xfrm>
              <a:off x="68590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E5216C0B-0DCE-4CFD-A22F-47A30757CC09}"/>
              </a:ext>
            </a:extLst>
          </p:cNvPr>
          <p:cNvGrpSpPr/>
          <p:nvPr/>
        </p:nvGrpSpPr>
        <p:grpSpPr>
          <a:xfrm>
            <a:off x="44068" y="402772"/>
            <a:ext cx="6809563" cy="9131979"/>
            <a:chOff x="362856" y="373742"/>
            <a:chExt cx="7010399" cy="9394372"/>
          </a:xfrm>
        </p:grpSpPr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97378F9C-ADA6-4E12-B297-4E0C66C370BB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502920">
                <a:defRPr/>
              </a:pPr>
              <a:endParaRPr lang="en-PH" dirty="0">
                <a:solidFill>
                  <a:srgbClr val="F8F9FB"/>
                </a:solidFill>
                <a:latin typeface="Arial" panose="020B0604020202020204"/>
              </a:endParaRPr>
            </a:p>
          </p:txBody>
        </p: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1614FA78-3533-4E84-8E75-711F19D704A9}"/>
                </a:ext>
              </a:extLst>
            </p:cNvPr>
            <p:cNvGrpSpPr/>
            <p:nvPr/>
          </p:nvGrpSpPr>
          <p:grpSpPr>
            <a:xfrm>
              <a:off x="638628" y="1627248"/>
              <a:ext cx="6458858" cy="7622719"/>
              <a:chOff x="638628" y="1627248"/>
              <a:chExt cx="6458858" cy="7622719"/>
            </a:xfrm>
          </p:grpSpPr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6DF86BC3-0785-4B15-A80C-91FF62C921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62724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A1F231FC-F274-4AB0-9872-3B8F82CFD6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18293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15D98CF8-C0A7-4247-8E83-9215A392EFE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34774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FBA12964-A62C-42FB-92AC-624DB5316E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6241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>
                <a:extLst>
                  <a:ext uri="{FF2B5EF4-FFF2-40B4-BE49-F238E27FC236}">
                    <a16:creationId xmlns:a16="http://schemas.microsoft.com/office/drawing/2014/main" id="{B0B39863-6415-44FA-8D05-946A9EC0E4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508307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>
                <a:extLst>
                  <a:ext uri="{FF2B5EF4-FFF2-40B4-BE49-F238E27FC236}">
                    <a16:creationId xmlns:a16="http://schemas.microsoft.com/office/drawing/2014/main" id="{F21BE3C1-A7B7-4088-BF31-2D12AA5CAA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66261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031B776D-3DE5-490B-BE98-C313E275627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6892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322C451C-FA31-4BBB-8455-70521207A8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5059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4BEA3E6E-C0B0-4E81-A005-865E88ED6A8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70464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>
                <a:extLst>
                  <a:ext uri="{FF2B5EF4-FFF2-40B4-BE49-F238E27FC236}">
                    <a16:creationId xmlns:a16="http://schemas.microsoft.com/office/drawing/2014/main" id="{14FEA1DD-572A-41F2-95E0-ED372996FF9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924996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3" name="TextBox 102">
            <a:extLst>
              <a:ext uri="{FF2B5EF4-FFF2-40B4-BE49-F238E27FC236}">
                <a16:creationId xmlns:a16="http://schemas.microsoft.com/office/drawing/2014/main" id="{536FA4E5-91A6-4FBF-AC0F-7E8AC8422EBC}"/>
              </a:ext>
            </a:extLst>
          </p:cNvPr>
          <p:cNvSpPr txBox="1"/>
          <p:nvPr/>
        </p:nvSpPr>
        <p:spPr>
          <a:xfrm>
            <a:off x="274852" y="859098"/>
            <a:ext cx="680956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54042"/>
                </a:solidFill>
              </a:rPr>
              <a:t>46. Look around you. Now write down everything you can see that you appreciate and are grateful for.</a:t>
            </a:r>
            <a:endParaRPr lang="en-PH" sz="1400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EA959723-E146-4016-8DFB-DCDE724D80DC}"/>
              </a:ext>
            </a:extLst>
          </p:cNvPr>
          <p:cNvSpPr txBox="1"/>
          <p:nvPr/>
        </p:nvSpPr>
        <p:spPr>
          <a:xfrm>
            <a:off x="331519" y="2572623"/>
            <a:ext cx="62542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54042"/>
                </a:solidFill>
              </a:rPr>
              <a:t>47. Something I have bought recently that I am thankful for is…</a:t>
            </a:r>
            <a:endParaRPr lang="en-PH" sz="1400" dirty="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B461A55C-A81C-4C94-BB51-212361604085}"/>
              </a:ext>
            </a:extLst>
          </p:cNvPr>
          <p:cNvSpPr txBox="1"/>
          <p:nvPr/>
        </p:nvSpPr>
        <p:spPr>
          <a:xfrm>
            <a:off x="331519" y="4214239"/>
            <a:ext cx="62542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54042"/>
                </a:solidFill>
              </a:rPr>
              <a:t>48. What mistake have you made that you are now grateful for?</a:t>
            </a:r>
            <a:endParaRPr lang="en-PH" sz="140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F375FB13-C1F3-44C9-95B0-1E61514AE466}"/>
              </a:ext>
            </a:extLst>
          </p:cNvPr>
          <p:cNvSpPr txBox="1"/>
          <p:nvPr/>
        </p:nvSpPr>
        <p:spPr>
          <a:xfrm>
            <a:off x="279290" y="6018133"/>
            <a:ext cx="68095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54042"/>
                </a:solidFill>
              </a:rPr>
              <a:t>49. List 3 different ways to say thank you.</a:t>
            </a:r>
            <a:endParaRPr lang="en-PH" sz="1400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3824FEA6-D8F2-40ED-92EF-5F459FB406A5}"/>
              </a:ext>
            </a:extLst>
          </p:cNvPr>
          <p:cNvSpPr txBox="1"/>
          <p:nvPr/>
        </p:nvSpPr>
        <p:spPr>
          <a:xfrm>
            <a:off x="331519" y="7712519"/>
            <a:ext cx="68095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54042"/>
                </a:solidFill>
              </a:rPr>
              <a:t>50. What does it mean to you to feel cozy and safe? </a:t>
            </a:r>
            <a:endParaRPr lang="en-PH" sz="1400" dirty="0"/>
          </a:p>
        </p:txBody>
      </p:sp>
      <p:pic>
        <p:nvPicPr>
          <p:cNvPr id="21" name="Picture 20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FF52EA50-8A66-467A-94D5-CD93DBD66A5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544" t="15094" r="16386" b="53346"/>
          <a:stretch/>
        </p:blipFill>
        <p:spPr>
          <a:xfrm>
            <a:off x="5257184" y="8473169"/>
            <a:ext cx="2038865" cy="1697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128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FF53507B-FAE3-4406-8B0A-4778AFB0643A}"/>
              </a:ext>
            </a:extLst>
          </p:cNvPr>
          <p:cNvGrpSpPr/>
          <p:nvPr/>
        </p:nvGrpSpPr>
        <p:grpSpPr>
          <a:xfrm>
            <a:off x="-457200" y="-76200"/>
            <a:ext cx="7772399" cy="10058400"/>
            <a:chOff x="368491" y="0"/>
            <a:chExt cx="7034614" cy="10058400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D3FA09CF-A1FD-4659-BB4E-AC05C74BD64F}"/>
                </a:ext>
              </a:extLst>
            </p:cNvPr>
            <p:cNvSpPr/>
            <p:nvPr/>
          </p:nvSpPr>
          <p:spPr>
            <a:xfrm>
              <a:off x="3684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92CE1D42-81C0-4572-B74A-62472F3DC1C8}"/>
                </a:ext>
              </a:extLst>
            </p:cNvPr>
            <p:cNvSpPr/>
            <p:nvPr/>
          </p:nvSpPr>
          <p:spPr>
            <a:xfrm>
              <a:off x="134378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0CB16BD1-2829-4F07-A9FE-BD968A94B64C}"/>
                </a:ext>
              </a:extLst>
            </p:cNvPr>
            <p:cNvSpPr/>
            <p:nvPr/>
          </p:nvSpPr>
          <p:spPr>
            <a:xfrm>
              <a:off x="239007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D809B715-8884-4813-B6BE-375491DDF2B9}"/>
                </a:ext>
              </a:extLst>
            </p:cNvPr>
            <p:cNvSpPr/>
            <p:nvPr/>
          </p:nvSpPr>
          <p:spPr>
            <a:xfrm>
              <a:off x="348867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78B10944-19A1-4592-BD65-0A0F3810303C}"/>
                </a:ext>
              </a:extLst>
            </p:cNvPr>
            <p:cNvSpPr/>
            <p:nvPr/>
          </p:nvSpPr>
          <p:spPr>
            <a:xfrm>
              <a:off x="462214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361B3658-2314-424D-B420-306998488DCF}"/>
                </a:ext>
              </a:extLst>
            </p:cNvPr>
            <p:cNvSpPr/>
            <p:nvPr/>
          </p:nvSpPr>
          <p:spPr>
            <a:xfrm>
              <a:off x="575562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FED0CDAF-9CC3-448C-BB8A-D67EB147EC44}"/>
                </a:ext>
              </a:extLst>
            </p:cNvPr>
            <p:cNvSpPr/>
            <p:nvPr/>
          </p:nvSpPr>
          <p:spPr>
            <a:xfrm>
              <a:off x="68590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E5216C0B-0DCE-4CFD-A22F-47A30757CC09}"/>
              </a:ext>
            </a:extLst>
          </p:cNvPr>
          <p:cNvGrpSpPr/>
          <p:nvPr/>
        </p:nvGrpSpPr>
        <p:grpSpPr>
          <a:xfrm>
            <a:off x="44068" y="402772"/>
            <a:ext cx="6809563" cy="9131979"/>
            <a:chOff x="362856" y="373742"/>
            <a:chExt cx="7010399" cy="9394372"/>
          </a:xfrm>
        </p:grpSpPr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97378F9C-ADA6-4E12-B297-4E0C66C370BB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502920">
                <a:defRPr/>
              </a:pPr>
              <a:endParaRPr lang="en-PH" dirty="0">
                <a:solidFill>
                  <a:srgbClr val="F8F9FB"/>
                </a:solidFill>
                <a:latin typeface="Arial" panose="020B0604020202020204"/>
              </a:endParaRPr>
            </a:p>
          </p:txBody>
        </p: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1614FA78-3533-4E84-8E75-711F19D704A9}"/>
                </a:ext>
              </a:extLst>
            </p:cNvPr>
            <p:cNvGrpSpPr/>
            <p:nvPr/>
          </p:nvGrpSpPr>
          <p:grpSpPr>
            <a:xfrm>
              <a:off x="638628" y="1627248"/>
              <a:ext cx="6458858" cy="7622719"/>
              <a:chOff x="638628" y="1627248"/>
              <a:chExt cx="6458858" cy="7622719"/>
            </a:xfrm>
          </p:grpSpPr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6DF86BC3-0785-4B15-A80C-91FF62C921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62724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A1F231FC-F274-4AB0-9872-3B8F82CFD6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18293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15D98CF8-C0A7-4247-8E83-9215A392EFE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34774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FBA12964-A62C-42FB-92AC-624DB5316E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6241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>
                <a:extLst>
                  <a:ext uri="{FF2B5EF4-FFF2-40B4-BE49-F238E27FC236}">
                    <a16:creationId xmlns:a16="http://schemas.microsoft.com/office/drawing/2014/main" id="{B0B39863-6415-44FA-8D05-946A9EC0E4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508307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>
                <a:extLst>
                  <a:ext uri="{FF2B5EF4-FFF2-40B4-BE49-F238E27FC236}">
                    <a16:creationId xmlns:a16="http://schemas.microsoft.com/office/drawing/2014/main" id="{F21BE3C1-A7B7-4088-BF31-2D12AA5CAA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66261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031B776D-3DE5-490B-BE98-C313E275627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6892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322C451C-FA31-4BBB-8455-70521207A8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5059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4BEA3E6E-C0B0-4E81-A005-865E88ED6A8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70464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>
                <a:extLst>
                  <a:ext uri="{FF2B5EF4-FFF2-40B4-BE49-F238E27FC236}">
                    <a16:creationId xmlns:a16="http://schemas.microsoft.com/office/drawing/2014/main" id="{14FEA1DD-572A-41F2-95E0-ED372996FF9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924996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3" name="TextBox 102">
            <a:extLst>
              <a:ext uri="{FF2B5EF4-FFF2-40B4-BE49-F238E27FC236}">
                <a16:creationId xmlns:a16="http://schemas.microsoft.com/office/drawing/2014/main" id="{536FA4E5-91A6-4FBF-AC0F-7E8AC8422EBC}"/>
              </a:ext>
            </a:extLst>
          </p:cNvPr>
          <p:cNvSpPr txBox="1"/>
          <p:nvPr/>
        </p:nvSpPr>
        <p:spPr>
          <a:xfrm>
            <a:off x="274852" y="859099"/>
            <a:ext cx="68095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54042"/>
                </a:solidFill>
              </a:rPr>
              <a:t>6. Write about something nice you have done for somebody recently</a:t>
            </a:r>
            <a:endParaRPr lang="en-PH" sz="1400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EA959723-E146-4016-8DFB-DCDE724D80DC}"/>
              </a:ext>
            </a:extLst>
          </p:cNvPr>
          <p:cNvSpPr txBox="1"/>
          <p:nvPr/>
        </p:nvSpPr>
        <p:spPr>
          <a:xfrm>
            <a:off x="331519" y="2572622"/>
            <a:ext cx="625424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54042"/>
                </a:solidFill>
              </a:rPr>
              <a:t>7. Write about your favorite scent. What is it and how does it make you feel?</a:t>
            </a:r>
            <a:endParaRPr lang="en-PH" sz="1400" dirty="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B461A55C-A81C-4C94-BB51-212361604085}"/>
              </a:ext>
            </a:extLst>
          </p:cNvPr>
          <p:cNvSpPr txBox="1"/>
          <p:nvPr/>
        </p:nvSpPr>
        <p:spPr>
          <a:xfrm>
            <a:off x="331519" y="4214238"/>
            <a:ext cx="625424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54042"/>
                </a:solidFill>
              </a:rPr>
              <a:t>8. Compare your life now to your old life. How have things improved over the years?</a:t>
            </a:r>
            <a:endParaRPr lang="en-PH" sz="140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F375FB13-C1F3-44C9-95B0-1E61514AE466}"/>
              </a:ext>
            </a:extLst>
          </p:cNvPr>
          <p:cNvSpPr txBox="1"/>
          <p:nvPr/>
        </p:nvSpPr>
        <p:spPr>
          <a:xfrm>
            <a:off x="279290" y="6018133"/>
            <a:ext cx="68095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54042"/>
                </a:solidFill>
              </a:rPr>
              <a:t>9. Who is your role model and why do you look up to them?</a:t>
            </a:r>
            <a:endParaRPr lang="en-PH" sz="1400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3824FEA6-D8F2-40ED-92EF-5F459FB406A5}"/>
              </a:ext>
            </a:extLst>
          </p:cNvPr>
          <p:cNvSpPr txBox="1"/>
          <p:nvPr/>
        </p:nvSpPr>
        <p:spPr>
          <a:xfrm>
            <a:off x="331519" y="7712519"/>
            <a:ext cx="68095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54042"/>
                </a:solidFill>
              </a:rPr>
              <a:t>10. What qualities do you admire in other people and why?</a:t>
            </a:r>
            <a:endParaRPr lang="en-PH" sz="1400" dirty="0"/>
          </a:p>
        </p:txBody>
      </p:sp>
      <p:pic>
        <p:nvPicPr>
          <p:cNvPr id="21" name="Picture 20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FF52EA50-8A66-467A-94D5-CD93DBD66A5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544" t="15094" r="16386" b="53346"/>
          <a:stretch/>
        </p:blipFill>
        <p:spPr>
          <a:xfrm>
            <a:off x="5257184" y="8473169"/>
            <a:ext cx="2038865" cy="1697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0506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FF53507B-FAE3-4406-8B0A-4778AFB0643A}"/>
              </a:ext>
            </a:extLst>
          </p:cNvPr>
          <p:cNvGrpSpPr/>
          <p:nvPr/>
        </p:nvGrpSpPr>
        <p:grpSpPr>
          <a:xfrm>
            <a:off x="-457200" y="-76200"/>
            <a:ext cx="7772399" cy="10058400"/>
            <a:chOff x="368491" y="0"/>
            <a:chExt cx="7034614" cy="10058400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D3FA09CF-A1FD-4659-BB4E-AC05C74BD64F}"/>
                </a:ext>
              </a:extLst>
            </p:cNvPr>
            <p:cNvSpPr/>
            <p:nvPr/>
          </p:nvSpPr>
          <p:spPr>
            <a:xfrm>
              <a:off x="3684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92CE1D42-81C0-4572-B74A-62472F3DC1C8}"/>
                </a:ext>
              </a:extLst>
            </p:cNvPr>
            <p:cNvSpPr/>
            <p:nvPr/>
          </p:nvSpPr>
          <p:spPr>
            <a:xfrm>
              <a:off x="134378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0CB16BD1-2829-4F07-A9FE-BD968A94B64C}"/>
                </a:ext>
              </a:extLst>
            </p:cNvPr>
            <p:cNvSpPr/>
            <p:nvPr/>
          </p:nvSpPr>
          <p:spPr>
            <a:xfrm>
              <a:off x="239007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D809B715-8884-4813-B6BE-375491DDF2B9}"/>
                </a:ext>
              </a:extLst>
            </p:cNvPr>
            <p:cNvSpPr/>
            <p:nvPr/>
          </p:nvSpPr>
          <p:spPr>
            <a:xfrm>
              <a:off x="348867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78B10944-19A1-4592-BD65-0A0F3810303C}"/>
                </a:ext>
              </a:extLst>
            </p:cNvPr>
            <p:cNvSpPr/>
            <p:nvPr/>
          </p:nvSpPr>
          <p:spPr>
            <a:xfrm>
              <a:off x="462214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361B3658-2314-424D-B420-306998488DCF}"/>
                </a:ext>
              </a:extLst>
            </p:cNvPr>
            <p:cNvSpPr/>
            <p:nvPr/>
          </p:nvSpPr>
          <p:spPr>
            <a:xfrm>
              <a:off x="575562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FED0CDAF-9CC3-448C-BB8A-D67EB147EC44}"/>
                </a:ext>
              </a:extLst>
            </p:cNvPr>
            <p:cNvSpPr/>
            <p:nvPr/>
          </p:nvSpPr>
          <p:spPr>
            <a:xfrm>
              <a:off x="68590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E5216C0B-0DCE-4CFD-A22F-47A30757CC09}"/>
              </a:ext>
            </a:extLst>
          </p:cNvPr>
          <p:cNvGrpSpPr/>
          <p:nvPr/>
        </p:nvGrpSpPr>
        <p:grpSpPr>
          <a:xfrm>
            <a:off x="44068" y="402772"/>
            <a:ext cx="6809563" cy="9131979"/>
            <a:chOff x="362856" y="373742"/>
            <a:chExt cx="7010399" cy="9394372"/>
          </a:xfrm>
        </p:grpSpPr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97378F9C-ADA6-4E12-B297-4E0C66C370BB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502920">
                <a:defRPr/>
              </a:pPr>
              <a:endParaRPr lang="en-PH" dirty="0">
                <a:solidFill>
                  <a:srgbClr val="F8F9FB"/>
                </a:solidFill>
                <a:latin typeface="Arial" panose="020B0604020202020204"/>
              </a:endParaRPr>
            </a:p>
          </p:txBody>
        </p: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1614FA78-3533-4E84-8E75-711F19D704A9}"/>
                </a:ext>
              </a:extLst>
            </p:cNvPr>
            <p:cNvGrpSpPr/>
            <p:nvPr/>
          </p:nvGrpSpPr>
          <p:grpSpPr>
            <a:xfrm>
              <a:off x="638628" y="1627248"/>
              <a:ext cx="6458858" cy="7622719"/>
              <a:chOff x="638628" y="1627248"/>
              <a:chExt cx="6458858" cy="7622719"/>
            </a:xfrm>
          </p:grpSpPr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6DF86BC3-0785-4B15-A80C-91FF62C921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62724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A1F231FC-F274-4AB0-9872-3B8F82CFD6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18293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15D98CF8-C0A7-4247-8E83-9215A392EFE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34774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FBA12964-A62C-42FB-92AC-624DB5316E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6241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>
                <a:extLst>
                  <a:ext uri="{FF2B5EF4-FFF2-40B4-BE49-F238E27FC236}">
                    <a16:creationId xmlns:a16="http://schemas.microsoft.com/office/drawing/2014/main" id="{B0B39863-6415-44FA-8D05-946A9EC0E4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508307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>
                <a:extLst>
                  <a:ext uri="{FF2B5EF4-FFF2-40B4-BE49-F238E27FC236}">
                    <a16:creationId xmlns:a16="http://schemas.microsoft.com/office/drawing/2014/main" id="{F21BE3C1-A7B7-4088-BF31-2D12AA5CAA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66261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031B776D-3DE5-490B-BE98-C313E275627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6892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322C451C-FA31-4BBB-8455-70521207A8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5059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4BEA3E6E-C0B0-4E81-A005-865E88ED6A8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70464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>
                <a:extLst>
                  <a:ext uri="{FF2B5EF4-FFF2-40B4-BE49-F238E27FC236}">
                    <a16:creationId xmlns:a16="http://schemas.microsoft.com/office/drawing/2014/main" id="{14FEA1DD-572A-41F2-95E0-ED372996FF9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924996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3" name="TextBox 102">
            <a:extLst>
              <a:ext uri="{FF2B5EF4-FFF2-40B4-BE49-F238E27FC236}">
                <a16:creationId xmlns:a16="http://schemas.microsoft.com/office/drawing/2014/main" id="{536FA4E5-91A6-4FBF-AC0F-7E8AC8422EBC}"/>
              </a:ext>
            </a:extLst>
          </p:cNvPr>
          <p:cNvSpPr txBox="1"/>
          <p:nvPr/>
        </p:nvSpPr>
        <p:spPr>
          <a:xfrm>
            <a:off x="274852" y="859099"/>
            <a:ext cx="68095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54042"/>
                </a:solidFill>
              </a:rPr>
              <a:t>11. In the next 24 hours, I can pamper myself by…</a:t>
            </a:r>
            <a:endParaRPr lang="en-PH" sz="1400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EA959723-E146-4016-8DFB-DCDE724D80DC}"/>
              </a:ext>
            </a:extLst>
          </p:cNvPr>
          <p:cNvSpPr txBox="1"/>
          <p:nvPr/>
        </p:nvSpPr>
        <p:spPr>
          <a:xfrm>
            <a:off x="331519" y="2572623"/>
            <a:ext cx="62542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54042"/>
                </a:solidFill>
              </a:rPr>
              <a:t>12. Write down 3 ways you can be kinder today</a:t>
            </a:r>
            <a:endParaRPr lang="en-PH" sz="1400" dirty="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B461A55C-A81C-4C94-BB51-212361604085}"/>
              </a:ext>
            </a:extLst>
          </p:cNvPr>
          <p:cNvSpPr txBox="1"/>
          <p:nvPr/>
        </p:nvSpPr>
        <p:spPr>
          <a:xfrm>
            <a:off x="331519" y="4214239"/>
            <a:ext cx="62542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54042"/>
                </a:solidFill>
              </a:rPr>
              <a:t>13. What qualities do other people really like about you?</a:t>
            </a:r>
            <a:endParaRPr lang="en-PH" sz="140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F375FB13-C1F3-44C9-95B0-1E61514AE466}"/>
              </a:ext>
            </a:extLst>
          </p:cNvPr>
          <p:cNvSpPr txBox="1"/>
          <p:nvPr/>
        </p:nvSpPr>
        <p:spPr>
          <a:xfrm>
            <a:off x="279290" y="6018132"/>
            <a:ext cx="629237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54042"/>
                </a:solidFill>
              </a:rPr>
              <a:t>14. Write about your favorite part of your daily routine. Why do you like it so much?</a:t>
            </a:r>
            <a:endParaRPr lang="en-PH" sz="1400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3824FEA6-D8F2-40ED-92EF-5F459FB406A5}"/>
              </a:ext>
            </a:extLst>
          </p:cNvPr>
          <p:cNvSpPr txBox="1"/>
          <p:nvPr/>
        </p:nvSpPr>
        <p:spPr>
          <a:xfrm>
            <a:off x="331519" y="7712519"/>
            <a:ext cx="68095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54042"/>
                </a:solidFill>
              </a:rPr>
              <a:t>15. What is your favorite vacation destination and why?</a:t>
            </a:r>
            <a:endParaRPr lang="en-PH" sz="1400" dirty="0"/>
          </a:p>
        </p:txBody>
      </p:sp>
      <p:pic>
        <p:nvPicPr>
          <p:cNvPr id="29" name="Picture 28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FCDFBA00-B5F3-45E7-A536-D82C8FD1BF8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50" r="61569" b="7210"/>
          <a:stretch/>
        </p:blipFill>
        <p:spPr>
          <a:xfrm>
            <a:off x="-601108" y="8723788"/>
            <a:ext cx="1650145" cy="1258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4424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FF53507B-FAE3-4406-8B0A-4778AFB0643A}"/>
              </a:ext>
            </a:extLst>
          </p:cNvPr>
          <p:cNvGrpSpPr/>
          <p:nvPr/>
        </p:nvGrpSpPr>
        <p:grpSpPr>
          <a:xfrm>
            <a:off x="-457200" y="-76200"/>
            <a:ext cx="7772399" cy="10058400"/>
            <a:chOff x="368491" y="0"/>
            <a:chExt cx="7034614" cy="10058400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D3FA09CF-A1FD-4659-BB4E-AC05C74BD64F}"/>
                </a:ext>
              </a:extLst>
            </p:cNvPr>
            <p:cNvSpPr/>
            <p:nvPr/>
          </p:nvSpPr>
          <p:spPr>
            <a:xfrm>
              <a:off x="3684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92CE1D42-81C0-4572-B74A-62472F3DC1C8}"/>
                </a:ext>
              </a:extLst>
            </p:cNvPr>
            <p:cNvSpPr/>
            <p:nvPr/>
          </p:nvSpPr>
          <p:spPr>
            <a:xfrm>
              <a:off x="134378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0CB16BD1-2829-4F07-A9FE-BD968A94B64C}"/>
                </a:ext>
              </a:extLst>
            </p:cNvPr>
            <p:cNvSpPr/>
            <p:nvPr/>
          </p:nvSpPr>
          <p:spPr>
            <a:xfrm>
              <a:off x="239007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D809B715-8884-4813-B6BE-375491DDF2B9}"/>
                </a:ext>
              </a:extLst>
            </p:cNvPr>
            <p:cNvSpPr/>
            <p:nvPr/>
          </p:nvSpPr>
          <p:spPr>
            <a:xfrm>
              <a:off x="348867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78B10944-19A1-4592-BD65-0A0F3810303C}"/>
                </a:ext>
              </a:extLst>
            </p:cNvPr>
            <p:cNvSpPr/>
            <p:nvPr/>
          </p:nvSpPr>
          <p:spPr>
            <a:xfrm>
              <a:off x="462214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361B3658-2314-424D-B420-306998488DCF}"/>
                </a:ext>
              </a:extLst>
            </p:cNvPr>
            <p:cNvSpPr/>
            <p:nvPr/>
          </p:nvSpPr>
          <p:spPr>
            <a:xfrm>
              <a:off x="575562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FED0CDAF-9CC3-448C-BB8A-D67EB147EC44}"/>
                </a:ext>
              </a:extLst>
            </p:cNvPr>
            <p:cNvSpPr/>
            <p:nvPr/>
          </p:nvSpPr>
          <p:spPr>
            <a:xfrm>
              <a:off x="68590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E5216C0B-0DCE-4CFD-A22F-47A30757CC09}"/>
              </a:ext>
            </a:extLst>
          </p:cNvPr>
          <p:cNvGrpSpPr/>
          <p:nvPr/>
        </p:nvGrpSpPr>
        <p:grpSpPr>
          <a:xfrm>
            <a:off x="44068" y="402772"/>
            <a:ext cx="6809563" cy="9131979"/>
            <a:chOff x="362856" y="373742"/>
            <a:chExt cx="7010399" cy="9394372"/>
          </a:xfrm>
        </p:grpSpPr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97378F9C-ADA6-4E12-B297-4E0C66C370BB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502920">
                <a:defRPr/>
              </a:pPr>
              <a:endParaRPr lang="en-PH" dirty="0">
                <a:solidFill>
                  <a:srgbClr val="F8F9FB"/>
                </a:solidFill>
                <a:latin typeface="Arial" panose="020B0604020202020204"/>
              </a:endParaRPr>
            </a:p>
          </p:txBody>
        </p: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1614FA78-3533-4E84-8E75-711F19D704A9}"/>
                </a:ext>
              </a:extLst>
            </p:cNvPr>
            <p:cNvGrpSpPr/>
            <p:nvPr/>
          </p:nvGrpSpPr>
          <p:grpSpPr>
            <a:xfrm>
              <a:off x="638628" y="1627248"/>
              <a:ext cx="6458858" cy="7622719"/>
              <a:chOff x="638628" y="1627248"/>
              <a:chExt cx="6458858" cy="7622719"/>
            </a:xfrm>
          </p:grpSpPr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6DF86BC3-0785-4B15-A80C-91FF62C921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62724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A1F231FC-F274-4AB0-9872-3B8F82CFD6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18293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15D98CF8-C0A7-4247-8E83-9215A392EFE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34774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FBA12964-A62C-42FB-92AC-624DB5316E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6241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>
                <a:extLst>
                  <a:ext uri="{FF2B5EF4-FFF2-40B4-BE49-F238E27FC236}">
                    <a16:creationId xmlns:a16="http://schemas.microsoft.com/office/drawing/2014/main" id="{B0B39863-6415-44FA-8D05-946A9EC0E4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508307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>
                <a:extLst>
                  <a:ext uri="{FF2B5EF4-FFF2-40B4-BE49-F238E27FC236}">
                    <a16:creationId xmlns:a16="http://schemas.microsoft.com/office/drawing/2014/main" id="{F21BE3C1-A7B7-4088-BF31-2D12AA5CAA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66261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031B776D-3DE5-490B-BE98-C313E275627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6892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322C451C-FA31-4BBB-8455-70521207A8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5059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4BEA3E6E-C0B0-4E81-A005-865E88ED6A8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70464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>
                <a:extLst>
                  <a:ext uri="{FF2B5EF4-FFF2-40B4-BE49-F238E27FC236}">
                    <a16:creationId xmlns:a16="http://schemas.microsoft.com/office/drawing/2014/main" id="{14FEA1DD-572A-41F2-95E0-ED372996FF9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924996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3" name="TextBox 102">
            <a:extLst>
              <a:ext uri="{FF2B5EF4-FFF2-40B4-BE49-F238E27FC236}">
                <a16:creationId xmlns:a16="http://schemas.microsoft.com/office/drawing/2014/main" id="{536FA4E5-91A6-4FBF-AC0F-7E8AC8422EBC}"/>
              </a:ext>
            </a:extLst>
          </p:cNvPr>
          <p:cNvSpPr txBox="1"/>
          <p:nvPr/>
        </p:nvSpPr>
        <p:spPr>
          <a:xfrm>
            <a:off x="274852" y="859098"/>
            <a:ext cx="680956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54042"/>
                </a:solidFill>
              </a:rPr>
              <a:t>16. Write a list of 5-10 things that you are looking forward to over the next year.</a:t>
            </a:r>
            <a:endParaRPr lang="en-PH" sz="1400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EA959723-E146-4016-8DFB-DCDE724D80DC}"/>
              </a:ext>
            </a:extLst>
          </p:cNvPr>
          <p:cNvSpPr txBox="1"/>
          <p:nvPr/>
        </p:nvSpPr>
        <p:spPr>
          <a:xfrm>
            <a:off x="331519" y="2572623"/>
            <a:ext cx="62542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54042"/>
                </a:solidFill>
              </a:rPr>
              <a:t>17. When was the last time you really laughed and why?</a:t>
            </a:r>
            <a:endParaRPr lang="en-PH" sz="1400" dirty="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B461A55C-A81C-4C94-BB51-212361604085}"/>
              </a:ext>
            </a:extLst>
          </p:cNvPr>
          <p:cNvSpPr txBox="1"/>
          <p:nvPr/>
        </p:nvSpPr>
        <p:spPr>
          <a:xfrm>
            <a:off x="331519" y="4214239"/>
            <a:ext cx="62542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54042"/>
                </a:solidFill>
              </a:rPr>
              <a:t>18. What is one thing that your job has taught you?</a:t>
            </a:r>
            <a:endParaRPr lang="en-PH" sz="140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F375FB13-C1F3-44C9-95B0-1E61514AE466}"/>
              </a:ext>
            </a:extLst>
          </p:cNvPr>
          <p:cNvSpPr txBox="1"/>
          <p:nvPr/>
        </p:nvSpPr>
        <p:spPr>
          <a:xfrm>
            <a:off x="279290" y="6018133"/>
            <a:ext cx="68095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54042"/>
                </a:solidFill>
              </a:rPr>
              <a:t>19. Write about a time a stranger did something nice for you.</a:t>
            </a:r>
            <a:endParaRPr lang="en-PH" sz="1400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3824FEA6-D8F2-40ED-92EF-5F459FB406A5}"/>
              </a:ext>
            </a:extLst>
          </p:cNvPr>
          <p:cNvSpPr txBox="1"/>
          <p:nvPr/>
        </p:nvSpPr>
        <p:spPr>
          <a:xfrm>
            <a:off x="331519" y="7712519"/>
            <a:ext cx="68095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54042"/>
                </a:solidFill>
              </a:rPr>
              <a:t>20. When I need to talk or rely on someone, I can always call…</a:t>
            </a:r>
            <a:endParaRPr lang="en-PH" sz="1400" dirty="0"/>
          </a:p>
        </p:txBody>
      </p:sp>
      <p:pic>
        <p:nvPicPr>
          <p:cNvPr id="21" name="Picture 20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FF52EA50-8A66-467A-94D5-CD93DBD66A5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544" t="15094" r="16386" b="53346"/>
          <a:stretch/>
        </p:blipFill>
        <p:spPr>
          <a:xfrm>
            <a:off x="5257184" y="8473169"/>
            <a:ext cx="2038865" cy="1697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3710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FF53507B-FAE3-4406-8B0A-4778AFB0643A}"/>
              </a:ext>
            </a:extLst>
          </p:cNvPr>
          <p:cNvGrpSpPr/>
          <p:nvPr/>
        </p:nvGrpSpPr>
        <p:grpSpPr>
          <a:xfrm>
            <a:off x="-457200" y="-76200"/>
            <a:ext cx="7772399" cy="10058400"/>
            <a:chOff x="368491" y="0"/>
            <a:chExt cx="7034614" cy="10058400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D3FA09CF-A1FD-4659-BB4E-AC05C74BD64F}"/>
                </a:ext>
              </a:extLst>
            </p:cNvPr>
            <p:cNvSpPr/>
            <p:nvPr/>
          </p:nvSpPr>
          <p:spPr>
            <a:xfrm>
              <a:off x="3684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92CE1D42-81C0-4572-B74A-62472F3DC1C8}"/>
                </a:ext>
              </a:extLst>
            </p:cNvPr>
            <p:cNvSpPr/>
            <p:nvPr/>
          </p:nvSpPr>
          <p:spPr>
            <a:xfrm>
              <a:off x="134378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0CB16BD1-2829-4F07-A9FE-BD968A94B64C}"/>
                </a:ext>
              </a:extLst>
            </p:cNvPr>
            <p:cNvSpPr/>
            <p:nvPr/>
          </p:nvSpPr>
          <p:spPr>
            <a:xfrm>
              <a:off x="239007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D809B715-8884-4813-B6BE-375491DDF2B9}"/>
                </a:ext>
              </a:extLst>
            </p:cNvPr>
            <p:cNvSpPr/>
            <p:nvPr/>
          </p:nvSpPr>
          <p:spPr>
            <a:xfrm>
              <a:off x="348867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78B10944-19A1-4592-BD65-0A0F3810303C}"/>
                </a:ext>
              </a:extLst>
            </p:cNvPr>
            <p:cNvSpPr/>
            <p:nvPr/>
          </p:nvSpPr>
          <p:spPr>
            <a:xfrm>
              <a:off x="462214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361B3658-2314-424D-B420-306998488DCF}"/>
                </a:ext>
              </a:extLst>
            </p:cNvPr>
            <p:cNvSpPr/>
            <p:nvPr/>
          </p:nvSpPr>
          <p:spPr>
            <a:xfrm>
              <a:off x="575562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FED0CDAF-9CC3-448C-BB8A-D67EB147EC44}"/>
                </a:ext>
              </a:extLst>
            </p:cNvPr>
            <p:cNvSpPr/>
            <p:nvPr/>
          </p:nvSpPr>
          <p:spPr>
            <a:xfrm>
              <a:off x="68590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E5216C0B-0DCE-4CFD-A22F-47A30757CC09}"/>
              </a:ext>
            </a:extLst>
          </p:cNvPr>
          <p:cNvGrpSpPr/>
          <p:nvPr/>
        </p:nvGrpSpPr>
        <p:grpSpPr>
          <a:xfrm>
            <a:off x="44068" y="402772"/>
            <a:ext cx="6809563" cy="9131979"/>
            <a:chOff x="362856" y="373742"/>
            <a:chExt cx="7010399" cy="9394372"/>
          </a:xfrm>
        </p:grpSpPr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97378F9C-ADA6-4E12-B297-4E0C66C370BB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502920">
                <a:defRPr/>
              </a:pPr>
              <a:endParaRPr lang="en-PH" dirty="0">
                <a:solidFill>
                  <a:srgbClr val="F8F9FB"/>
                </a:solidFill>
                <a:latin typeface="Arial" panose="020B0604020202020204"/>
              </a:endParaRPr>
            </a:p>
          </p:txBody>
        </p: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1614FA78-3533-4E84-8E75-711F19D704A9}"/>
                </a:ext>
              </a:extLst>
            </p:cNvPr>
            <p:cNvGrpSpPr/>
            <p:nvPr/>
          </p:nvGrpSpPr>
          <p:grpSpPr>
            <a:xfrm>
              <a:off x="638628" y="1627248"/>
              <a:ext cx="6458858" cy="7622719"/>
              <a:chOff x="638628" y="1627248"/>
              <a:chExt cx="6458858" cy="7622719"/>
            </a:xfrm>
          </p:grpSpPr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6DF86BC3-0785-4B15-A80C-91FF62C921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62724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A1F231FC-F274-4AB0-9872-3B8F82CFD6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18293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15D98CF8-C0A7-4247-8E83-9215A392EFE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34774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FBA12964-A62C-42FB-92AC-624DB5316E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6241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>
                <a:extLst>
                  <a:ext uri="{FF2B5EF4-FFF2-40B4-BE49-F238E27FC236}">
                    <a16:creationId xmlns:a16="http://schemas.microsoft.com/office/drawing/2014/main" id="{B0B39863-6415-44FA-8D05-946A9EC0E4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508307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>
                <a:extLst>
                  <a:ext uri="{FF2B5EF4-FFF2-40B4-BE49-F238E27FC236}">
                    <a16:creationId xmlns:a16="http://schemas.microsoft.com/office/drawing/2014/main" id="{F21BE3C1-A7B7-4088-BF31-2D12AA5CAA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66261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031B776D-3DE5-490B-BE98-C313E275627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6892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322C451C-FA31-4BBB-8455-70521207A8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5059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4BEA3E6E-C0B0-4E81-A005-865E88ED6A8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70464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>
                <a:extLst>
                  <a:ext uri="{FF2B5EF4-FFF2-40B4-BE49-F238E27FC236}">
                    <a16:creationId xmlns:a16="http://schemas.microsoft.com/office/drawing/2014/main" id="{14FEA1DD-572A-41F2-95E0-ED372996FF9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924996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3" name="TextBox 102">
            <a:extLst>
              <a:ext uri="{FF2B5EF4-FFF2-40B4-BE49-F238E27FC236}">
                <a16:creationId xmlns:a16="http://schemas.microsoft.com/office/drawing/2014/main" id="{536FA4E5-91A6-4FBF-AC0F-7E8AC8422EBC}"/>
              </a:ext>
            </a:extLst>
          </p:cNvPr>
          <p:cNvSpPr txBox="1"/>
          <p:nvPr/>
        </p:nvSpPr>
        <p:spPr>
          <a:xfrm>
            <a:off x="274852" y="859099"/>
            <a:ext cx="68095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54042"/>
                </a:solidFill>
              </a:rPr>
              <a:t>21. One aspect of my health that I am grateful for is…</a:t>
            </a:r>
            <a:endParaRPr lang="en-PH" sz="1400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EA959723-E146-4016-8DFB-DCDE724D80DC}"/>
              </a:ext>
            </a:extLst>
          </p:cNvPr>
          <p:cNvSpPr txBox="1"/>
          <p:nvPr/>
        </p:nvSpPr>
        <p:spPr>
          <a:xfrm>
            <a:off x="331519" y="2572623"/>
            <a:ext cx="62542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54042"/>
                </a:solidFill>
              </a:rPr>
              <a:t>22. Write about your favorite habit and how it helps you.</a:t>
            </a:r>
            <a:endParaRPr lang="en-PH" sz="1400" dirty="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B461A55C-A81C-4C94-BB51-212361604085}"/>
              </a:ext>
            </a:extLst>
          </p:cNvPr>
          <p:cNvSpPr txBox="1"/>
          <p:nvPr/>
        </p:nvSpPr>
        <p:spPr>
          <a:xfrm>
            <a:off x="331519" y="4214238"/>
            <a:ext cx="625424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54042"/>
                </a:solidFill>
              </a:rPr>
              <a:t>23. Describe your perfect day. What would you do, and where would you go?</a:t>
            </a:r>
            <a:endParaRPr lang="en-PH" sz="140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F375FB13-C1F3-44C9-95B0-1E61514AE466}"/>
              </a:ext>
            </a:extLst>
          </p:cNvPr>
          <p:cNvSpPr txBox="1"/>
          <p:nvPr/>
        </p:nvSpPr>
        <p:spPr>
          <a:xfrm>
            <a:off x="279290" y="6018133"/>
            <a:ext cx="629237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54042"/>
                </a:solidFill>
              </a:rPr>
              <a:t>24. Write about a funny video you recently saw and explain it.</a:t>
            </a:r>
            <a:endParaRPr lang="en-PH" sz="1400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3824FEA6-D8F2-40ED-92EF-5F459FB406A5}"/>
              </a:ext>
            </a:extLst>
          </p:cNvPr>
          <p:cNvSpPr txBox="1"/>
          <p:nvPr/>
        </p:nvSpPr>
        <p:spPr>
          <a:xfrm>
            <a:off x="331519" y="7712519"/>
            <a:ext cx="68095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54042"/>
                </a:solidFill>
              </a:rPr>
              <a:t>25. Write a list of your best qualities.</a:t>
            </a:r>
            <a:endParaRPr lang="en-PH" sz="1400" dirty="0"/>
          </a:p>
        </p:txBody>
      </p:sp>
      <p:pic>
        <p:nvPicPr>
          <p:cNvPr id="29" name="Picture 28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FCDFBA00-B5F3-45E7-A536-D82C8FD1BF8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50" r="61569" b="7210"/>
          <a:stretch/>
        </p:blipFill>
        <p:spPr>
          <a:xfrm>
            <a:off x="-601108" y="8723788"/>
            <a:ext cx="1650145" cy="1258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8087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FF53507B-FAE3-4406-8B0A-4778AFB0643A}"/>
              </a:ext>
            </a:extLst>
          </p:cNvPr>
          <p:cNvGrpSpPr/>
          <p:nvPr/>
        </p:nvGrpSpPr>
        <p:grpSpPr>
          <a:xfrm>
            <a:off x="-457200" y="-76200"/>
            <a:ext cx="7772399" cy="10058400"/>
            <a:chOff x="368491" y="0"/>
            <a:chExt cx="7034614" cy="10058400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D3FA09CF-A1FD-4659-BB4E-AC05C74BD64F}"/>
                </a:ext>
              </a:extLst>
            </p:cNvPr>
            <p:cNvSpPr/>
            <p:nvPr/>
          </p:nvSpPr>
          <p:spPr>
            <a:xfrm>
              <a:off x="3684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92CE1D42-81C0-4572-B74A-62472F3DC1C8}"/>
                </a:ext>
              </a:extLst>
            </p:cNvPr>
            <p:cNvSpPr/>
            <p:nvPr/>
          </p:nvSpPr>
          <p:spPr>
            <a:xfrm>
              <a:off x="134378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0CB16BD1-2829-4F07-A9FE-BD968A94B64C}"/>
                </a:ext>
              </a:extLst>
            </p:cNvPr>
            <p:cNvSpPr/>
            <p:nvPr/>
          </p:nvSpPr>
          <p:spPr>
            <a:xfrm>
              <a:off x="239007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D809B715-8884-4813-B6BE-375491DDF2B9}"/>
                </a:ext>
              </a:extLst>
            </p:cNvPr>
            <p:cNvSpPr/>
            <p:nvPr/>
          </p:nvSpPr>
          <p:spPr>
            <a:xfrm>
              <a:off x="348867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78B10944-19A1-4592-BD65-0A0F3810303C}"/>
                </a:ext>
              </a:extLst>
            </p:cNvPr>
            <p:cNvSpPr/>
            <p:nvPr/>
          </p:nvSpPr>
          <p:spPr>
            <a:xfrm>
              <a:off x="462214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361B3658-2314-424D-B420-306998488DCF}"/>
                </a:ext>
              </a:extLst>
            </p:cNvPr>
            <p:cNvSpPr/>
            <p:nvPr/>
          </p:nvSpPr>
          <p:spPr>
            <a:xfrm>
              <a:off x="575562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FED0CDAF-9CC3-448C-BB8A-D67EB147EC44}"/>
                </a:ext>
              </a:extLst>
            </p:cNvPr>
            <p:cNvSpPr/>
            <p:nvPr/>
          </p:nvSpPr>
          <p:spPr>
            <a:xfrm>
              <a:off x="68590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E5216C0B-0DCE-4CFD-A22F-47A30757CC09}"/>
              </a:ext>
            </a:extLst>
          </p:cNvPr>
          <p:cNvGrpSpPr/>
          <p:nvPr/>
        </p:nvGrpSpPr>
        <p:grpSpPr>
          <a:xfrm>
            <a:off x="44068" y="402772"/>
            <a:ext cx="6809563" cy="9131979"/>
            <a:chOff x="362856" y="373742"/>
            <a:chExt cx="7010399" cy="9394372"/>
          </a:xfrm>
        </p:grpSpPr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97378F9C-ADA6-4E12-B297-4E0C66C370BB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502920">
                <a:defRPr/>
              </a:pPr>
              <a:endParaRPr lang="en-PH" dirty="0">
                <a:solidFill>
                  <a:srgbClr val="F8F9FB"/>
                </a:solidFill>
                <a:latin typeface="Arial" panose="020B0604020202020204"/>
              </a:endParaRPr>
            </a:p>
          </p:txBody>
        </p: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1614FA78-3533-4E84-8E75-711F19D704A9}"/>
                </a:ext>
              </a:extLst>
            </p:cNvPr>
            <p:cNvGrpSpPr/>
            <p:nvPr/>
          </p:nvGrpSpPr>
          <p:grpSpPr>
            <a:xfrm>
              <a:off x="638628" y="1627248"/>
              <a:ext cx="6458858" cy="7622719"/>
              <a:chOff x="638628" y="1627248"/>
              <a:chExt cx="6458858" cy="7622719"/>
            </a:xfrm>
          </p:grpSpPr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6DF86BC3-0785-4B15-A80C-91FF62C921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62724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A1F231FC-F274-4AB0-9872-3B8F82CFD6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18293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15D98CF8-C0A7-4247-8E83-9215A392EFE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34774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FBA12964-A62C-42FB-92AC-624DB5316E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6241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>
                <a:extLst>
                  <a:ext uri="{FF2B5EF4-FFF2-40B4-BE49-F238E27FC236}">
                    <a16:creationId xmlns:a16="http://schemas.microsoft.com/office/drawing/2014/main" id="{B0B39863-6415-44FA-8D05-946A9EC0E4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508307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>
                <a:extLst>
                  <a:ext uri="{FF2B5EF4-FFF2-40B4-BE49-F238E27FC236}">
                    <a16:creationId xmlns:a16="http://schemas.microsoft.com/office/drawing/2014/main" id="{F21BE3C1-A7B7-4088-BF31-2D12AA5CAA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66261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031B776D-3DE5-490B-BE98-C313E275627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6892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322C451C-FA31-4BBB-8455-70521207A8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5059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4BEA3E6E-C0B0-4E81-A005-865E88ED6A8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70464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>
                <a:extLst>
                  <a:ext uri="{FF2B5EF4-FFF2-40B4-BE49-F238E27FC236}">
                    <a16:creationId xmlns:a16="http://schemas.microsoft.com/office/drawing/2014/main" id="{14FEA1DD-572A-41F2-95E0-ED372996FF9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924996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3" name="TextBox 102">
            <a:extLst>
              <a:ext uri="{FF2B5EF4-FFF2-40B4-BE49-F238E27FC236}">
                <a16:creationId xmlns:a16="http://schemas.microsoft.com/office/drawing/2014/main" id="{536FA4E5-91A6-4FBF-AC0F-7E8AC8422EBC}"/>
              </a:ext>
            </a:extLst>
          </p:cNvPr>
          <p:cNvSpPr txBox="1"/>
          <p:nvPr/>
        </p:nvSpPr>
        <p:spPr>
          <a:xfrm>
            <a:off x="274852" y="859099"/>
            <a:ext cx="68095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54042"/>
                </a:solidFill>
              </a:rPr>
              <a:t>26. After work, what do you look forward to the most?</a:t>
            </a:r>
            <a:endParaRPr lang="en-PH" sz="1400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EA959723-E146-4016-8DFB-DCDE724D80DC}"/>
              </a:ext>
            </a:extLst>
          </p:cNvPr>
          <p:cNvSpPr txBox="1"/>
          <p:nvPr/>
        </p:nvSpPr>
        <p:spPr>
          <a:xfrm>
            <a:off x="331519" y="2572623"/>
            <a:ext cx="62542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54042"/>
                </a:solidFill>
              </a:rPr>
              <a:t>27. What do you have now, that you didn’t have a year ago?</a:t>
            </a:r>
            <a:endParaRPr lang="en-PH" sz="1400" dirty="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B461A55C-A81C-4C94-BB51-212361604085}"/>
              </a:ext>
            </a:extLst>
          </p:cNvPr>
          <p:cNvSpPr txBox="1"/>
          <p:nvPr/>
        </p:nvSpPr>
        <p:spPr>
          <a:xfrm>
            <a:off x="331519" y="4214239"/>
            <a:ext cx="62542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54042"/>
                </a:solidFill>
              </a:rPr>
              <a:t>28. What 3 things never fail to make you smile?</a:t>
            </a:r>
            <a:endParaRPr lang="en-PH" sz="140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F375FB13-C1F3-44C9-95B0-1E61514AE466}"/>
              </a:ext>
            </a:extLst>
          </p:cNvPr>
          <p:cNvSpPr txBox="1"/>
          <p:nvPr/>
        </p:nvSpPr>
        <p:spPr>
          <a:xfrm>
            <a:off x="279290" y="6018133"/>
            <a:ext cx="68095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54042"/>
                </a:solidFill>
              </a:rPr>
              <a:t>29. The things I most appreciate about my life are…</a:t>
            </a:r>
            <a:endParaRPr lang="en-PH" sz="1400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3824FEA6-D8F2-40ED-92EF-5F459FB406A5}"/>
              </a:ext>
            </a:extLst>
          </p:cNvPr>
          <p:cNvSpPr txBox="1"/>
          <p:nvPr/>
        </p:nvSpPr>
        <p:spPr>
          <a:xfrm>
            <a:off x="331519" y="7712519"/>
            <a:ext cx="68095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54042"/>
                </a:solidFill>
              </a:rPr>
              <a:t>30. What are some things you use or own that make your life easier?</a:t>
            </a:r>
            <a:endParaRPr lang="en-PH" sz="1400" dirty="0"/>
          </a:p>
        </p:txBody>
      </p:sp>
      <p:pic>
        <p:nvPicPr>
          <p:cNvPr id="21" name="Picture 20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FF52EA50-8A66-467A-94D5-CD93DBD66A5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544" t="15094" r="16386" b="53346"/>
          <a:stretch/>
        </p:blipFill>
        <p:spPr>
          <a:xfrm>
            <a:off x="5257184" y="8473169"/>
            <a:ext cx="2038865" cy="1697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8745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FF53507B-FAE3-4406-8B0A-4778AFB0643A}"/>
              </a:ext>
            </a:extLst>
          </p:cNvPr>
          <p:cNvGrpSpPr/>
          <p:nvPr/>
        </p:nvGrpSpPr>
        <p:grpSpPr>
          <a:xfrm>
            <a:off x="-457200" y="-76200"/>
            <a:ext cx="7772399" cy="10058400"/>
            <a:chOff x="368491" y="0"/>
            <a:chExt cx="7034614" cy="10058400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D3FA09CF-A1FD-4659-BB4E-AC05C74BD64F}"/>
                </a:ext>
              </a:extLst>
            </p:cNvPr>
            <p:cNvSpPr/>
            <p:nvPr/>
          </p:nvSpPr>
          <p:spPr>
            <a:xfrm>
              <a:off x="3684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92CE1D42-81C0-4572-B74A-62472F3DC1C8}"/>
                </a:ext>
              </a:extLst>
            </p:cNvPr>
            <p:cNvSpPr/>
            <p:nvPr/>
          </p:nvSpPr>
          <p:spPr>
            <a:xfrm>
              <a:off x="134378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0CB16BD1-2829-4F07-A9FE-BD968A94B64C}"/>
                </a:ext>
              </a:extLst>
            </p:cNvPr>
            <p:cNvSpPr/>
            <p:nvPr/>
          </p:nvSpPr>
          <p:spPr>
            <a:xfrm>
              <a:off x="239007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D809B715-8884-4813-B6BE-375491DDF2B9}"/>
                </a:ext>
              </a:extLst>
            </p:cNvPr>
            <p:cNvSpPr/>
            <p:nvPr/>
          </p:nvSpPr>
          <p:spPr>
            <a:xfrm>
              <a:off x="348867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78B10944-19A1-4592-BD65-0A0F3810303C}"/>
                </a:ext>
              </a:extLst>
            </p:cNvPr>
            <p:cNvSpPr/>
            <p:nvPr/>
          </p:nvSpPr>
          <p:spPr>
            <a:xfrm>
              <a:off x="462214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361B3658-2314-424D-B420-306998488DCF}"/>
                </a:ext>
              </a:extLst>
            </p:cNvPr>
            <p:cNvSpPr/>
            <p:nvPr/>
          </p:nvSpPr>
          <p:spPr>
            <a:xfrm>
              <a:off x="575562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FED0CDAF-9CC3-448C-BB8A-D67EB147EC44}"/>
                </a:ext>
              </a:extLst>
            </p:cNvPr>
            <p:cNvSpPr/>
            <p:nvPr/>
          </p:nvSpPr>
          <p:spPr>
            <a:xfrm>
              <a:off x="68590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E5216C0B-0DCE-4CFD-A22F-47A30757CC09}"/>
              </a:ext>
            </a:extLst>
          </p:cNvPr>
          <p:cNvGrpSpPr/>
          <p:nvPr/>
        </p:nvGrpSpPr>
        <p:grpSpPr>
          <a:xfrm>
            <a:off x="44068" y="402772"/>
            <a:ext cx="6809563" cy="9131979"/>
            <a:chOff x="362856" y="373742"/>
            <a:chExt cx="7010399" cy="9394372"/>
          </a:xfrm>
        </p:grpSpPr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97378F9C-ADA6-4E12-B297-4E0C66C370BB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502920">
                <a:defRPr/>
              </a:pPr>
              <a:endParaRPr lang="en-PH" dirty="0">
                <a:solidFill>
                  <a:srgbClr val="F8F9FB"/>
                </a:solidFill>
                <a:latin typeface="Arial" panose="020B0604020202020204"/>
              </a:endParaRPr>
            </a:p>
          </p:txBody>
        </p: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1614FA78-3533-4E84-8E75-711F19D704A9}"/>
                </a:ext>
              </a:extLst>
            </p:cNvPr>
            <p:cNvGrpSpPr/>
            <p:nvPr/>
          </p:nvGrpSpPr>
          <p:grpSpPr>
            <a:xfrm>
              <a:off x="638628" y="1627248"/>
              <a:ext cx="6458858" cy="7622719"/>
              <a:chOff x="638628" y="1627248"/>
              <a:chExt cx="6458858" cy="7622719"/>
            </a:xfrm>
          </p:grpSpPr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6DF86BC3-0785-4B15-A80C-91FF62C921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62724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A1F231FC-F274-4AB0-9872-3B8F82CFD6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18293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15D98CF8-C0A7-4247-8E83-9215A392EFE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34774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FBA12964-A62C-42FB-92AC-624DB5316E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6241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>
                <a:extLst>
                  <a:ext uri="{FF2B5EF4-FFF2-40B4-BE49-F238E27FC236}">
                    <a16:creationId xmlns:a16="http://schemas.microsoft.com/office/drawing/2014/main" id="{B0B39863-6415-44FA-8D05-946A9EC0E4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508307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>
                <a:extLst>
                  <a:ext uri="{FF2B5EF4-FFF2-40B4-BE49-F238E27FC236}">
                    <a16:creationId xmlns:a16="http://schemas.microsoft.com/office/drawing/2014/main" id="{F21BE3C1-A7B7-4088-BF31-2D12AA5CAA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66261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031B776D-3DE5-490B-BE98-C313E275627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6892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322C451C-FA31-4BBB-8455-70521207A8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5059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4BEA3E6E-C0B0-4E81-A005-865E88ED6A8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70464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>
                <a:extLst>
                  <a:ext uri="{FF2B5EF4-FFF2-40B4-BE49-F238E27FC236}">
                    <a16:creationId xmlns:a16="http://schemas.microsoft.com/office/drawing/2014/main" id="{14FEA1DD-572A-41F2-95E0-ED372996FF9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924996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3" name="TextBox 102">
            <a:extLst>
              <a:ext uri="{FF2B5EF4-FFF2-40B4-BE49-F238E27FC236}">
                <a16:creationId xmlns:a16="http://schemas.microsoft.com/office/drawing/2014/main" id="{536FA4E5-91A6-4FBF-AC0F-7E8AC8422EBC}"/>
              </a:ext>
            </a:extLst>
          </p:cNvPr>
          <p:cNvSpPr txBox="1"/>
          <p:nvPr/>
        </p:nvSpPr>
        <p:spPr>
          <a:xfrm>
            <a:off x="274852" y="859099"/>
            <a:ext cx="68095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54042"/>
                </a:solidFill>
              </a:rPr>
              <a:t>31. Today was a great day because… </a:t>
            </a:r>
            <a:endParaRPr lang="en-PH" sz="1400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EA959723-E146-4016-8DFB-DCDE724D80DC}"/>
              </a:ext>
            </a:extLst>
          </p:cNvPr>
          <p:cNvSpPr txBox="1"/>
          <p:nvPr/>
        </p:nvSpPr>
        <p:spPr>
          <a:xfrm>
            <a:off x="331519" y="2572623"/>
            <a:ext cx="62542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54042"/>
                </a:solidFill>
              </a:rPr>
              <a:t>32. What is your favorite book you have read and why?</a:t>
            </a:r>
            <a:endParaRPr lang="en-PH" sz="1400" dirty="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B461A55C-A81C-4C94-BB51-212361604085}"/>
              </a:ext>
            </a:extLst>
          </p:cNvPr>
          <p:cNvSpPr txBox="1"/>
          <p:nvPr/>
        </p:nvSpPr>
        <p:spPr>
          <a:xfrm>
            <a:off x="331519" y="4214239"/>
            <a:ext cx="62542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54042"/>
                </a:solidFill>
              </a:rPr>
              <a:t>33. Do you have a pet that you are thankful for?</a:t>
            </a:r>
            <a:endParaRPr lang="en-PH" sz="140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F375FB13-C1F3-44C9-95B0-1E61514AE466}"/>
              </a:ext>
            </a:extLst>
          </p:cNvPr>
          <p:cNvSpPr txBox="1"/>
          <p:nvPr/>
        </p:nvSpPr>
        <p:spPr>
          <a:xfrm>
            <a:off x="279290" y="6018133"/>
            <a:ext cx="629237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54042"/>
                </a:solidFill>
              </a:rPr>
              <a:t>34. My favorite way to move my body is…</a:t>
            </a:r>
            <a:endParaRPr lang="en-PH" sz="1400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3824FEA6-D8F2-40ED-92EF-5F459FB406A5}"/>
              </a:ext>
            </a:extLst>
          </p:cNvPr>
          <p:cNvSpPr txBox="1"/>
          <p:nvPr/>
        </p:nvSpPr>
        <p:spPr>
          <a:xfrm>
            <a:off x="331519" y="7712519"/>
            <a:ext cx="68095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54042"/>
                </a:solidFill>
              </a:rPr>
              <a:t>35. Write about your favorite person. Why are they your favorite?</a:t>
            </a:r>
            <a:endParaRPr lang="en-PH" sz="1400" dirty="0"/>
          </a:p>
        </p:txBody>
      </p:sp>
      <p:pic>
        <p:nvPicPr>
          <p:cNvPr id="29" name="Picture 28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FCDFBA00-B5F3-45E7-A536-D82C8FD1BF8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50" r="61569" b="7210"/>
          <a:stretch/>
        </p:blipFill>
        <p:spPr>
          <a:xfrm>
            <a:off x="-601108" y="8723788"/>
            <a:ext cx="1650145" cy="1258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8063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FF53507B-FAE3-4406-8B0A-4778AFB0643A}"/>
              </a:ext>
            </a:extLst>
          </p:cNvPr>
          <p:cNvGrpSpPr/>
          <p:nvPr/>
        </p:nvGrpSpPr>
        <p:grpSpPr>
          <a:xfrm>
            <a:off x="-457200" y="-76200"/>
            <a:ext cx="7772399" cy="10058400"/>
            <a:chOff x="368491" y="0"/>
            <a:chExt cx="7034614" cy="10058400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D3FA09CF-A1FD-4659-BB4E-AC05C74BD64F}"/>
                </a:ext>
              </a:extLst>
            </p:cNvPr>
            <p:cNvSpPr/>
            <p:nvPr/>
          </p:nvSpPr>
          <p:spPr>
            <a:xfrm>
              <a:off x="3684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92CE1D42-81C0-4572-B74A-62472F3DC1C8}"/>
                </a:ext>
              </a:extLst>
            </p:cNvPr>
            <p:cNvSpPr/>
            <p:nvPr/>
          </p:nvSpPr>
          <p:spPr>
            <a:xfrm>
              <a:off x="134378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0CB16BD1-2829-4F07-A9FE-BD968A94B64C}"/>
                </a:ext>
              </a:extLst>
            </p:cNvPr>
            <p:cNvSpPr/>
            <p:nvPr/>
          </p:nvSpPr>
          <p:spPr>
            <a:xfrm>
              <a:off x="239007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D809B715-8884-4813-B6BE-375491DDF2B9}"/>
                </a:ext>
              </a:extLst>
            </p:cNvPr>
            <p:cNvSpPr/>
            <p:nvPr/>
          </p:nvSpPr>
          <p:spPr>
            <a:xfrm>
              <a:off x="348867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78B10944-19A1-4592-BD65-0A0F3810303C}"/>
                </a:ext>
              </a:extLst>
            </p:cNvPr>
            <p:cNvSpPr/>
            <p:nvPr/>
          </p:nvSpPr>
          <p:spPr>
            <a:xfrm>
              <a:off x="462214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361B3658-2314-424D-B420-306998488DCF}"/>
                </a:ext>
              </a:extLst>
            </p:cNvPr>
            <p:cNvSpPr/>
            <p:nvPr/>
          </p:nvSpPr>
          <p:spPr>
            <a:xfrm>
              <a:off x="575562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FED0CDAF-9CC3-448C-BB8A-D67EB147EC44}"/>
                </a:ext>
              </a:extLst>
            </p:cNvPr>
            <p:cNvSpPr/>
            <p:nvPr/>
          </p:nvSpPr>
          <p:spPr>
            <a:xfrm>
              <a:off x="68590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E5216C0B-0DCE-4CFD-A22F-47A30757CC09}"/>
              </a:ext>
            </a:extLst>
          </p:cNvPr>
          <p:cNvGrpSpPr/>
          <p:nvPr/>
        </p:nvGrpSpPr>
        <p:grpSpPr>
          <a:xfrm>
            <a:off x="44068" y="402772"/>
            <a:ext cx="6809563" cy="9131979"/>
            <a:chOff x="362856" y="373742"/>
            <a:chExt cx="7010399" cy="9394372"/>
          </a:xfrm>
        </p:grpSpPr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97378F9C-ADA6-4E12-B297-4E0C66C370BB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502920">
                <a:defRPr/>
              </a:pPr>
              <a:endParaRPr lang="en-PH" dirty="0">
                <a:solidFill>
                  <a:srgbClr val="F8F9FB"/>
                </a:solidFill>
                <a:latin typeface="Arial" panose="020B0604020202020204"/>
              </a:endParaRPr>
            </a:p>
          </p:txBody>
        </p: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1614FA78-3533-4E84-8E75-711F19D704A9}"/>
                </a:ext>
              </a:extLst>
            </p:cNvPr>
            <p:cNvGrpSpPr/>
            <p:nvPr/>
          </p:nvGrpSpPr>
          <p:grpSpPr>
            <a:xfrm>
              <a:off x="638628" y="1627248"/>
              <a:ext cx="6458858" cy="7622719"/>
              <a:chOff x="638628" y="1627248"/>
              <a:chExt cx="6458858" cy="7622719"/>
            </a:xfrm>
          </p:grpSpPr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6DF86BC3-0785-4B15-A80C-91FF62C921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62724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A1F231FC-F274-4AB0-9872-3B8F82CFD6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18293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15D98CF8-C0A7-4247-8E83-9215A392EFE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34774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FBA12964-A62C-42FB-92AC-624DB5316E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6241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>
                <a:extLst>
                  <a:ext uri="{FF2B5EF4-FFF2-40B4-BE49-F238E27FC236}">
                    <a16:creationId xmlns:a16="http://schemas.microsoft.com/office/drawing/2014/main" id="{B0B39863-6415-44FA-8D05-946A9EC0E4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508307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>
                <a:extLst>
                  <a:ext uri="{FF2B5EF4-FFF2-40B4-BE49-F238E27FC236}">
                    <a16:creationId xmlns:a16="http://schemas.microsoft.com/office/drawing/2014/main" id="{F21BE3C1-A7B7-4088-BF31-2D12AA5CAA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66261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031B776D-3DE5-490B-BE98-C313E275627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6892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322C451C-FA31-4BBB-8455-70521207A8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5059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4BEA3E6E-C0B0-4E81-A005-865E88ED6A8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70464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>
                <a:extLst>
                  <a:ext uri="{FF2B5EF4-FFF2-40B4-BE49-F238E27FC236}">
                    <a16:creationId xmlns:a16="http://schemas.microsoft.com/office/drawing/2014/main" id="{14FEA1DD-572A-41F2-95E0-ED372996FF9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924996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3" name="TextBox 102">
            <a:extLst>
              <a:ext uri="{FF2B5EF4-FFF2-40B4-BE49-F238E27FC236}">
                <a16:creationId xmlns:a16="http://schemas.microsoft.com/office/drawing/2014/main" id="{536FA4E5-91A6-4FBF-AC0F-7E8AC8422EBC}"/>
              </a:ext>
            </a:extLst>
          </p:cNvPr>
          <p:cNvSpPr txBox="1"/>
          <p:nvPr/>
        </p:nvSpPr>
        <p:spPr>
          <a:xfrm>
            <a:off x="274852" y="859099"/>
            <a:ext cx="68095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54042"/>
                </a:solidFill>
              </a:rPr>
              <a:t>36. When I feel down, the one thing that really cheers me up is…</a:t>
            </a:r>
            <a:endParaRPr lang="en-PH" sz="1400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EA959723-E146-4016-8DFB-DCDE724D80DC}"/>
              </a:ext>
            </a:extLst>
          </p:cNvPr>
          <p:cNvSpPr txBox="1"/>
          <p:nvPr/>
        </p:nvSpPr>
        <p:spPr>
          <a:xfrm>
            <a:off x="331519" y="2572623"/>
            <a:ext cx="62542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54042"/>
                </a:solidFill>
              </a:rPr>
              <a:t>37. One thing I have succeeded in that I didn’t think I would is…</a:t>
            </a:r>
            <a:endParaRPr lang="en-PH" sz="1400" dirty="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B461A55C-A81C-4C94-BB51-212361604085}"/>
              </a:ext>
            </a:extLst>
          </p:cNvPr>
          <p:cNvSpPr txBox="1"/>
          <p:nvPr/>
        </p:nvSpPr>
        <p:spPr>
          <a:xfrm>
            <a:off x="331519" y="4214239"/>
            <a:ext cx="62542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54042"/>
                </a:solidFill>
              </a:rPr>
              <a:t>38. Write down something you appreciate about your work.</a:t>
            </a:r>
            <a:endParaRPr lang="en-PH" sz="140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F375FB13-C1F3-44C9-95B0-1E61514AE466}"/>
              </a:ext>
            </a:extLst>
          </p:cNvPr>
          <p:cNvSpPr txBox="1"/>
          <p:nvPr/>
        </p:nvSpPr>
        <p:spPr>
          <a:xfrm>
            <a:off x="279290" y="6018132"/>
            <a:ext cx="680956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54042"/>
                </a:solidFill>
              </a:rPr>
              <a:t>39. Write about something good that has happened within your community.</a:t>
            </a:r>
            <a:endParaRPr lang="en-PH" sz="1400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3824FEA6-D8F2-40ED-92EF-5F459FB406A5}"/>
              </a:ext>
            </a:extLst>
          </p:cNvPr>
          <p:cNvSpPr txBox="1"/>
          <p:nvPr/>
        </p:nvSpPr>
        <p:spPr>
          <a:xfrm>
            <a:off x="331519" y="7712519"/>
            <a:ext cx="68095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54042"/>
                </a:solidFill>
              </a:rPr>
              <a:t>40. One thing I am really looking forward to is…</a:t>
            </a:r>
            <a:endParaRPr lang="en-PH" sz="1400" dirty="0"/>
          </a:p>
        </p:txBody>
      </p:sp>
      <p:pic>
        <p:nvPicPr>
          <p:cNvPr id="21" name="Picture 20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FF52EA50-8A66-467A-94D5-CD93DBD66A5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544" t="15094" r="16386" b="53346"/>
          <a:stretch/>
        </p:blipFill>
        <p:spPr>
          <a:xfrm>
            <a:off x="5257184" y="8473169"/>
            <a:ext cx="2038865" cy="1697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9324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FF53507B-FAE3-4406-8B0A-4778AFB0643A}"/>
              </a:ext>
            </a:extLst>
          </p:cNvPr>
          <p:cNvGrpSpPr/>
          <p:nvPr/>
        </p:nvGrpSpPr>
        <p:grpSpPr>
          <a:xfrm>
            <a:off x="-457200" y="-76200"/>
            <a:ext cx="7772399" cy="10058400"/>
            <a:chOff x="368491" y="0"/>
            <a:chExt cx="7034614" cy="10058400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D3FA09CF-A1FD-4659-BB4E-AC05C74BD64F}"/>
                </a:ext>
              </a:extLst>
            </p:cNvPr>
            <p:cNvSpPr/>
            <p:nvPr/>
          </p:nvSpPr>
          <p:spPr>
            <a:xfrm>
              <a:off x="3684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92CE1D42-81C0-4572-B74A-62472F3DC1C8}"/>
                </a:ext>
              </a:extLst>
            </p:cNvPr>
            <p:cNvSpPr/>
            <p:nvPr/>
          </p:nvSpPr>
          <p:spPr>
            <a:xfrm>
              <a:off x="134378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0CB16BD1-2829-4F07-A9FE-BD968A94B64C}"/>
                </a:ext>
              </a:extLst>
            </p:cNvPr>
            <p:cNvSpPr/>
            <p:nvPr/>
          </p:nvSpPr>
          <p:spPr>
            <a:xfrm>
              <a:off x="239007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D809B715-8884-4813-B6BE-375491DDF2B9}"/>
                </a:ext>
              </a:extLst>
            </p:cNvPr>
            <p:cNvSpPr/>
            <p:nvPr/>
          </p:nvSpPr>
          <p:spPr>
            <a:xfrm>
              <a:off x="348867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78B10944-19A1-4592-BD65-0A0F3810303C}"/>
                </a:ext>
              </a:extLst>
            </p:cNvPr>
            <p:cNvSpPr/>
            <p:nvPr/>
          </p:nvSpPr>
          <p:spPr>
            <a:xfrm>
              <a:off x="462214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361B3658-2314-424D-B420-306998488DCF}"/>
                </a:ext>
              </a:extLst>
            </p:cNvPr>
            <p:cNvSpPr/>
            <p:nvPr/>
          </p:nvSpPr>
          <p:spPr>
            <a:xfrm>
              <a:off x="575562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FED0CDAF-9CC3-448C-BB8A-D67EB147EC44}"/>
                </a:ext>
              </a:extLst>
            </p:cNvPr>
            <p:cNvSpPr/>
            <p:nvPr/>
          </p:nvSpPr>
          <p:spPr>
            <a:xfrm>
              <a:off x="68590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E5216C0B-0DCE-4CFD-A22F-47A30757CC09}"/>
              </a:ext>
            </a:extLst>
          </p:cNvPr>
          <p:cNvGrpSpPr/>
          <p:nvPr/>
        </p:nvGrpSpPr>
        <p:grpSpPr>
          <a:xfrm>
            <a:off x="44068" y="402772"/>
            <a:ext cx="6809563" cy="9131979"/>
            <a:chOff x="362856" y="373742"/>
            <a:chExt cx="7010399" cy="9394372"/>
          </a:xfrm>
        </p:grpSpPr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97378F9C-ADA6-4E12-B297-4E0C66C370BB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502920">
                <a:defRPr/>
              </a:pPr>
              <a:endParaRPr lang="en-PH" dirty="0">
                <a:solidFill>
                  <a:srgbClr val="F8F9FB"/>
                </a:solidFill>
                <a:latin typeface="Arial" panose="020B0604020202020204"/>
              </a:endParaRPr>
            </a:p>
          </p:txBody>
        </p: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1614FA78-3533-4E84-8E75-711F19D704A9}"/>
                </a:ext>
              </a:extLst>
            </p:cNvPr>
            <p:cNvGrpSpPr/>
            <p:nvPr/>
          </p:nvGrpSpPr>
          <p:grpSpPr>
            <a:xfrm>
              <a:off x="638628" y="1627248"/>
              <a:ext cx="6458858" cy="7622719"/>
              <a:chOff x="638628" y="1627248"/>
              <a:chExt cx="6458858" cy="7622719"/>
            </a:xfrm>
          </p:grpSpPr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6DF86BC3-0785-4B15-A80C-91FF62C921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62724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A1F231FC-F274-4AB0-9872-3B8F82CFD6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18293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15D98CF8-C0A7-4247-8E83-9215A392EFE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34774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FBA12964-A62C-42FB-92AC-624DB5316E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6241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>
                <a:extLst>
                  <a:ext uri="{FF2B5EF4-FFF2-40B4-BE49-F238E27FC236}">
                    <a16:creationId xmlns:a16="http://schemas.microsoft.com/office/drawing/2014/main" id="{B0B39863-6415-44FA-8D05-946A9EC0E4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508307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>
                <a:extLst>
                  <a:ext uri="{FF2B5EF4-FFF2-40B4-BE49-F238E27FC236}">
                    <a16:creationId xmlns:a16="http://schemas.microsoft.com/office/drawing/2014/main" id="{F21BE3C1-A7B7-4088-BF31-2D12AA5CAA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66261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031B776D-3DE5-490B-BE98-C313E275627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6892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322C451C-FA31-4BBB-8455-70521207A8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5059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4BEA3E6E-C0B0-4E81-A005-865E88ED6A8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70464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>
                <a:extLst>
                  <a:ext uri="{FF2B5EF4-FFF2-40B4-BE49-F238E27FC236}">
                    <a16:creationId xmlns:a16="http://schemas.microsoft.com/office/drawing/2014/main" id="{14FEA1DD-572A-41F2-95E0-ED372996FF9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924996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3" name="TextBox 102">
            <a:extLst>
              <a:ext uri="{FF2B5EF4-FFF2-40B4-BE49-F238E27FC236}">
                <a16:creationId xmlns:a16="http://schemas.microsoft.com/office/drawing/2014/main" id="{536FA4E5-91A6-4FBF-AC0F-7E8AC8422EBC}"/>
              </a:ext>
            </a:extLst>
          </p:cNvPr>
          <p:cNvSpPr txBox="1"/>
          <p:nvPr/>
        </p:nvSpPr>
        <p:spPr>
          <a:xfrm>
            <a:off x="274852" y="859099"/>
            <a:ext cx="68095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54042"/>
                </a:solidFill>
              </a:rPr>
              <a:t>41. Look outside. What are you grateful for in nature? Write it down.</a:t>
            </a:r>
            <a:endParaRPr lang="en-PH" sz="1400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EA959723-E146-4016-8DFB-DCDE724D80DC}"/>
              </a:ext>
            </a:extLst>
          </p:cNvPr>
          <p:cNvSpPr txBox="1"/>
          <p:nvPr/>
        </p:nvSpPr>
        <p:spPr>
          <a:xfrm>
            <a:off x="331519" y="2572623"/>
            <a:ext cx="62542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54042"/>
                </a:solidFill>
              </a:rPr>
              <a:t>42. Write about something you own that makes your life easier.</a:t>
            </a:r>
            <a:endParaRPr lang="en-PH" sz="1400" dirty="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B461A55C-A81C-4C94-BB51-212361604085}"/>
              </a:ext>
            </a:extLst>
          </p:cNvPr>
          <p:cNvSpPr txBox="1"/>
          <p:nvPr/>
        </p:nvSpPr>
        <p:spPr>
          <a:xfrm>
            <a:off x="331519" y="4214239"/>
            <a:ext cx="62542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54042"/>
                </a:solidFill>
              </a:rPr>
              <a:t>43. List some of the ways you could help others.</a:t>
            </a:r>
            <a:endParaRPr lang="en-PH" sz="140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F375FB13-C1F3-44C9-95B0-1E61514AE466}"/>
              </a:ext>
            </a:extLst>
          </p:cNvPr>
          <p:cNvSpPr txBox="1"/>
          <p:nvPr/>
        </p:nvSpPr>
        <p:spPr>
          <a:xfrm>
            <a:off x="279290" y="6018133"/>
            <a:ext cx="629237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54042"/>
                </a:solidFill>
              </a:rPr>
              <a:t>44. Did you have a teacher or mentor that you are grateful for?</a:t>
            </a:r>
            <a:endParaRPr lang="en-PH" sz="1400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3824FEA6-D8F2-40ED-92EF-5F459FB406A5}"/>
              </a:ext>
            </a:extLst>
          </p:cNvPr>
          <p:cNvSpPr txBox="1"/>
          <p:nvPr/>
        </p:nvSpPr>
        <p:spPr>
          <a:xfrm>
            <a:off x="331519" y="7712519"/>
            <a:ext cx="68095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54042"/>
                </a:solidFill>
              </a:rPr>
              <a:t>45. Name a tradition you once hated but are now grateful for.</a:t>
            </a:r>
            <a:endParaRPr lang="en-PH" sz="1400" dirty="0"/>
          </a:p>
        </p:txBody>
      </p:sp>
      <p:pic>
        <p:nvPicPr>
          <p:cNvPr id="29" name="Picture 28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FCDFBA00-B5F3-45E7-A536-D82C8FD1BF8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50" r="61569" b="7210"/>
          <a:stretch/>
        </p:blipFill>
        <p:spPr>
          <a:xfrm>
            <a:off x="-601108" y="8723788"/>
            <a:ext cx="1650145" cy="1258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2440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xpressGratitude">
      <a:dk1>
        <a:srgbClr val="1E605C"/>
      </a:dk1>
      <a:lt1>
        <a:srgbClr val="F8F9FB"/>
      </a:lt1>
      <a:dk2>
        <a:srgbClr val="6CCEBF"/>
      </a:dk2>
      <a:lt2>
        <a:srgbClr val="B0F9F0"/>
      </a:lt2>
      <a:accent1>
        <a:srgbClr val="1E605C"/>
      </a:accent1>
      <a:accent2>
        <a:srgbClr val="E2E2E2"/>
      </a:accent2>
      <a:accent3>
        <a:srgbClr val="354042"/>
      </a:accent3>
      <a:accent4>
        <a:srgbClr val="4B807D"/>
      </a:accent4>
      <a:accent5>
        <a:srgbClr val="AAAAAA"/>
      </a:accent5>
      <a:accent6>
        <a:srgbClr val="803558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C05BFFDF-766D-45CF-8134-C2FB6D851BB9}" vid="{26674E2E-F526-4B76-9CD3-A5694154B9C8}"/>
    </a:ext>
  </a:extLst>
</a:theme>
</file>

<file path=ppt/webextensions/_rels/taskpanes.xml.rels><?xml version="1.0" encoding="UTF-8" standalone="yes"?>
<Relationships xmlns="http://schemas.openxmlformats.org/package/2006/relationships"><Relationship Id="rId2" Type="http://schemas.microsoft.com/office/2011/relationships/webextension" Target="webextension2.xml"/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5">
    <wetp:webextensionref xmlns:r="http://schemas.openxmlformats.org/officeDocument/2006/relationships" r:id="rId1"/>
  </wetp:taskpane>
  <wetp:taskpane dockstate="right" visibility="0" width="350" row="6">
    <wetp:webextensionref xmlns:r="http://schemas.openxmlformats.org/officeDocument/2006/relationships" r:id="rId2"/>
  </wetp:taskpane>
</wetp:taskpanes>
</file>

<file path=ppt/webextensions/webextension1.xml><?xml version="1.0" encoding="utf-8"?>
<we:webextension xmlns:we="http://schemas.microsoft.com/office/webextensions/webextension/2010/11" id="{4E97A4E1-B2F6-4870-91CA-EAD644D5B26A}">
  <we:reference id="wa104381063" version="1.0.0.1" store="en-US" storeType="OMEX"/>
  <we:alternateReferences/>
  <we:properties/>
  <we:bindings/>
  <we:snapshot xmlns:r="http://schemas.openxmlformats.org/officeDocument/2006/relationships"/>
</we:webextension>
</file>

<file path=ppt/webextensions/webextension2.xml><?xml version="1.0" encoding="utf-8"?>
<we:webextension xmlns:we="http://schemas.microsoft.com/office/webextensions/webextension/2010/11" id="{A0E191FD-0017-4D59-A0CF-36B72B58A9DD}">
  <we:reference id="wa104178141" version="4.3.3.0" store="en-US" storeType="OMEX"/>
  <we:alternateReferences/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ExpressGratitudeTEMPLATE</Template>
  <TotalTime>43</TotalTime>
  <Words>694</Words>
  <Application>Microsoft Office PowerPoint</Application>
  <PresentationFormat>A4 Paper (210x297 mm)</PresentationFormat>
  <Paragraphs>53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Bite Chocolate</vt:lpstr>
      <vt:lpstr>Consolas</vt:lpstr>
      <vt:lpstr>Monotype Corsiva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Alona Tecson</dc:creator>
  <cp:lastModifiedBy>April Lemarr</cp:lastModifiedBy>
  <cp:revision>2</cp:revision>
  <dcterms:created xsi:type="dcterms:W3CDTF">2021-08-04T09:54:28Z</dcterms:created>
  <dcterms:modified xsi:type="dcterms:W3CDTF">2021-08-10T23:23:41Z</dcterms:modified>
</cp:coreProperties>
</file>