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0" r:id="rId2"/>
    <p:sldId id="257" r:id="rId3"/>
    <p:sldId id="291" r:id="rId4"/>
    <p:sldId id="292" r:id="rId5"/>
    <p:sldId id="293" r:id="rId6"/>
  </p:sldIdLst>
  <p:sldSz cx="6858000" cy="9906000" type="A4"/>
  <p:notesSz cx="6858000" cy="9144000"/>
  <p:defaultTextStyle>
    <a:defPPr>
      <a:defRPr lang="en-US"/>
    </a:defPPr>
    <a:lvl1pPr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10291"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820583"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230874"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641165"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051456" algn="l" defTabSz="820583" rtl="0" eaLnBrk="1" latinLnBrk="0" hangingPunct="1">
      <a:defRPr kern="1200">
        <a:solidFill>
          <a:schemeClr val="tx1"/>
        </a:solidFill>
        <a:latin typeface="Verdana" panose="020B0604030504040204" pitchFamily="34" charset="0"/>
        <a:ea typeface="+mn-ea"/>
        <a:cs typeface="+mn-cs"/>
      </a:defRPr>
    </a:lvl6pPr>
    <a:lvl7pPr marL="2461748" algn="l" defTabSz="820583" rtl="0" eaLnBrk="1" latinLnBrk="0" hangingPunct="1">
      <a:defRPr kern="1200">
        <a:solidFill>
          <a:schemeClr val="tx1"/>
        </a:solidFill>
        <a:latin typeface="Verdana" panose="020B0604030504040204" pitchFamily="34" charset="0"/>
        <a:ea typeface="+mn-ea"/>
        <a:cs typeface="+mn-cs"/>
      </a:defRPr>
    </a:lvl7pPr>
    <a:lvl8pPr marL="2872039" algn="l" defTabSz="820583" rtl="0" eaLnBrk="1" latinLnBrk="0" hangingPunct="1">
      <a:defRPr kern="1200">
        <a:solidFill>
          <a:schemeClr val="tx1"/>
        </a:solidFill>
        <a:latin typeface="Verdana" panose="020B0604030504040204" pitchFamily="34" charset="0"/>
        <a:ea typeface="+mn-ea"/>
        <a:cs typeface="+mn-cs"/>
      </a:defRPr>
    </a:lvl8pPr>
    <a:lvl9pPr marL="3282330" algn="l" defTabSz="820583"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54042"/>
    <a:srgbClr val="1E605C"/>
    <a:srgbClr val="6CCEBF"/>
    <a:srgbClr val="B0F9F0"/>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9" autoAdjust="0"/>
    <p:restoredTop sz="94660"/>
  </p:normalViewPr>
  <p:slideViewPr>
    <p:cSldViewPr snapToGrid="0">
      <p:cViewPr varScale="1">
        <p:scale>
          <a:sx n="57" d="100"/>
          <a:sy n="57" d="100"/>
        </p:scale>
        <p:origin x="2597"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2"/>
            <a:ext cx="5829300" cy="3448755"/>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857250" y="5202946"/>
            <a:ext cx="5143500" cy="2391657"/>
          </a:xfrm>
        </p:spPr>
        <p:txBody>
          <a:bodyPr/>
          <a:lstStyle>
            <a:lvl1pPr marL="0" indent="0" algn="ctr">
              <a:buNone/>
              <a:defRPr sz="2040"/>
            </a:lvl1pPr>
            <a:lvl2pPr marL="388618" indent="0" algn="ctr">
              <a:buNone/>
              <a:defRPr sz="1700"/>
            </a:lvl2pPr>
            <a:lvl3pPr marL="777235" indent="0" algn="ctr">
              <a:buNone/>
              <a:defRPr sz="1530"/>
            </a:lvl3pPr>
            <a:lvl4pPr marL="1165853" indent="0" algn="ctr">
              <a:buNone/>
              <a:defRPr sz="1360"/>
            </a:lvl4pPr>
            <a:lvl5pPr marL="1554471" indent="0" algn="ctr">
              <a:buNone/>
              <a:defRPr sz="1360"/>
            </a:lvl5pPr>
            <a:lvl6pPr marL="1943089" indent="0" algn="ctr">
              <a:buNone/>
              <a:defRPr sz="1360"/>
            </a:lvl6pPr>
            <a:lvl7pPr marL="2331706" indent="0" algn="ctr">
              <a:buNone/>
              <a:defRPr sz="1360"/>
            </a:lvl7pPr>
            <a:lvl8pPr marL="2720324" indent="0" algn="ctr">
              <a:buNone/>
              <a:defRPr sz="1360"/>
            </a:lvl8pPr>
            <a:lvl9pPr marL="3108942"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CA409A9-1F72-4268-B441-E0DCE4E6518B}"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92CA3C4-C5F8-43C8-97FE-20D71E6974A7}" type="slidenum">
              <a:rPr lang="en-US" altLang="en-US"/>
              <a:pPr/>
              <a:t>‹#›</a:t>
            </a:fld>
            <a:endParaRPr lang="en-US" altLang="en-US"/>
          </a:p>
        </p:txBody>
      </p:sp>
    </p:spTree>
    <p:extLst>
      <p:ext uri="{BB962C8B-B14F-4D97-AF65-F5344CB8AC3E}">
        <p14:creationId xmlns:p14="http://schemas.microsoft.com/office/powerpoint/2010/main" val="1445276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D09F773-1A5F-477B-B1E0-13D4D0C98981}"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5AA98B8-EFFA-4A57-8616-736A70B0D5A8}" type="slidenum">
              <a:rPr lang="en-US" altLang="en-US"/>
              <a:pPr/>
              <a:t>‹#›</a:t>
            </a:fld>
            <a:endParaRPr lang="en-US" altLang="en-US"/>
          </a:p>
        </p:txBody>
      </p:sp>
    </p:spTree>
    <p:extLst>
      <p:ext uri="{BB962C8B-B14F-4D97-AF65-F5344CB8AC3E}">
        <p14:creationId xmlns:p14="http://schemas.microsoft.com/office/powerpoint/2010/main" val="116805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5"/>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5"/>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B4CF86E-7A8D-4F76-8910-8CF75B727F5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611DE2F-272F-48B7-808E-75F34942C491}" type="slidenum">
              <a:rPr lang="en-US" altLang="en-US"/>
              <a:pPr/>
              <a:t>‹#›</a:t>
            </a:fld>
            <a:endParaRPr lang="en-US" altLang="en-US"/>
          </a:p>
        </p:txBody>
      </p:sp>
    </p:spTree>
    <p:extLst>
      <p:ext uri="{BB962C8B-B14F-4D97-AF65-F5344CB8AC3E}">
        <p14:creationId xmlns:p14="http://schemas.microsoft.com/office/powerpoint/2010/main" val="8922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BE5B759-FBA8-40F6-99F5-ACDC5F69701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5B97D6C-3D43-4A82-B793-6AD127AC366E}" type="slidenum">
              <a:rPr lang="en-US" altLang="en-US"/>
              <a:pPr/>
              <a:t>‹#›</a:t>
            </a:fld>
            <a:endParaRPr lang="en-US" altLang="en-US"/>
          </a:p>
        </p:txBody>
      </p:sp>
    </p:spTree>
    <p:extLst>
      <p:ext uri="{BB962C8B-B14F-4D97-AF65-F5344CB8AC3E}">
        <p14:creationId xmlns:p14="http://schemas.microsoft.com/office/powerpoint/2010/main" val="10540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20" y="2469626"/>
            <a:ext cx="5915025" cy="4120620"/>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467920" y="6629227"/>
            <a:ext cx="5915025" cy="2166936"/>
          </a:xfrm>
        </p:spPr>
        <p:txBody>
          <a:bodyPr/>
          <a:lstStyle>
            <a:lvl1pPr marL="0" indent="0">
              <a:buNone/>
              <a:defRPr sz="2040">
                <a:solidFill>
                  <a:schemeClr val="tx1"/>
                </a:solidFill>
              </a:defRPr>
            </a:lvl1pPr>
            <a:lvl2pPr marL="388618" indent="0">
              <a:buNone/>
              <a:defRPr sz="1700">
                <a:solidFill>
                  <a:schemeClr val="tx1">
                    <a:tint val="75000"/>
                  </a:schemeClr>
                </a:solidFill>
              </a:defRPr>
            </a:lvl2pPr>
            <a:lvl3pPr marL="777235" indent="0">
              <a:buNone/>
              <a:defRPr sz="1530">
                <a:solidFill>
                  <a:schemeClr val="tx1">
                    <a:tint val="75000"/>
                  </a:schemeClr>
                </a:solidFill>
              </a:defRPr>
            </a:lvl3pPr>
            <a:lvl4pPr marL="1165853" indent="0">
              <a:buNone/>
              <a:defRPr sz="1360">
                <a:solidFill>
                  <a:schemeClr val="tx1">
                    <a:tint val="75000"/>
                  </a:schemeClr>
                </a:solidFill>
              </a:defRPr>
            </a:lvl4pPr>
            <a:lvl5pPr marL="1554471" indent="0">
              <a:buNone/>
              <a:defRPr sz="1360">
                <a:solidFill>
                  <a:schemeClr val="tx1">
                    <a:tint val="75000"/>
                  </a:schemeClr>
                </a:solidFill>
              </a:defRPr>
            </a:lvl5pPr>
            <a:lvl6pPr marL="1943089" indent="0">
              <a:buNone/>
              <a:defRPr sz="1360">
                <a:solidFill>
                  <a:schemeClr val="tx1">
                    <a:tint val="75000"/>
                  </a:schemeClr>
                </a:solidFill>
              </a:defRPr>
            </a:lvl6pPr>
            <a:lvl7pPr marL="2331706" indent="0">
              <a:buNone/>
              <a:defRPr sz="1360">
                <a:solidFill>
                  <a:schemeClr val="tx1">
                    <a:tint val="75000"/>
                  </a:schemeClr>
                </a:solidFill>
              </a:defRPr>
            </a:lvl7pPr>
            <a:lvl8pPr marL="2720324" indent="0">
              <a:buNone/>
              <a:defRPr sz="1360">
                <a:solidFill>
                  <a:schemeClr val="tx1">
                    <a:tint val="75000"/>
                  </a:schemeClr>
                </a:solidFill>
              </a:defRPr>
            </a:lvl8pPr>
            <a:lvl9pPr marL="3108942"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DEF6633-9415-4819-BC32-F1372613D81C}"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DE30048-C0BD-4DB2-BEDA-BFF2A7D588D7}" type="slidenum">
              <a:rPr lang="en-US" altLang="en-US"/>
              <a:pPr/>
              <a:t>‹#›</a:t>
            </a:fld>
            <a:endParaRPr lang="en-US" altLang="en-US"/>
          </a:p>
        </p:txBody>
      </p:sp>
    </p:spTree>
    <p:extLst>
      <p:ext uri="{BB962C8B-B14F-4D97-AF65-F5344CB8AC3E}">
        <p14:creationId xmlns:p14="http://schemas.microsoft.com/office/powerpoint/2010/main" val="232489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7682708-38A0-45C1-B110-9886D2E1EE5D}"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7AD17AE-401C-497B-B780-D64AA9031134}" type="slidenum">
              <a:rPr lang="en-US" altLang="en-US"/>
              <a:pPr/>
              <a:t>‹#›</a:t>
            </a:fld>
            <a:endParaRPr lang="en-US" altLang="en-US"/>
          </a:p>
        </p:txBody>
      </p:sp>
    </p:spTree>
    <p:extLst>
      <p:ext uri="{BB962C8B-B14F-4D97-AF65-F5344CB8AC3E}">
        <p14:creationId xmlns:p14="http://schemas.microsoft.com/office/powerpoint/2010/main" val="161759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4" y="527406"/>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5" y="2428348"/>
            <a:ext cx="2901255" cy="1190095"/>
          </a:xfrm>
        </p:spPr>
        <p:txBody>
          <a:bodyPr anchor="b"/>
          <a:lstStyle>
            <a:lvl1pPr marL="0" indent="0">
              <a:buNone/>
              <a:defRPr sz="2040" b="1"/>
            </a:lvl1pPr>
            <a:lvl2pPr marL="388618" indent="0">
              <a:buNone/>
              <a:defRPr sz="1700" b="1"/>
            </a:lvl2pPr>
            <a:lvl3pPr marL="777235" indent="0">
              <a:buNone/>
              <a:defRPr sz="1530" b="1"/>
            </a:lvl3pPr>
            <a:lvl4pPr marL="1165853" indent="0">
              <a:buNone/>
              <a:defRPr sz="1360" b="1"/>
            </a:lvl4pPr>
            <a:lvl5pPr marL="1554471" indent="0">
              <a:buNone/>
              <a:defRPr sz="1360" b="1"/>
            </a:lvl5pPr>
            <a:lvl6pPr marL="1943089" indent="0">
              <a:buNone/>
              <a:defRPr sz="1360" b="1"/>
            </a:lvl6pPr>
            <a:lvl7pPr marL="2331706" indent="0">
              <a:buNone/>
              <a:defRPr sz="1360" b="1"/>
            </a:lvl7pPr>
            <a:lvl8pPr marL="2720324" indent="0">
              <a:buNone/>
              <a:defRPr sz="1360" b="1"/>
            </a:lvl8pPr>
            <a:lvl9pPr marL="3108942" indent="0">
              <a:buNone/>
              <a:defRPr sz="1360" b="1"/>
            </a:lvl9pPr>
          </a:lstStyle>
          <a:p>
            <a:pPr lvl="0"/>
            <a:r>
              <a:rPr lang="en-US"/>
              <a:t>Click to edit Master text styles</a:t>
            </a:r>
          </a:p>
        </p:txBody>
      </p:sp>
      <p:sp>
        <p:nvSpPr>
          <p:cNvPr id="4" name="Content Placeholder 3"/>
          <p:cNvSpPr>
            <a:spLocks noGrp="1"/>
          </p:cNvSpPr>
          <p:nvPr>
            <p:ph sz="half" idx="2"/>
          </p:nvPr>
        </p:nvSpPr>
        <p:spPr>
          <a:xfrm>
            <a:off x="472385" y="3618443"/>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6" y="2428348"/>
            <a:ext cx="2915543" cy="1190095"/>
          </a:xfrm>
        </p:spPr>
        <p:txBody>
          <a:bodyPr anchor="b"/>
          <a:lstStyle>
            <a:lvl1pPr marL="0" indent="0">
              <a:buNone/>
              <a:defRPr sz="2040" b="1"/>
            </a:lvl1pPr>
            <a:lvl2pPr marL="388618" indent="0">
              <a:buNone/>
              <a:defRPr sz="1700" b="1"/>
            </a:lvl2pPr>
            <a:lvl3pPr marL="777235" indent="0">
              <a:buNone/>
              <a:defRPr sz="1530" b="1"/>
            </a:lvl3pPr>
            <a:lvl4pPr marL="1165853" indent="0">
              <a:buNone/>
              <a:defRPr sz="1360" b="1"/>
            </a:lvl4pPr>
            <a:lvl5pPr marL="1554471" indent="0">
              <a:buNone/>
              <a:defRPr sz="1360" b="1"/>
            </a:lvl5pPr>
            <a:lvl6pPr marL="1943089" indent="0">
              <a:buNone/>
              <a:defRPr sz="1360" b="1"/>
            </a:lvl6pPr>
            <a:lvl7pPr marL="2331706" indent="0">
              <a:buNone/>
              <a:defRPr sz="1360" b="1"/>
            </a:lvl7pPr>
            <a:lvl8pPr marL="2720324" indent="0">
              <a:buNone/>
              <a:defRPr sz="1360" b="1"/>
            </a:lvl8pPr>
            <a:lvl9pPr marL="3108942"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471866" y="3618443"/>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FDD6595-19F4-449A-A5FE-D172BA736DBB}" type="datetimeFigureOut">
              <a:rPr lang="en-US"/>
              <a:pPr>
                <a:defRPr/>
              </a:pPr>
              <a:t>8/9/2021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7471E18-A025-45D0-AA15-D1F73857FB31}" type="slidenum">
              <a:rPr lang="en-US" altLang="en-US"/>
              <a:pPr/>
              <a:t>‹#›</a:t>
            </a:fld>
            <a:endParaRPr lang="en-US" altLang="en-US"/>
          </a:p>
        </p:txBody>
      </p:sp>
    </p:spTree>
    <p:extLst>
      <p:ext uri="{BB962C8B-B14F-4D97-AF65-F5344CB8AC3E}">
        <p14:creationId xmlns:p14="http://schemas.microsoft.com/office/powerpoint/2010/main" val="288425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99D84E3-2CC1-4A8B-9CED-2E529F4E25D8}" type="datetimeFigureOut">
              <a:rPr lang="en-US"/>
              <a:pPr>
                <a:defRPr/>
              </a:pPr>
              <a:t>8/9/2021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83A6B16-9AF8-499F-8787-FDE6377A0376}" type="slidenum">
              <a:rPr lang="en-US" altLang="en-US"/>
              <a:pPr/>
              <a:t>‹#›</a:t>
            </a:fld>
            <a:endParaRPr lang="en-US" altLang="en-US"/>
          </a:p>
        </p:txBody>
      </p:sp>
    </p:spTree>
    <p:extLst>
      <p:ext uri="{BB962C8B-B14F-4D97-AF65-F5344CB8AC3E}">
        <p14:creationId xmlns:p14="http://schemas.microsoft.com/office/powerpoint/2010/main" val="21582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34BD68-82DD-434D-BEB9-6E6817565972}" type="datetimeFigureOut">
              <a:rPr lang="en-US"/>
              <a:pPr>
                <a:defRPr/>
              </a:pPr>
              <a:t>8/9/2021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AD5D080-3D15-43D8-8AE5-C43B9309D4C8}" type="slidenum">
              <a:rPr lang="en-US" altLang="en-US"/>
              <a:pPr/>
              <a:t>‹#›</a:t>
            </a:fld>
            <a:endParaRPr lang="en-US" altLang="en-US"/>
          </a:p>
        </p:txBody>
      </p:sp>
    </p:spTree>
    <p:extLst>
      <p:ext uri="{BB962C8B-B14F-4D97-AF65-F5344CB8AC3E}">
        <p14:creationId xmlns:p14="http://schemas.microsoft.com/office/powerpoint/2010/main" val="235159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4" y="660400"/>
            <a:ext cx="2211883" cy="231140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2915546" y="1426284"/>
            <a:ext cx="3471863" cy="7039680"/>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4" y="2971803"/>
            <a:ext cx="2211883" cy="5505627"/>
          </a:xfrm>
        </p:spPr>
        <p:txBody>
          <a:bodyPr/>
          <a:lstStyle>
            <a:lvl1pPr marL="0" indent="0">
              <a:buNone/>
              <a:defRPr sz="1360"/>
            </a:lvl1pPr>
            <a:lvl2pPr marL="388618" indent="0">
              <a:buNone/>
              <a:defRPr sz="1190"/>
            </a:lvl2pPr>
            <a:lvl3pPr marL="777235" indent="0">
              <a:buNone/>
              <a:defRPr sz="1020"/>
            </a:lvl3pPr>
            <a:lvl4pPr marL="1165853" indent="0">
              <a:buNone/>
              <a:defRPr sz="850"/>
            </a:lvl4pPr>
            <a:lvl5pPr marL="1554471" indent="0">
              <a:buNone/>
              <a:defRPr sz="850"/>
            </a:lvl5pPr>
            <a:lvl6pPr marL="1943089" indent="0">
              <a:buNone/>
              <a:defRPr sz="850"/>
            </a:lvl6pPr>
            <a:lvl7pPr marL="2331706" indent="0">
              <a:buNone/>
              <a:defRPr sz="850"/>
            </a:lvl7pPr>
            <a:lvl8pPr marL="2720324" indent="0">
              <a:buNone/>
              <a:defRPr sz="850"/>
            </a:lvl8pPr>
            <a:lvl9pPr marL="3108942"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9CCFAC8-5C37-4B46-8841-C08D1E014B2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E401928-8A12-4F4C-8573-4A2C4CCFF3A0}" type="slidenum">
              <a:rPr lang="en-US" altLang="en-US"/>
              <a:pPr/>
              <a:t>‹#›</a:t>
            </a:fld>
            <a:endParaRPr lang="en-US" altLang="en-US"/>
          </a:p>
        </p:txBody>
      </p:sp>
    </p:spTree>
    <p:extLst>
      <p:ext uri="{BB962C8B-B14F-4D97-AF65-F5344CB8AC3E}">
        <p14:creationId xmlns:p14="http://schemas.microsoft.com/office/powerpoint/2010/main" val="195099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4" y="660400"/>
            <a:ext cx="2211883" cy="231140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6" y="1426284"/>
            <a:ext cx="3471863" cy="7039680"/>
          </a:xfrm>
        </p:spPr>
        <p:txBody>
          <a:bodyPr anchor="t"/>
          <a:lstStyle>
            <a:lvl1pPr marL="0" indent="0">
              <a:buNone/>
              <a:defRPr sz="2720"/>
            </a:lvl1pPr>
            <a:lvl2pPr marL="388618" indent="0">
              <a:buNone/>
              <a:defRPr sz="2380"/>
            </a:lvl2pPr>
            <a:lvl3pPr marL="777235" indent="0">
              <a:buNone/>
              <a:defRPr sz="2040"/>
            </a:lvl3pPr>
            <a:lvl4pPr marL="1165853" indent="0">
              <a:buNone/>
              <a:defRPr sz="1700"/>
            </a:lvl4pPr>
            <a:lvl5pPr marL="1554471" indent="0">
              <a:buNone/>
              <a:defRPr sz="1700"/>
            </a:lvl5pPr>
            <a:lvl6pPr marL="1943089" indent="0">
              <a:buNone/>
              <a:defRPr sz="1700"/>
            </a:lvl6pPr>
            <a:lvl7pPr marL="2331706" indent="0">
              <a:buNone/>
              <a:defRPr sz="1700"/>
            </a:lvl7pPr>
            <a:lvl8pPr marL="2720324" indent="0">
              <a:buNone/>
              <a:defRPr sz="1700"/>
            </a:lvl8pPr>
            <a:lvl9pPr marL="3108942" indent="0">
              <a:buNone/>
              <a:defRPr sz="17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2384" y="2971803"/>
            <a:ext cx="2211883" cy="5505627"/>
          </a:xfrm>
        </p:spPr>
        <p:txBody>
          <a:bodyPr/>
          <a:lstStyle>
            <a:lvl1pPr marL="0" indent="0">
              <a:buNone/>
              <a:defRPr sz="1360"/>
            </a:lvl1pPr>
            <a:lvl2pPr marL="388618" indent="0">
              <a:buNone/>
              <a:defRPr sz="1190"/>
            </a:lvl2pPr>
            <a:lvl3pPr marL="777235" indent="0">
              <a:buNone/>
              <a:defRPr sz="1020"/>
            </a:lvl3pPr>
            <a:lvl4pPr marL="1165853" indent="0">
              <a:buNone/>
              <a:defRPr sz="850"/>
            </a:lvl4pPr>
            <a:lvl5pPr marL="1554471" indent="0">
              <a:buNone/>
              <a:defRPr sz="850"/>
            </a:lvl5pPr>
            <a:lvl6pPr marL="1943089" indent="0">
              <a:buNone/>
              <a:defRPr sz="850"/>
            </a:lvl6pPr>
            <a:lvl7pPr marL="2331706" indent="0">
              <a:buNone/>
              <a:defRPr sz="850"/>
            </a:lvl7pPr>
            <a:lvl8pPr marL="2720324" indent="0">
              <a:buNone/>
              <a:defRPr sz="850"/>
            </a:lvl8pPr>
            <a:lvl9pPr marL="3108942"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0614F7F-9864-4ABC-A9E5-0955FB4DBAF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8D6A47A-DC9F-4088-9575-F17084AE318C}" type="slidenum">
              <a:rPr lang="en-US" altLang="en-US"/>
              <a:pPr/>
              <a:t>‹#›</a:t>
            </a:fld>
            <a:endParaRPr lang="en-US" altLang="en-US"/>
          </a:p>
        </p:txBody>
      </p:sp>
    </p:spTree>
    <p:extLst>
      <p:ext uri="{BB962C8B-B14F-4D97-AF65-F5344CB8AC3E}">
        <p14:creationId xmlns:p14="http://schemas.microsoft.com/office/powerpoint/2010/main" val="239150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2049" y="526884"/>
            <a:ext cx="5913904" cy="191522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2049" y="2637537"/>
            <a:ext cx="5913904" cy="62850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2052" y="9182127"/>
            <a:ext cx="1542209" cy="526881"/>
          </a:xfrm>
          <a:prstGeom prst="rect">
            <a:avLst/>
          </a:prstGeom>
        </p:spPr>
        <p:txBody>
          <a:bodyPr vert="horz" lIns="91440" tIns="45720" rIns="91440" bIns="45720" rtlCol="0" anchor="ctr"/>
          <a:lstStyle>
            <a:lvl1pPr algn="l" eaLnBrk="1" fontAlgn="auto" hangingPunct="1">
              <a:spcBef>
                <a:spcPts val="0"/>
              </a:spcBef>
              <a:spcAft>
                <a:spcPts val="0"/>
              </a:spcAft>
              <a:defRPr sz="1020" smtClean="0">
                <a:solidFill>
                  <a:schemeClr val="tx1">
                    <a:tint val="75000"/>
                  </a:schemeClr>
                </a:solidFill>
                <a:latin typeface="+mn-lt"/>
              </a:defRPr>
            </a:lvl1pPr>
          </a:lstStyle>
          <a:p>
            <a:pPr>
              <a:defRPr/>
            </a:pPr>
            <a:fld id="{166C4A29-654F-4569-A2CD-93977F508362}" type="datetimeFigureOut">
              <a:rPr lang="en-US"/>
              <a:pPr>
                <a:defRPr/>
              </a:pPr>
              <a:t>8/9/2021</a:t>
            </a:fld>
            <a:endParaRPr lang="en-US"/>
          </a:p>
        </p:txBody>
      </p:sp>
      <p:sp>
        <p:nvSpPr>
          <p:cNvPr id="5" name="Footer Placeholder 4"/>
          <p:cNvSpPr>
            <a:spLocks noGrp="1"/>
          </p:cNvSpPr>
          <p:nvPr>
            <p:ph type="ftr" sz="quarter" idx="3"/>
          </p:nvPr>
        </p:nvSpPr>
        <p:spPr>
          <a:xfrm>
            <a:off x="2271996" y="9182127"/>
            <a:ext cx="2314015" cy="526881"/>
          </a:xfrm>
          <a:prstGeom prst="rect">
            <a:avLst/>
          </a:prstGeom>
        </p:spPr>
        <p:txBody>
          <a:bodyPr vert="horz" lIns="91440" tIns="45720" rIns="91440" bIns="45720" rtlCol="0" anchor="ctr"/>
          <a:lstStyle>
            <a:lvl1pPr algn="ctr" eaLnBrk="1" fontAlgn="auto" hangingPunct="1">
              <a:spcBef>
                <a:spcPts val="0"/>
              </a:spcBef>
              <a:spcAft>
                <a:spcPts val="0"/>
              </a:spcAft>
              <a:defRPr sz="102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4843743" y="9182127"/>
            <a:ext cx="1542210" cy="526881"/>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AC8F9A"/>
                </a:solidFill>
              </a:defRPr>
            </a:lvl1pPr>
          </a:lstStyle>
          <a:p>
            <a:fld id="{6E10D001-6214-4B2F-9A15-7EC1A891C8B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6284"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198"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395"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592"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789" algn="l" defTabSz="776284" rtl="0" eaLnBrk="1" fontAlgn="base" hangingPunct="1">
        <a:lnSpc>
          <a:spcPct val="90000"/>
        </a:lnSpc>
        <a:spcBef>
          <a:spcPct val="0"/>
        </a:spcBef>
        <a:spcAft>
          <a:spcPct val="0"/>
        </a:spcAft>
        <a:defRPr sz="3700">
          <a:solidFill>
            <a:schemeClr val="tx1"/>
          </a:solidFill>
          <a:latin typeface="Consolas" panose="020B0609020204030204" pitchFamily="49" charset="0"/>
        </a:defRPr>
      </a:lvl9pPr>
    </p:titleStyle>
    <p:bodyStyle>
      <a:lvl1pPr marL="193674" indent="-193674" algn="l" defTabSz="776284" rtl="0" eaLnBrk="1" fontAlgn="base" hangingPunct="1">
        <a:lnSpc>
          <a:spcPct val="90000"/>
        </a:lnSpc>
        <a:spcBef>
          <a:spcPts val="850"/>
        </a:spcBef>
        <a:spcAft>
          <a:spcPct val="0"/>
        </a:spcAft>
        <a:buFont typeface="Arial" panose="020B0604020202020204" pitchFamily="34" charset="0"/>
        <a:buChar char="•"/>
        <a:defRPr sz="2300" kern="1200">
          <a:solidFill>
            <a:schemeClr val="tx1"/>
          </a:solidFill>
          <a:latin typeface="+mn-lt"/>
          <a:ea typeface="+mn-ea"/>
          <a:cs typeface="+mn-cs"/>
        </a:defRPr>
      </a:lvl1pPr>
      <a:lvl2pPr marL="582610" indent="-193674" algn="l" defTabSz="776284" rtl="0" eaLnBrk="1" fontAlgn="base" hangingPunct="1">
        <a:lnSpc>
          <a:spcPct val="90000"/>
        </a:lnSpc>
        <a:spcBef>
          <a:spcPts val="425"/>
        </a:spcBef>
        <a:spcAft>
          <a:spcPct val="0"/>
        </a:spcAft>
        <a:buFont typeface="Arial" panose="020B0604020202020204" pitchFamily="34" charset="0"/>
        <a:buChar char="•"/>
        <a:defRPr sz="2000" kern="1200">
          <a:solidFill>
            <a:schemeClr val="tx1"/>
          </a:solidFill>
          <a:latin typeface="+mn-lt"/>
          <a:ea typeface="+mn-ea"/>
          <a:cs typeface="+mn-cs"/>
        </a:defRPr>
      </a:lvl2pPr>
      <a:lvl3pPr marL="971544" indent="-193674" algn="l" defTabSz="776284" rtl="0" eaLnBrk="1" fontAlgn="base" hangingPunct="1">
        <a:lnSpc>
          <a:spcPct val="90000"/>
        </a:lnSpc>
        <a:spcBef>
          <a:spcPts val="425"/>
        </a:spcBef>
        <a:spcAft>
          <a:spcPct val="0"/>
        </a:spcAft>
        <a:buFont typeface="Arial" panose="020B0604020202020204" pitchFamily="34" charset="0"/>
        <a:buChar char="•"/>
        <a:defRPr sz="1700" kern="1200">
          <a:solidFill>
            <a:schemeClr val="tx1"/>
          </a:solidFill>
          <a:latin typeface="+mn-lt"/>
          <a:ea typeface="+mn-ea"/>
          <a:cs typeface="+mn-cs"/>
        </a:defRPr>
      </a:lvl3pPr>
      <a:lvl4pPr marL="1358892" indent="-193674" algn="l" defTabSz="776284"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4pPr>
      <a:lvl5pPr marL="1747828" indent="-193674" algn="l" defTabSz="776284"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5pPr>
      <a:lvl6pPr marL="2137397" indent="-194309" algn="l" defTabSz="777235"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15" indent="-194309" algn="l" defTabSz="777235"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33" indent="-194309" algn="l" defTabSz="777235"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51" indent="-194309" algn="l" defTabSz="777235"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35" rtl="0" eaLnBrk="1" latinLnBrk="0" hangingPunct="1">
        <a:defRPr sz="1530" kern="1200">
          <a:solidFill>
            <a:schemeClr val="tx1"/>
          </a:solidFill>
          <a:latin typeface="+mn-lt"/>
          <a:ea typeface="+mn-ea"/>
          <a:cs typeface="+mn-cs"/>
        </a:defRPr>
      </a:lvl1pPr>
      <a:lvl2pPr marL="388618" algn="l" defTabSz="777235" rtl="0" eaLnBrk="1" latinLnBrk="0" hangingPunct="1">
        <a:defRPr sz="1530" kern="1200">
          <a:solidFill>
            <a:schemeClr val="tx1"/>
          </a:solidFill>
          <a:latin typeface="+mn-lt"/>
          <a:ea typeface="+mn-ea"/>
          <a:cs typeface="+mn-cs"/>
        </a:defRPr>
      </a:lvl2pPr>
      <a:lvl3pPr marL="777235" algn="l" defTabSz="777235" rtl="0" eaLnBrk="1" latinLnBrk="0" hangingPunct="1">
        <a:defRPr sz="1530" kern="1200">
          <a:solidFill>
            <a:schemeClr val="tx1"/>
          </a:solidFill>
          <a:latin typeface="+mn-lt"/>
          <a:ea typeface="+mn-ea"/>
          <a:cs typeface="+mn-cs"/>
        </a:defRPr>
      </a:lvl3pPr>
      <a:lvl4pPr marL="1165853" algn="l" defTabSz="777235" rtl="0" eaLnBrk="1" latinLnBrk="0" hangingPunct="1">
        <a:defRPr sz="1530" kern="1200">
          <a:solidFill>
            <a:schemeClr val="tx1"/>
          </a:solidFill>
          <a:latin typeface="+mn-lt"/>
          <a:ea typeface="+mn-ea"/>
          <a:cs typeface="+mn-cs"/>
        </a:defRPr>
      </a:lvl4pPr>
      <a:lvl5pPr marL="1554471" algn="l" defTabSz="777235" rtl="0" eaLnBrk="1" latinLnBrk="0" hangingPunct="1">
        <a:defRPr sz="1530" kern="1200">
          <a:solidFill>
            <a:schemeClr val="tx1"/>
          </a:solidFill>
          <a:latin typeface="+mn-lt"/>
          <a:ea typeface="+mn-ea"/>
          <a:cs typeface="+mn-cs"/>
        </a:defRPr>
      </a:lvl5pPr>
      <a:lvl6pPr marL="1943089" algn="l" defTabSz="777235" rtl="0" eaLnBrk="1" latinLnBrk="0" hangingPunct="1">
        <a:defRPr sz="1530" kern="1200">
          <a:solidFill>
            <a:schemeClr val="tx1"/>
          </a:solidFill>
          <a:latin typeface="+mn-lt"/>
          <a:ea typeface="+mn-ea"/>
          <a:cs typeface="+mn-cs"/>
        </a:defRPr>
      </a:lvl6pPr>
      <a:lvl7pPr marL="2331706" algn="l" defTabSz="777235" rtl="0" eaLnBrk="1" latinLnBrk="0" hangingPunct="1">
        <a:defRPr sz="1530" kern="1200">
          <a:solidFill>
            <a:schemeClr val="tx1"/>
          </a:solidFill>
          <a:latin typeface="+mn-lt"/>
          <a:ea typeface="+mn-ea"/>
          <a:cs typeface="+mn-cs"/>
        </a:defRPr>
      </a:lvl7pPr>
      <a:lvl8pPr marL="2720324" algn="l" defTabSz="777235" rtl="0" eaLnBrk="1" latinLnBrk="0" hangingPunct="1">
        <a:defRPr sz="1530" kern="1200">
          <a:solidFill>
            <a:schemeClr val="tx1"/>
          </a:solidFill>
          <a:latin typeface="+mn-lt"/>
          <a:ea typeface="+mn-ea"/>
          <a:cs typeface="+mn-cs"/>
        </a:defRPr>
      </a:lvl8pPr>
      <a:lvl9pPr marL="3108942" algn="l" defTabSz="777235"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hdphoto" Target="../media/hdphoto5.wdp"/><Relationship Id="rId3" Type="http://schemas.openxmlformats.org/officeDocument/2006/relationships/image" Target="../media/image2.png"/><Relationship Id="rId7" Type="http://schemas.microsoft.com/office/2007/relationships/hdphoto" Target="../media/hdphoto2.wdp"/><Relationship Id="rId12"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4.png"/><Relationship Id="rId11" Type="http://schemas.microsoft.com/office/2007/relationships/hdphoto" Target="../media/hdphoto4.wdp"/><Relationship Id="rId5" Type="http://schemas.openxmlformats.org/officeDocument/2006/relationships/image" Target="../media/image3.png"/><Relationship Id="rId10" Type="http://schemas.openxmlformats.org/officeDocument/2006/relationships/image" Target="../media/image6.png"/><Relationship Id="rId4" Type="http://schemas.microsoft.com/office/2007/relationships/hdphoto" Target="../media/hdphoto1.wdp"/><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0F9F0"/>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4D4B457-F575-4827-9132-08681493CAD1}"/>
              </a:ext>
            </a:extLst>
          </p:cNvPr>
          <p:cNvGrpSpPr/>
          <p:nvPr/>
        </p:nvGrpSpPr>
        <p:grpSpPr>
          <a:xfrm>
            <a:off x="-6180" y="48494"/>
            <a:ext cx="6865895" cy="9857505"/>
            <a:chOff x="-6180" y="0"/>
            <a:chExt cx="6865895" cy="9165466"/>
          </a:xfrm>
        </p:grpSpPr>
        <p:pic>
          <p:nvPicPr>
            <p:cNvPr id="7" name="Picture 6">
              <a:extLst>
                <a:ext uri="{FF2B5EF4-FFF2-40B4-BE49-F238E27FC236}">
                  <a16:creationId xmlns:a16="http://schemas.microsoft.com/office/drawing/2014/main" id="{D2296C0D-9FF6-440E-BBD4-99D3B6D1ED75}"/>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8" name="Picture 7">
              <a:extLst>
                <a:ext uri="{FF2B5EF4-FFF2-40B4-BE49-F238E27FC236}">
                  <a16:creationId xmlns:a16="http://schemas.microsoft.com/office/drawing/2014/main" id="{668DAF8E-43C7-4A7C-B526-F1FF0D43D42E}"/>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9" name="Picture 8">
              <a:extLst>
                <a:ext uri="{FF2B5EF4-FFF2-40B4-BE49-F238E27FC236}">
                  <a16:creationId xmlns:a16="http://schemas.microsoft.com/office/drawing/2014/main" id="{AF96F32A-946E-434E-B330-FA32B3ADDC79}"/>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1" name="Picture 10">
              <a:extLst>
                <a:ext uri="{FF2B5EF4-FFF2-40B4-BE49-F238E27FC236}">
                  <a16:creationId xmlns:a16="http://schemas.microsoft.com/office/drawing/2014/main" id="{0EF39866-83A2-449A-89F0-E2A089EBE1E0}"/>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2" name="Picture 11">
              <a:extLst>
                <a:ext uri="{FF2B5EF4-FFF2-40B4-BE49-F238E27FC236}">
                  <a16:creationId xmlns:a16="http://schemas.microsoft.com/office/drawing/2014/main" id="{E8FF833C-F7B6-4AAA-B75C-C596D122171A}"/>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3" name="Picture 12">
              <a:extLst>
                <a:ext uri="{FF2B5EF4-FFF2-40B4-BE49-F238E27FC236}">
                  <a16:creationId xmlns:a16="http://schemas.microsoft.com/office/drawing/2014/main" id="{0D174E5D-67C9-41C8-8FD1-DF32866A2BA6}"/>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4" name="Picture 13">
              <a:extLst>
                <a:ext uri="{FF2B5EF4-FFF2-40B4-BE49-F238E27FC236}">
                  <a16:creationId xmlns:a16="http://schemas.microsoft.com/office/drawing/2014/main" id="{F153F5B4-B914-46B8-B42E-0AB8BCF5E4EB}"/>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5" name="Picture 14">
              <a:extLst>
                <a:ext uri="{FF2B5EF4-FFF2-40B4-BE49-F238E27FC236}">
                  <a16:creationId xmlns:a16="http://schemas.microsoft.com/office/drawing/2014/main" id="{EB5EEF01-15E6-4493-9563-9C599AEEC77A}"/>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sp>
        <p:nvSpPr>
          <p:cNvPr id="4" name="Title 3">
            <a:extLst>
              <a:ext uri="{FF2B5EF4-FFF2-40B4-BE49-F238E27FC236}">
                <a16:creationId xmlns:a16="http://schemas.microsoft.com/office/drawing/2014/main" id="{BAEAD28C-FE42-4452-9FC1-2BFD30A66514}"/>
              </a:ext>
            </a:extLst>
          </p:cNvPr>
          <p:cNvSpPr>
            <a:spLocks noGrp="1"/>
          </p:cNvSpPr>
          <p:nvPr>
            <p:ph type="title"/>
          </p:nvPr>
        </p:nvSpPr>
        <p:spPr>
          <a:xfrm>
            <a:off x="174405" y="157233"/>
            <a:ext cx="5936638" cy="897444"/>
          </a:xfrm>
        </p:spPr>
        <p:txBody>
          <a:bodyPr>
            <a:normAutofit/>
          </a:bodyPr>
          <a:lstStyle/>
          <a:p>
            <a:r>
              <a:rPr lang="en-US" sz="2400" b="1" spc="300" dirty="0">
                <a:solidFill>
                  <a:schemeClr val="bg1">
                    <a:lumMod val="10000"/>
                  </a:schemeClr>
                </a:solidFill>
                <a:latin typeface="Sitka Small Semibold" panose="020B0604020202020204" pitchFamily="2" charset="0"/>
              </a:rPr>
              <a:t>10 WAYS EXPRESSING</a:t>
            </a:r>
            <a:endParaRPr lang="en-PH" sz="2400" b="1" spc="300" dirty="0">
              <a:solidFill>
                <a:schemeClr val="bg1">
                  <a:lumMod val="10000"/>
                </a:schemeClr>
              </a:solidFill>
              <a:latin typeface="Sitka Small Semibold" panose="020B0604020202020204" pitchFamily="2" charset="0"/>
            </a:endParaRPr>
          </a:p>
        </p:txBody>
      </p:sp>
      <p:sp>
        <p:nvSpPr>
          <p:cNvPr id="17" name="Rectangle 16">
            <a:extLst>
              <a:ext uri="{FF2B5EF4-FFF2-40B4-BE49-F238E27FC236}">
                <a16:creationId xmlns:a16="http://schemas.microsoft.com/office/drawing/2014/main" id="{8647822D-5F43-4E07-B0FB-E10B4EC2B39B}"/>
              </a:ext>
            </a:extLst>
          </p:cNvPr>
          <p:cNvSpPr/>
          <p:nvPr/>
        </p:nvSpPr>
        <p:spPr>
          <a:xfrm>
            <a:off x="222422" y="788484"/>
            <a:ext cx="6447598" cy="1360504"/>
          </a:xfrm>
          <a:prstGeom prst="rect">
            <a:avLst/>
          </a:prstGeom>
          <a:solidFill>
            <a:srgbClr val="6CC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8" name="Title 3">
            <a:extLst>
              <a:ext uri="{FF2B5EF4-FFF2-40B4-BE49-F238E27FC236}">
                <a16:creationId xmlns:a16="http://schemas.microsoft.com/office/drawing/2014/main" id="{08BFA478-9497-4051-9808-9AEEC06287DF}"/>
              </a:ext>
            </a:extLst>
          </p:cNvPr>
          <p:cNvSpPr txBox="1">
            <a:spLocks/>
          </p:cNvSpPr>
          <p:nvPr/>
        </p:nvSpPr>
        <p:spPr>
          <a:xfrm>
            <a:off x="1876699" y="1475526"/>
            <a:ext cx="4543267"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400" b="1" spc="300" dirty="0">
                <a:solidFill>
                  <a:schemeClr val="bg1">
                    <a:lumMod val="10000"/>
                  </a:schemeClr>
                </a:solidFill>
                <a:latin typeface="Sitka Small Semibold" panose="020B0604020202020204" pitchFamily="2" charset="0"/>
              </a:rPr>
              <a:t>CHANGES YOUR LIFE</a:t>
            </a:r>
            <a:endParaRPr lang="en-PH" sz="2400" b="1" spc="300" dirty="0">
              <a:solidFill>
                <a:schemeClr val="bg1">
                  <a:lumMod val="10000"/>
                </a:schemeClr>
              </a:solidFill>
              <a:latin typeface="Sitka Small Semibold" panose="020B0604020202020204" pitchFamily="2" charset="0"/>
            </a:endParaRPr>
          </a:p>
        </p:txBody>
      </p:sp>
      <p:sp>
        <p:nvSpPr>
          <p:cNvPr id="19" name="Title 3">
            <a:extLst>
              <a:ext uri="{FF2B5EF4-FFF2-40B4-BE49-F238E27FC236}">
                <a16:creationId xmlns:a16="http://schemas.microsoft.com/office/drawing/2014/main" id="{0B81D0BD-6F21-4CFE-BE61-5705A8F23A37}"/>
              </a:ext>
            </a:extLst>
          </p:cNvPr>
          <p:cNvSpPr txBox="1">
            <a:spLocks/>
          </p:cNvSpPr>
          <p:nvPr/>
        </p:nvSpPr>
        <p:spPr>
          <a:xfrm>
            <a:off x="737237" y="208099"/>
            <a:ext cx="5478212"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9600" b="1" spc="300" dirty="0">
                <a:solidFill>
                  <a:schemeClr val="bg1"/>
                </a:solidFill>
                <a:latin typeface="Brush Script MT" panose="03060802040406070304" pitchFamily="66" charset="0"/>
              </a:rPr>
              <a:t>Gratitude</a:t>
            </a:r>
            <a:endParaRPr lang="en-PH" sz="2400" b="1" spc="300" dirty="0">
              <a:solidFill>
                <a:schemeClr val="bg1"/>
              </a:solidFill>
              <a:latin typeface="Brush Script MT" panose="03060802040406070304" pitchFamily="66" charset="0"/>
            </a:endParaRPr>
          </a:p>
        </p:txBody>
      </p:sp>
      <p:pic>
        <p:nvPicPr>
          <p:cNvPr id="23" name="Picture 22" descr="Background pattern&#10;&#10;Description automatically generated">
            <a:extLst>
              <a:ext uri="{FF2B5EF4-FFF2-40B4-BE49-F238E27FC236}">
                <a16:creationId xmlns:a16="http://schemas.microsoft.com/office/drawing/2014/main" id="{7E1C0657-4963-433F-9A35-A519FEFBEA79}"/>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65905" t="74720" r="8571" b="12280"/>
          <a:stretch/>
        </p:blipFill>
        <p:spPr>
          <a:xfrm>
            <a:off x="5291961" y="46389"/>
            <a:ext cx="1750422" cy="1154121"/>
          </a:xfrm>
          <a:prstGeom prst="rect">
            <a:avLst/>
          </a:prstGeom>
        </p:spPr>
      </p:pic>
      <p:sp>
        <p:nvSpPr>
          <p:cNvPr id="26" name="Rectangle 25">
            <a:extLst>
              <a:ext uri="{FF2B5EF4-FFF2-40B4-BE49-F238E27FC236}">
                <a16:creationId xmlns:a16="http://schemas.microsoft.com/office/drawing/2014/main" id="{E2F69DB7-4C96-45CD-A284-D81879F7C99D}"/>
              </a:ext>
            </a:extLst>
          </p:cNvPr>
          <p:cNvSpPr/>
          <p:nvPr/>
        </p:nvSpPr>
        <p:spPr>
          <a:xfrm>
            <a:off x="175624" y="2295597"/>
            <a:ext cx="6526289" cy="74023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pic>
        <p:nvPicPr>
          <p:cNvPr id="25" name="Picture 24" descr="Shape, rectangle&#10;&#10;Description automatically generated">
            <a:extLst>
              <a:ext uri="{FF2B5EF4-FFF2-40B4-BE49-F238E27FC236}">
                <a16:creationId xmlns:a16="http://schemas.microsoft.com/office/drawing/2014/main" id="{3233EBEE-EE03-42B5-81EE-B3D2C7B578D4}"/>
              </a:ext>
            </a:extLst>
          </p:cNvPr>
          <p:cNvPicPr>
            <a:picLocks noChangeAspect="1"/>
          </p:cNvPicPr>
          <p:nvPr/>
        </p:nvPicPr>
        <p:blipFill rotWithShape="1">
          <a:blip r:embed="rId5">
            <a:extLst>
              <a:ext uri="{28A0092B-C50C-407E-A947-70E740481C1C}">
                <a14:useLocalDpi xmlns:a14="http://schemas.microsoft.com/office/drawing/2010/main" val="0"/>
              </a:ext>
            </a:extLst>
          </a:blip>
          <a:srcRect l="4000" t="21516" r="3368" b="2039"/>
          <a:stretch/>
        </p:blipFill>
        <p:spPr>
          <a:xfrm>
            <a:off x="169704" y="2242846"/>
            <a:ext cx="6572548" cy="7614660"/>
          </a:xfrm>
          <a:prstGeom prst="rect">
            <a:avLst/>
          </a:prstGeom>
        </p:spPr>
      </p:pic>
      <p:grpSp>
        <p:nvGrpSpPr>
          <p:cNvPr id="60" name="Group 59">
            <a:extLst>
              <a:ext uri="{FF2B5EF4-FFF2-40B4-BE49-F238E27FC236}">
                <a16:creationId xmlns:a16="http://schemas.microsoft.com/office/drawing/2014/main" id="{36596709-4654-4D83-AEA5-73DF397674C5}"/>
              </a:ext>
            </a:extLst>
          </p:cNvPr>
          <p:cNvGrpSpPr/>
          <p:nvPr/>
        </p:nvGrpSpPr>
        <p:grpSpPr>
          <a:xfrm>
            <a:off x="295791" y="2530991"/>
            <a:ext cx="6244584" cy="6879518"/>
            <a:chOff x="306707" y="2598289"/>
            <a:chExt cx="6244584" cy="6879518"/>
          </a:xfrm>
        </p:grpSpPr>
        <p:sp>
          <p:nvSpPr>
            <p:cNvPr id="27" name="TextBox 26">
              <a:extLst>
                <a:ext uri="{FF2B5EF4-FFF2-40B4-BE49-F238E27FC236}">
                  <a16:creationId xmlns:a16="http://schemas.microsoft.com/office/drawing/2014/main" id="{75DE607F-6174-4CE2-82F0-946ED9CC4788}"/>
                </a:ext>
              </a:extLst>
            </p:cNvPr>
            <p:cNvSpPr txBox="1"/>
            <p:nvPr/>
          </p:nvSpPr>
          <p:spPr>
            <a:xfrm>
              <a:off x="328540" y="2598289"/>
              <a:ext cx="2903731" cy="338554"/>
            </a:xfrm>
            <a:prstGeom prst="rect">
              <a:avLst/>
            </a:prstGeom>
            <a:noFill/>
          </p:spPr>
          <p:txBody>
            <a:bodyPr wrap="square" rtlCol="0">
              <a:spAutoFit/>
            </a:bodyPr>
            <a:lstStyle/>
            <a:p>
              <a:pPr algn="ctr"/>
              <a:r>
                <a:rPr lang="en-US" sz="1600" dirty="0">
                  <a:solidFill>
                    <a:schemeClr val="tx1">
                      <a:lumMod val="50000"/>
                    </a:schemeClr>
                  </a:solidFill>
                  <a:latin typeface="Brush Script MT" panose="03060802040406070304" pitchFamily="66" charset="0"/>
                </a:rPr>
                <a:t>1. Your stress levels will reduce</a:t>
              </a:r>
              <a:endParaRPr lang="en-PH" sz="1600" dirty="0">
                <a:solidFill>
                  <a:schemeClr val="tx1">
                    <a:lumMod val="50000"/>
                  </a:schemeClr>
                </a:solidFill>
                <a:latin typeface="Brush Script MT" panose="03060802040406070304" pitchFamily="66" charset="0"/>
              </a:endParaRPr>
            </a:p>
          </p:txBody>
        </p:sp>
        <p:sp>
          <p:nvSpPr>
            <p:cNvPr id="28" name="TextBox 27">
              <a:extLst>
                <a:ext uri="{FF2B5EF4-FFF2-40B4-BE49-F238E27FC236}">
                  <a16:creationId xmlns:a16="http://schemas.microsoft.com/office/drawing/2014/main" id="{95F4D7C7-98C1-4D6E-A051-F2E686AFA1FC}"/>
                </a:ext>
              </a:extLst>
            </p:cNvPr>
            <p:cNvSpPr txBox="1"/>
            <p:nvPr/>
          </p:nvSpPr>
          <p:spPr>
            <a:xfrm>
              <a:off x="306710" y="2877165"/>
              <a:ext cx="2903730" cy="1223412"/>
            </a:xfrm>
            <a:prstGeom prst="rect">
              <a:avLst/>
            </a:prstGeom>
            <a:noFill/>
          </p:spPr>
          <p:txBody>
            <a:bodyPr wrap="square" rtlCol="0">
              <a:spAutoFit/>
            </a:bodyPr>
            <a:lstStyle/>
            <a:p>
              <a:pPr algn="ctr"/>
              <a:r>
                <a:rPr lang="en-US" sz="1050" dirty="0">
                  <a:solidFill>
                    <a:srgbClr val="000000"/>
                  </a:solidFill>
                  <a:latin typeface="Sitka Small" panose="02000505000000020004" pitchFamily="2" charset="0"/>
                </a:rPr>
                <a:t>When you add gratitude into your daily life, you’ll notice a drastic reduction in your stress levels. When you are highly stressed, it has a negative impact on every aspect of your life. Therefore, anything that reduces your stress is going to positively change your life.</a:t>
              </a:r>
              <a:endParaRPr lang="en-PH" sz="1050" dirty="0">
                <a:latin typeface="Sitka Small" panose="02000505000000020004" pitchFamily="2" charset="0"/>
              </a:endParaRPr>
            </a:p>
          </p:txBody>
        </p:sp>
        <p:sp>
          <p:nvSpPr>
            <p:cNvPr id="31" name="TextBox 30">
              <a:extLst>
                <a:ext uri="{FF2B5EF4-FFF2-40B4-BE49-F238E27FC236}">
                  <a16:creationId xmlns:a16="http://schemas.microsoft.com/office/drawing/2014/main" id="{E0742E81-9CB3-4BC3-8EA3-7D91434CFD91}"/>
                </a:ext>
              </a:extLst>
            </p:cNvPr>
            <p:cNvSpPr txBox="1"/>
            <p:nvPr/>
          </p:nvSpPr>
          <p:spPr>
            <a:xfrm>
              <a:off x="3604661" y="2646557"/>
              <a:ext cx="2944038" cy="338554"/>
            </a:xfrm>
            <a:prstGeom prst="rect">
              <a:avLst/>
            </a:prstGeom>
            <a:noFill/>
          </p:spPr>
          <p:txBody>
            <a:bodyPr wrap="square" rtlCol="0">
              <a:spAutoFit/>
            </a:bodyPr>
            <a:lstStyle/>
            <a:p>
              <a:pPr algn="ctr"/>
              <a:r>
                <a:rPr lang="en-US" sz="1600" dirty="0">
                  <a:solidFill>
                    <a:schemeClr val="tx1">
                      <a:lumMod val="50000"/>
                    </a:schemeClr>
                  </a:solidFill>
                  <a:latin typeface="Brush Script MT" panose="03060802040406070304" pitchFamily="66" charset="0"/>
                </a:rPr>
                <a:t>2. It develops a positive mindset</a:t>
              </a:r>
              <a:endParaRPr lang="en-PH" sz="1600" dirty="0">
                <a:solidFill>
                  <a:schemeClr val="tx1">
                    <a:lumMod val="50000"/>
                  </a:schemeClr>
                </a:solidFill>
                <a:latin typeface="Brush Script MT" panose="03060802040406070304" pitchFamily="66" charset="0"/>
              </a:endParaRPr>
            </a:p>
          </p:txBody>
        </p:sp>
        <p:sp>
          <p:nvSpPr>
            <p:cNvPr id="32" name="TextBox 31">
              <a:extLst>
                <a:ext uri="{FF2B5EF4-FFF2-40B4-BE49-F238E27FC236}">
                  <a16:creationId xmlns:a16="http://schemas.microsoft.com/office/drawing/2014/main" id="{8AA19E23-22D7-458B-A3C3-4AC164515E15}"/>
                </a:ext>
              </a:extLst>
            </p:cNvPr>
            <p:cNvSpPr txBox="1"/>
            <p:nvPr/>
          </p:nvSpPr>
          <p:spPr>
            <a:xfrm>
              <a:off x="3607253" y="2901077"/>
              <a:ext cx="2944038" cy="1015663"/>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When you have a positive mindset, you are happier and optimistic. By practicing daily gratitude, it will help you to develop a more positive mindset over time. This will help you to see challenges differently, as well as help you to feel happier overall. </a:t>
              </a:r>
              <a:endParaRPr lang="en-PH" sz="1000" dirty="0">
                <a:latin typeface="Sitka Small" panose="02000505000000020004" pitchFamily="2" charset="0"/>
              </a:endParaRPr>
            </a:p>
          </p:txBody>
        </p:sp>
        <p:sp>
          <p:nvSpPr>
            <p:cNvPr id="35" name="TextBox 34">
              <a:extLst>
                <a:ext uri="{FF2B5EF4-FFF2-40B4-BE49-F238E27FC236}">
                  <a16:creationId xmlns:a16="http://schemas.microsoft.com/office/drawing/2014/main" id="{559AB1EE-6849-442D-88B9-FA9DC248D14B}"/>
                </a:ext>
              </a:extLst>
            </p:cNvPr>
            <p:cNvSpPr txBox="1"/>
            <p:nvPr/>
          </p:nvSpPr>
          <p:spPr>
            <a:xfrm>
              <a:off x="329670" y="4206515"/>
              <a:ext cx="2964359" cy="338554"/>
            </a:xfrm>
            <a:prstGeom prst="rect">
              <a:avLst/>
            </a:prstGeom>
            <a:noFill/>
          </p:spPr>
          <p:txBody>
            <a:bodyPr wrap="square" rtlCol="0">
              <a:spAutoFit/>
            </a:bodyPr>
            <a:lstStyle/>
            <a:p>
              <a:pPr algn="ctr"/>
              <a:r>
                <a:rPr lang="en-PH" sz="1600" dirty="0">
                  <a:solidFill>
                    <a:schemeClr val="tx1">
                      <a:lumMod val="50000"/>
                    </a:schemeClr>
                  </a:solidFill>
                  <a:latin typeface="Brush Script MT" panose="03060802040406070304" pitchFamily="66" charset="0"/>
                </a:rPr>
                <a:t>3. Improving your relationships</a:t>
              </a:r>
            </a:p>
          </p:txBody>
        </p:sp>
        <p:sp>
          <p:nvSpPr>
            <p:cNvPr id="36" name="TextBox 35">
              <a:extLst>
                <a:ext uri="{FF2B5EF4-FFF2-40B4-BE49-F238E27FC236}">
                  <a16:creationId xmlns:a16="http://schemas.microsoft.com/office/drawing/2014/main" id="{6F85F21E-42CD-4FE1-8D90-F0CBECA9D7DC}"/>
                </a:ext>
              </a:extLst>
            </p:cNvPr>
            <p:cNvSpPr txBox="1"/>
            <p:nvPr/>
          </p:nvSpPr>
          <p:spPr>
            <a:xfrm>
              <a:off x="306710" y="4473035"/>
              <a:ext cx="2945500" cy="1015663"/>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When you express gratitude to loved ones, it helps to strengthen your relationship. Studies have shown that strong, healthy relationships are vital for our wellbeing. So, if your relationships could use a little work, practicing gratitude will help.</a:t>
              </a:r>
              <a:endParaRPr lang="en-PH" sz="1000" dirty="0">
                <a:latin typeface="Sitka Small" panose="02000505000000020004" pitchFamily="2" charset="0"/>
              </a:endParaRPr>
            </a:p>
          </p:txBody>
        </p:sp>
        <p:sp>
          <p:nvSpPr>
            <p:cNvPr id="37" name="TextBox 36">
              <a:extLst>
                <a:ext uri="{FF2B5EF4-FFF2-40B4-BE49-F238E27FC236}">
                  <a16:creationId xmlns:a16="http://schemas.microsoft.com/office/drawing/2014/main" id="{B35591CA-DB4A-4957-AF53-C309707F0720}"/>
                </a:ext>
              </a:extLst>
            </p:cNvPr>
            <p:cNvSpPr txBox="1"/>
            <p:nvPr/>
          </p:nvSpPr>
          <p:spPr>
            <a:xfrm>
              <a:off x="3604661" y="4262774"/>
              <a:ext cx="2903730" cy="338554"/>
            </a:xfrm>
            <a:prstGeom prst="rect">
              <a:avLst/>
            </a:prstGeom>
            <a:noFill/>
          </p:spPr>
          <p:txBody>
            <a:bodyPr wrap="square" rtlCol="0">
              <a:spAutoFit/>
            </a:bodyPr>
            <a:lstStyle/>
            <a:p>
              <a:pPr algn="ctr"/>
              <a:r>
                <a:rPr lang="en-US" sz="1600" dirty="0">
                  <a:solidFill>
                    <a:schemeClr val="tx1">
                      <a:lumMod val="50000"/>
                    </a:schemeClr>
                  </a:solidFill>
                  <a:latin typeface="Brush Script MT" panose="03060802040406070304" pitchFamily="66" charset="0"/>
                </a:rPr>
                <a:t>4. An improvement in your self-esteem</a:t>
              </a:r>
              <a:endParaRPr lang="en-PH" sz="1600" dirty="0">
                <a:solidFill>
                  <a:schemeClr val="tx1">
                    <a:lumMod val="50000"/>
                  </a:schemeClr>
                </a:solidFill>
                <a:latin typeface="Brush Script MT" panose="03060802040406070304" pitchFamily="66" charset="0"/>
              </a:endParaRPr>
            </a:p>
          </p:txBody>
        </p:sp>
        <p:sp>
          <p:nvSpPr>
            <p:cNvPr id="38" name="TextBox 37">
              <a:extLst>
                <a:ext uri="{FF2B5EF4-FFF2-40B4-BE49-F238E27FC236}">
                  <a16:creationId xmlns:a16="http://schemas.microsoft.com/office/drawing/2014/main" id="{7DD6BECB-6173-47BB-8D8D-E24161E4D38C}"/>
                </a:ext>
              </a:extLst>
            </p:cNvPr>
            <p:cNvSpPr txBox="1"/>
            <p:nvPr/>
          </p:nvSpPr>
          <p:spPr>
            <a:xfrm>
              <a:off x="3604661" y="4554007"/>
              <a:ext cx="2945501" cy="861774"/>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Over time, practicing gratitude can help to build up your self-esteem. When you have a healthy amount of self-esteem, you will be more confident, and able to set healthy boundaries.</a:t>
              </a:r>
              <a:endParaRPr lang="en-PH" sz="1000" dirty="0">
                <a:latin typeface="Sitka Small" panose="02000505000000020004" pitchFamily="2" charset="0"/>
              </a:endParaRPr>
            </a:p>
          </p:txBody>
        </p:sp>
        <p:sp>
          <p:nvSpPr>
            <p:cNvPr id="39" name="TextBox 38">
              <a:extLst>
                <a:ext uri="{FF2B5EF4-FFF2-40B4-BE49-F238E27FC236}">
                  <a16:creationId xmlns:a16="http://schemas.microsoft.com/office/drawing/2014/main" id="{C6FBD122-D6D5-4AF9-8B36-CF2DC8655D02}"/>
                </a:ext>
              </a:extLst>
            </p:cNvPr>
            <p:cNvSpPr txBox="1"/>
            <p:nvPr/>
          </p:nvSpPr>
          <p:spPr>
            <a:xfrm>
              <a:off x="306707" y="5685654"/>
              <a:ext cx="2983321" cy="338554"/>
            </a:xfrm>
            <a:prstGeom prst="rect">
              <a:avLst/>
            </a:prstGeom>
            <a:noFill/>
          </p:spPr>
          <p:txBody>
            <a:bodyPr wrap="square" rtlCol="0">
              <a:spAutoFit/>
            </a:bodyPr>
            <a:lstStyle/>
            <a:p>
              <a:pPr algn="ctr"/>
              <a:r>
                <a:rPr lang="en-US" sz="1600" dirty="0">
                  <a:solidFill>
                    <a:schemeClr val="tx1">
                      <a:lumMod val="50000"/>
                    </a:schemeClr>
                  </a:solidFill>
                  <a:latin typeface="Brush Script MT" panose="03060802040406070304" pitchFamily="66" charset="0"/>
                </a:rPr>
                <a:t>5. You’ll sleep much better</a:t>
              </a:r>
              <a:endParaRPr lang="en-PH" sz="1600" dirty="0">
                <a:solidFill>
                  <a:schemeClr val="tx1">
                    <a:lumMod val="50000"/>
                  </a:schemeClr>
                </a:solidFill>
                <a:latin typeface="Brush Script MT" panose="03060802040406070304" pitchFamily="66" charset="0"/>
              </a:endParaRPr>
            </a:p>
          </p:txBody>
        </p:sp>
        <p:sp>
          <p:nvSpPr>
            <p:cNvPr id="40" name="TextBox 39">
              <a:extLst>
                <a:ext uri="{FF2B5EF4-FFF2-40B4-BE49-F238E27FC236}">
                  <a16:creationId xmlns:a16="http://schemas.microsoft.com/office/drawing/2014/main" id="{33C9F20F-0A05-41E9-91EA-0616C3750873}"/>
                </a:ext>
              </a:extLst>
            </p:cNvPr>
            <p:cNvSpPr txBox="1"/>
            <p:nvPr/>
          </p:nvSpPr>
          <p:spPr>
            <a:xfrm>
              <a:off x="306709" y="5964530"/>
              <a:ext cx="2937189" cy="707886"/>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If you struggle to get a good night’s sleep, gratitude can help. Studies have shown that writing a gratitude list each day can help to improve sleep significantly. </a:t>
              </a:r>
              <a:endParaRPr lang="en-PH" sz="1000" dirty="0">
                <a:latin typeface="Sitka Small" panose="02000505000000020004" pitchFamily="2" charset="0"/>
              </a:endParaRPr>
            </a:p>
          </p:txBody>
        </p:sp>
        <p:sp>
          <p:nvSpPr>
            <p:cNvPr id="41" name="TextBox 40">
              <a:extLst>
                <a:ext uri="{FF2B5EF4-FFF2-40B4-BE49-F238E27FC236}">
                  <a16:creationId xmlns:a16="http://schemas.microsoft.com/office/drawing/2014/main" id="{358AB86C-FF57-40A9-9BBE-76469C3E9C0E}"/>
                </a:ext>
              </a:extLst>
            </p:cNvPr>
            <p:cNvSpPr txBox="1"/>
            <p:nvPr/>
          </p:nvSpPr>
          <p:spPr>
            <a:xfrm>
              <a:off x="3567973" y="5656699"/>
              <a:ext cx="2862910" cy="338554"/>
            </a:xfrm>
            <a:prstGeom prst="rect">
              <a:avLst/>
            </a:prstGeom>
            <a:noFill/>
          </p:spPr>
          <p:txBody>
            <a:bodyPr wrap="square" rtlCol="0">
              <a:spAutoFit/>
            </a:bodyPr>
            <a:lstStyle/>
            <a:p>
              <a:pPr algn="ctr"/>
              <a:r>
                <a:rPr lang="en-US" sz="1600" dirty="0">
                  <a:solidFill>
                    <a:schemeClr val="tx1">
                      <a:lumMod val="50000"/>
                    </a:schemeClr>
                  </a:solidFill>
                  <a:latin typeface="Brush Script MT" panose="03060802040406070304" pitchFamily="66" charset="0"/>
                </a:rPr>
                <a:t>6. Your health will improve</a:t>
              </a:r>
              <a:endParaRPr lang="en-PH" sz="1600" dirty="0">
                <a:solidFill>
                  <a:schemeClr val="tx1">
                    <a:lumMod val="50000"/>
                  </a:schemeClr>
                </a:solidFill>
                <a:latin typeface="Brush Script MT" panose="03060802040406070304" pitchFamily="66" charset="0"/>
              </a:endParaRPr>
            </a:p>
          </p:txBody>
        </p:sp>
        <p:sp>
          <p:nvSpPr>
            <p:cNvPr id="42" name="TextBox 41">
              <a:extLst>
                <a:ext uri="{FF2B5EF4-FFF2-40B4-BE49-F238E27FC236}">
                  <a16:creationId xmlns:a16="http://schemas.microsoft.com/office/drawing/2014/main" id="{F56098FF-37A9-4B05-9C94-8423825A6455}"/>
                </a:ext>
              </a:extLst>
            </p:cNvPr>
            <p:cNvSpPr txBox="1"/>
            <p:nvPr/>
          </p:nvSpPr>
          <p:spPr>
            <a:xfrm>
              <a:off x="3604661" y="5935574"/>
              <a:ext cx="2815303" cy="707886"/>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Did you know expressing gratitude can do wonders for your physical health? It boosts your immune system and improves your cardiovascular health.</a:t>
              </a:r>
              <a:endParaRPr lang="en-PH" sz="1000" dirty="0">
                <a:latin typeface="Sitka Small" panose="02000505000000020004" pitchFamily="2" charset="0"/>
              </a:endParaRPr>
            </a:p>
          </p:txBody>
        </p:sp>
        <p:sp>
          <p:nvSpPr>
            <p:cNvPr id="43" name="TextBox 42">
              <a:extLst>
                <a:ext uri="{FF2B5EF4-FFF2-40B4-BE49-F238E27FC236}">
                  <a16:creationId xmlns:a16="http://schemas.microsoft.com/office/drawing/2014/main" id="{6EAE2E69-5712-4A84-8EA4-07D745BFA912}"/>
                </a:ext>
              </a:extLst>
            </p:cNvPr>
            <p:cNvSpPr txBox="1"/>
            <p:nvPr/>
          </p:nvSpPr>
          <p:spPr>
            <a:xfrm>
              <a:off x="306708" y="6961425"/>
              <a:ext cx="3181059" cy="307777"/>
            </a:xfrm>
            <a:prstGeom prst="rect">
              <a:avLst/>
            </a:prstGeom>
            <a:noFill/>
          </p:spPr>
          <p:txBody>
            <a:bodyPr wrap="square" rtlCol="0">
              <a:spAutoFit/>
            </a:bodyPr>
            <a:lstStyle/>
            <a:p>
              <a:pPr algn="ctr"/>
              <a:r>
                <a:rPr lang="en-US" sz="1400" dirty="0">
                  <a:solidFill>
                    <a:schemeClr val="tx1">
                      <a:lumMod val="50000"/>
                    </a:schemeClr>
                  </a:solidFill>
                  <a:latin typeface="Brush Script MT" panose="03060802040406070304" pitchFamily="66" charset="0"/>
                </a:rPr>
                <a:t>7. You will find it easier to overcome challenges</a:t>
              </a:r>
              <a:endParaRPr lang="en-PH" sz="1400" dirty="0">
                <a:solidFill>
                  <a:schemeClr val="tx1">
                    <a:lumMod val="50000"/>
                  </a:schemeClr>
                </a:solidFill>
                <a:latin typeface="Brush Script MT" panose="03060802040406070304" pitchFamily="66" charset="0"/>
              </a:endParaRPr>
            </a:p>
          </p:txBody>
        </p:sp>
        <p:sp>
          <p:nvSpPr>
            <p:cNvPr id="44" name="TextBox 43">
              <a:extLst>
                <a:ext uri="{FF2B5EF4-FFF2-40B4-BE49-F238E27FC236}">
                  <a16:creationId xmlns:a16="http://schemas.microsoft.com/office/drawing/2014/main" id="{C968192F-B9D7-46B1-949E-5691A69BD1F3}"/>
                </a:ext>
              </a:extLst>
            </p:cNvPr>
            <p:cNvSpPr txBox="1"/>
            <p:nvPr/>
          </p:nvSpPr>
          <p:spPr>
            <a:xfrm>
              <a:off x="306709" y="7238723"/>
              <a:ext cx="2937189" cy="1015663"/>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Challenges are always going to crop up in life. However, when you practice gratitude, you learn to see them more as opportunities. This helps you to overcome them much quicker and easier than you otherwise would. </a:t>
              </a:r>
              <a:endParaRPr lang="en-PH" sz="1000" dirty="0">
                <a:latin typeface="Sitka Small" panose="02000505000000020004" pitchFamily="2" charset="0"/>
              </a:endParaRPr>
            </a:p>
          </p:txBody>
        </p:sp>
        <p:sp>
          <p:nvSpPr>
            <p:cNvPr id="45" name="TextBox 44">
              <a:extLst>
                <a:ext uri="{FF2B5EF4-FFF2-40B4-BE49-F238E27FC236}">
                  <a16:creationId xmlns:a16="http://schemas.microsoft.com/office/drawing/2014/main" id="{6750DD98-5454-4E12-BE37-09934A9FB0E8}"/>
                </a:ext>
              </a:extLst>
            </p:cNvPr>
            <p:cNvSpPr txBox="1"/>
            <p:nvPr/>
          </p:nvSpPr>
          <p:spPr>
            <a:xfrm>
              <a:off x="3595425" y="6874955"/>
              <a:ext cx="2826222" cy="338554"/>
            </a:xfrm>
            <a:prstGeom prst="rect">
              <a:avLst/>
            </a:prstGeom>
            <a:noFill/>
          </p:spPr>
          <p:txBody>
            <a:bodyPr wrap="square" rtlCol="0">
              <a:spAutoFit/>
            </a:bodyPr>
            <a:lstStyle/>
            <a:p>
              <a:pPr algn="ctr"/>
              <a:r>
                <a:rPr lang="en-PH" sz="1600" dirty="0">
                  <a:solidFill>
                    <a:schemeClr val="tx1">
                      <a:lumMod val="50000"/>
                    </a:schemeClr>
                  </a:solidFill>
                  <a:latin typeface="Brush Script MT" panose="03060802040406070304" pitchFamily="66" charset="0"/>
                </a:rPr>
                <a:t>8. You’ll avoid burnout</a:t>
              </a:r>
            </a:p>
          </p:txBody>
        </p:sp>
        <p:sp>
          <p:nvSpPr>
            <p:cNvPr id="46" name="TextBox 45">
              <a:extLst>
                <a:ext uri="{FF2B5EF4-FFF2-40B4-BE49-F238E27FC236}">
                  <a16:creationId xmlns:a16="http://schemas.microsoft.com/office/drawing/2014/main" id="{FFFE3110-F70B-4441-946A-3F19937FB7E9}"/>
                </a:ext>
              </a:extLst>
            </p:cNvPr>
            <p:cNvSpPr txBox="1"/>
            <p:nvPr/>
          </p:nvSpPr>
          <p:spPr>
            <a:xfrm>
              <a:off x="3654157" y="7141473"/>
              <a:ext cx="2756572" cy="553998"/>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Practicing gratitude gives you a calmer, more relaxed mind. As it also reduces stress, you will avoid mental burnout. </a:t>
              </a:r>
              <a:endParaRPr lang="en-PH" sz="1000" dirty="0">
                <a:latin typeface="Sitka Small" panose="02000505000000020004" pitchFamily="2" charset="0"/>
              </a:endParaRPr>
            </a:p>
          </p:txBody>
        </p:sp>
        <p:sp>
          <p:nvSpPr>
            <p:cNvPr id="47" name="TextBox 46">
              <a:extLst>
                <a:ext uri="{FF2B5EF4-FFF2-40B4-BE49-F238E27FC236}">
                  <a16:creationId xmlns:a16="http://schemas.microsoft.com/office/drawing/2014/main" id="{7B872445-6C0D-41D4-A468-AB439F3C8431}"/>
                </a:ext>
              </a:extLst>
            </p:cNvPr>
            <p:cNvSpPr txBox="1"/>
            <p:nvPr/>
          </p:nvSpPr>
          <p:spPr>
            <a:xfrm>
              <a:off x="306708" y="8409691"/>
              <a:ext cx="3070159" cy="338554"/>
            </a:xfrm>
            <a:prstGeom prst="rect">
              <a:avLst/>
            </a:prstGeom>
            <a:noFill/>
          </p:spPr>
          <p:txBody>
            <a:bodyPr wrap="square" rtlCol="0">
              <a:spAutoFit/>
            </a:bodyPr>
            <a:lstStyle/>
            <a:p>
              <a:pPr algn="ctr"/>
              <a:r>
                <a:rPr lang="en-PH" sz="1600" dirty="0">
                  <a:solidFill>
                    <a:schemeClr val="tx1">
                      <a:lumMod val="50000"/>
                    </a:schemeClr>
                  </a:solidFill>
                  <a:latin typeface="Brush Script MT" panose="03060802040406070304" pitchFamily="66" charset="0"/>
                </a:rPr>
                <a:t>9. Greater life satisfaction</a:t>
              </a:r>
            </a:p>
          </p:txBody>
        </p:sp>
        <p:sp>
          <p:nvSpPr>
            <p:cNvPr id="48" name="TextBox 47">
              <a:extLst>
                <a:ext uri="{FF2B5EF4-FFF2-40B4-BE49-F238E27FC236}">
                  <a16:creationId xmlns:a16="http://schemas.microsoft.com/office/drawing/2014/main" id="{6A107E37-BAA1-4DB6-96B2-E23777DFAD1D}"/>
                </a:ext>
              </a:extLst>
            </p:cNvPr>
            <p:cNvSpPr txBox="1"/>
            <p:nvPr/>
          </p:nvSpPr>
          <p:spPr>
            <a:xfrm>
              <a:off x="306709" y="8714005"/>
              <a:ext cx="2997216" cy="707886"/>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One of the great things about gratitude is that it helps you to feel happier. You will feel a greater sense of life satisfaction with regular gratitude practice.</a:t>
              </a:r>
              <a:endParaRPr lang="en-PH" sz="1000" dirty="0">
                <a:latin typeface="Sitka Small" panose="02000505000000020004" pitchFamily="2" charset="0"/>
              </a:endParaRPr>
            </a:p>
          </p:txBody>
        </p:sp>
        <p:sp>
          <p:nvSpPr>
            <p:cNvPr id="49" name="TextBox 48">
              <a:extLst>
                <a:ext uri="{FF2B5EF4-FFF2-40B4-BE49-F238E27FC236}">
                  <a16:creationId xmlns:a16="http://schemas.microsoft.com/office/drawing/2014/main" id="{69326DA5-4914-4A94-8705-A54496344006}"/>
                </a:ext>
              </a:extLst>
            </p:cNvPr>
            <p:cNvSpPr txBox="1"/>
            <p:nvPr/>
          </p:nvSpPr>
          <p:spPr>
            <a:xfrm>
              <a:off x="3617644" y="8138972"/>
              <a:ext cx="2895862" cy="338554"/>
            </a:xfrm>
            <a:prstGeom prst="rect">
              <a:avLst/>
            </a:prstGeom>
            <a:noFill/>
          </p:spPr>
          <p:txBody>
            <a:bodyPr wrap="square" rtlCol="0">
              <a:spAutoFit/>
            </a:bodyPr>
            <a:lstStyle/>
            <a:p>
              <a:pPr algn="ctr"/>
              <a:r>
                <a:rPr lang="en-PH" sz="1600" dirty="0">
                  <a:solidFill>
                    <a:schemeClr val="tx1">
                      <a:lumMod val="50000"/>
                    </a:schemeClr>
                  </a:solidFill>
                  <a:latin typeface="Brush Script MT" panose="03060802040406070304" pitchFamily="66" charset="0"/>
                </a:rPr>
                <a:t>10. You’ll feel inspired</a:t>
              </a:r>
            </a:p>
          </p:txBody>
        </p:sp>
        <p:sp>
          <p:nvSpPr>
            <p:cNvPr id="50" name="TextBox 49">
              <a:extLst>
                <a:ext uri="{FF2B5EF4-FFF2-40B4-BE49-F238E27FC236}">
                  <a16:creationId xmlns:a16="http://schemas.microsoft.com/office/drawing/2014/main" id="{91CEF7E0-3018-4FDA-91D4-45571027B3AE}"/>
                </a:ext>
              </a:extLst>
            </p:cNvPr>
            <p:cNvSpPr txBox="1"/>
            <p:nvPr/>
          </p:nvSpPr>
          <p:spPr>
            <a:xfrm>
              <a:off x="3604660" y="8462144"/>
              <a:ext cx="2895863" cy="1015663"/>
            </a:xfrm>
            <a:prstGeom prst="rect">
              <a:avLst/>
            </a:prstGeom>
            <a:noFill/>
          </p:spPr>
          <p:txBody>
            <a:bodyPr wrap="square" rtlCol="0">
              <a:spAutoFit/>
            </a:bodyPr>
            <a:lstStyle/>
            <a:p>
              <a:pPr algn="ctr"/>
              <a:r>
                <a:rPr lang="en-US" sz="1000" dirty="0">
                  <a:solidFill>
                    <a:srgbClr val="000000"/>
                  </a:solidFill>
                  <a:latin typeface="Sitka Small" panose="02000505000000020004" pitchFamily="2" charset="0"/>
                </a:rPr>
                <a:t>Gratitude is an excellent source of inspiration. You can use it to work out what you love, helping you to see where your efforts are well spent. When you approach life in an inspired way, you’ll instantly feel happier. </a:t>
              </a:r>
              <a:endParaRPr lang="en-PH" sz="1000" dirty="0">
                <a:latin typeface="Sitka Small" panose="02000505000000020004" pitchFamily="2" charset="0"/>
              </a:endParaRPr>
            </a:p>
          </p:txBody>
        </p:sp>
      </p:grpSp>
      <p:pic>
        <p:nvPicPr>
          <p:cNvPr id="61" name="Picture 60" descr="Background pattern&#10;&#10;Description automatically generated">
            <a:extLst>
              <a:ext uri="{FF2B5EF4-FFF2-40B4-BE49-F238E27FC236}">
                <a16:creationId xmlns:a16="http://schemas.microsoft.com/office/drawing/2014/main" id="{D09FB0DA-532F-454A-BD7F-5870E6F17089}"/>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l="4822" t="65694" r="69654" b="14106"/>
          <a:stretch/>
        </p:blipFill>
        <p:spPr>
          <a:xfrm rot="1151010">
            <a:off x="2870673" y="3742576"/>
            <a:ext cx="936388" cy="959351"/>
          </a:xfrm>
          <a:prstGeom prst="rect">
            <a:avLst/>
          </a:prstGeom>
        </p:spPr>
      </p:pic>
      <p:pic>
        <p:nvPicPr>
          <p:cNvPr id="62" name="Picture 61" descr="Background pattern&#10;&#10;Description automatically generated">
            <a:extLst>
              <a:ext uri="{FF2B5EF4-FFF2-40B4-BE49-F238E27FC236}">
                <a16:creationId xmlns:a16="http://schemas.microsoft.com/office/drawing/2014/main" id="{A6EE4FD4-25C0-4E74-A503-F3A3DE8BC780}"/>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l="8576" t="36823" r="65900" b="40628"/>
          <a:stretch/>
        </p:blipFill>
        <p:spPr>
          <a:xfrm rot="19832631">
            <a:off x="2991421" y="4952057"/>
            <a:ext cx="867134" cy="991660"/>
          </a:xfrm>
          <a:prstGeom prst="rect">
            <a:avLst/>
          </a:prstGeom>
        </p:spPr>
      </p:pic>
      <p:pic>
        <p:nvPicPr>
          <p:cNvPr id="63" name="Picture 62" descr="Background pattern&#10;&#10;Description automatically generated">
            <a:extLst>
              <a:ext uri="{FF2B5EF4-FFF2-40B4-BE49-F238E27FC236}">
                <a16:creationId xmlns:a16="http://schemas.microsoft.com/office/drawing/2014/main" id="{D3A26868-8416-49F2-AAEB-A47164DD921C}"/>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brightnessContrast bright="-20000" contrast="40000"/>
                    </a14:imgEffect>
                  </a14:imgLayer>
                </a14:imgProps>
              </a:ext>
              <a:ext uri="{28A0092B-C50C-407E-A947-70E740481C1C}">
                <a14:useLocalDpi xmlns:a14="http://schemas.microsoft.com/office/drawing/2010/main" val="0"/>
              </a:ext>
            </a:extLst>
          </a:blip>
          <a:srcRect l="4822" t="65694" r="69654" b="14106"/>
          <a:stretch/>
        </p:blipFill>
        <p:spPr>
          <a:xfrm rot="1151010">
            <a:off x="2961830" y="6458861"/>
            <a:ext cx="950854" cy="974172"/>
          </a:xfrm>
          <a:prstGeom prst="rect">
            <a:avLst/>
          </a:prstGeom>
        </p:spPr>
      </p:pic>
      <p:pic>
        <p:nvPicPr>
          <p:cNvPr id="64" name="Picture 63" descr="Background pattern&#10;&#10;Description automatically generated">
            <a:extLst>
              <a:ext uri="{FF2B5EF4-FFF2-40B4-BE49-F238E27FC236}">
                <a16:creationId xmlns:a16="http://schemas.microsoft.com/office/drawing/2014/main" id="{B13E27F2-F652-4A41-BA80-2FB0A686487D}"/>
              </a:ext>
            </a:extLst>
          </p:cNvPr>
          <p:cNvPicPr>
            <a:picLocks noChangeAspect="1"/>
          </p:cNvPicPr>
          <p:nvPr/>
        </p:nvPicPr>
        <p:blipFill rotWithShape="1">
          <a:blip r:embed="rId12" cstate="print">
            <a:extLst>
              <a:ext uri="{BEBA8EAE-BF5A-486C-A8C5-ECC9F3942E4B}">
                <a14:imgProps xmlns:a14="http://schemas.microsoft.com/office/drawing/2010/main">
                  <a14:imgLayer r:embed="rId13">
                    <a14:imgEffect>
                      <a14:brightnessContrast bright="-20000" contrast="40000"/>
                    </a14:imgEffect>
                  </a14:imgLayer>
                </a14:imgProps>
              </a:ext>
              <a:ext uri="{28A0092B-C50C-407E-A947-70E740481C1C}">
                <a14:useLocalDpi xmlns:a14="http://schemas.microsoft.com/office/drawing/2010/main" val="0"/>
              </a:ext>
            </a:extLst>
          </a:blip>
          <a:srcRect l="8576" t="36823" r="65900" b="40628"/>
          <a:stretch/>
        </p:blipFill>
        <p:spPr>
          <a:xfrm rot="19832631">
            <a:off x="3008880" y="7710806"/>
            <a:ext cx="881566" cy="1008165"/>
          </a:xfrm>
          <a:prstGeom prst="rect">
            <a:avLst/>
          </a:prstGeom>
        </p:spPr>
      </p:pic>
    </p:spTree>
    <p:extLst>
      <p:ext uri="{BB962C8B-B14F-4D97-AF65-F5344CB8AC3E}">
        <p14:creationId xmlns:p14="http://schemas.microsoft.com/office/powerpoint/2010/main" val="143177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B1027A4-B66E-486A-904B-D65A53CFFC48}"/>
              </a:ext>
            </a:extLst>
          </p:cNvPr>
          <p:cNvGrpSpPr/>
          <p:nvPr/>
        </p:nvGrpSpPr>
        <p:grpSpPr>
          <a:xfrm>
            <a:off x="-2405231" y="-42510"/>
            <a:ext cx="9261347" cy="9948510"/>
            <a:chOff x="-2401632" y="-34614"/>
            <a:chExt cx="9261347" cy="9200080"/>
          </a:xfrm>
        </p:grpSpPr>
        <p:pic>
          <p:nvPicPr>
            <p:cNvPr id="5" name="Picture 4" descr="Background pattern&#10;&#10;Description automatically generated">
              <a:extLst>
                <a:ext uri="{FF2B5EF4-FFF2-40B4-BE49-F238E27FC236}">
                  <a16:creationId xmlns:a16="http://schemas.microsoft.com/office/drawing/2014/main" id="{7DBD4B90-31A6-4892-A058-6ECECDC9C4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35"/>
              <a:ext cx="6858000" cy="9141465"/>
            </a:xfrm>
            <a:prstGeom prst="rect">
              <a:avLst/>
            </a:prstGeom>
          </p:spPr>
        </p:pic>
        <p:grpSp>
          <p:nvGrpSpPr>
            <p:cNvPr id="19" name="Group 18">
              <a:extLst>
                <a:ext uri="{FF2B5EF4-FFF2-40B4-BE49-F238E27FC236}">
                  <a16:creationId xmlns:a16="http://schemas.microsoft.com/office/drawing/2014/main" id="{59BA9B2D-6260-49B4-897A-E86AEE8B361B}"/>
                </a:ext>
              </a:extLst>
            </p:cNvPr>
            <p:cNvGrpSpPr/>
            <p:nvPr/>
          </p:nvGrpSpPr>
          <p:grpSpPr>
            <a:xfrm>
              <a:off x="-2401632" y="-34614"/>
              <a:ext cx="9261347" cy="9200080"/>
              <a:chOff x="-2401632" y="-34614"/>
              <a:chExt cx="9261347" cy="9200080"/>
            </a:xfrm>
          </p:grpSpPr>
          <p:pic>
            <p:nvPicPr>
              <p:cNvPr id="20" name="Picture 19">
                <a:extLst>
                  <a:ext uri="{FF2B5EF4-FFF2-40B4-BE49-F238E27FC236}">
                    <a16:creationId xmlns:a16="http://schemas.microsoft.com/office/drawing/2014/main" id="{1CBA8AAC-BA5A-476C-AE26-17C1BAA98A3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401632" y="-34614"/>
                <a:ext cx="5298141" cy="2339787"/>
              </a:xfrm>
              <a:prstGeom prst="rect">
                <a:avLst/>
              </a:prstGeom>
            </p:spPr>
          </p:pic>
          <p:pic>
            <p:nvPicPr>
              <p:cNvPr id="21" name="Picture 20">
                <a:extLst>
                  <a:ext uri="{FF2B5EF4-FFF2-40B4-BE49-F238E27FC236}">
                    <a16:creationId xmlns:a16="http://schemas.microsoft.com/office/drawing/2014/main" id="{EAF1DB63-9A69-4E26-A747-F22EE3962EF8}"/>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25" name="Picture 24">
                <a:extLst>
                  <a:ext uri="{FF2B5EF4-FFF2-40B4-BE49-F238E27FC236}">
                    <a16:creationId xmlns:a16="http://schemas.microsoft.com/office/drawing/2014/main" id="{3B003889-67EE-48BE-A0C4-AB1A60997AFE}"/>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28" name="Picture 27">
                <a:extLst>
                  <a:ext uri="{FF2B5EF4-FFF2-40B4-BE49-F238E27FC236}">
                    <a16:creationId xmlns:a16="http://schemas.microsoft.com/office/drawing/2014/main" id="{42A7DA86-0C3C-4F98-B4B5-F05EFE59D2FD}"/>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29" name="Picture 28">
                <a:extLst>
                  <a:ext uri="{FF2B5EF4-FFF2-40B4-BE49-F238E27FC236}">
                    <a16:creationId xmlns:a16="http://schemas.microsoft.com/office/drawing/2014/main" id="{17EE6D09-D1A2-487E-BA51-783716187809}"/>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30" name="Picture 29">
                <a:extLst>
                  <a:ext uri="{FF2B5EF4-FFF2-40B4-BE49-F238E27FC236}">
                    <a16:creationId xmlns:a16="http://schemas.microsoft.com/office/drawing/2014/main" id="{82BD0296-8A01-4AC4-93AA-BC303419B478}"/>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31" name="Picture 30">
                <a:extLst>
                  <a:ext uri="{FF2B5EF4-FFF2-40B4-BE49-F238E27FC236}">
                    <a16:creationId xmlns:a16="http://schemas.microsoft.com/office/drawing/2014/main" id="{2D34138B-9EF4-4F71-91F7-AA4A879ED1CB}"/>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32" name="Picture 31">
                <a:extLst>
                  <a:ext uri="{FF2B5EF4-FFF2-40B4-BE49-F238E27FC236}">
                    <a16:creationId xmlns:a16="http://schemas.microsoft.com/office/drawing/2014/main" id="{526EA88A-B2DB-4883-B12D-6F99F13D7024}"/>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grpSp>
      <p:sp>
        <p:nvSpPr>
          <p:cNvPr id="33" name="Rectangle 32">
            <a:extLst>
              <a:ext uri="{FF2B5EF4-FFF2-40B4-BE49-F238E27FC236}">
                <a16:creationId xmlns:a16="http://schemas.microsoft.com/office/drawing/2014/main" id="{94B96E95-507F-4E08-AC89-0DEA670B5CD3}"/>
              </a:ext>
            </a:extLst>
          </p:cNvPr>
          <p:cNvSpPr/>
          <p:nvPr/>
        </p:nvSpPr>
        <p:spPr>
          <a:xfrm>
            <a:off x="0" y="874026"/>
            <a:ext cx="6858000" cy="8974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34" name="Title 3">
            <a:extLst>
              <a:ext uri="{FF2B5EF4-FFF2-40B4-BE49-F238E27FC236}">
                <a16:creationId xmlns:a16="http://schemas.microsoft.com/office/drawing/2014/main" id="{7A0CC746-FC59-4D7D-8DAE-D22EA0CDAE09}"/>
              </a:ext>
            </a:extLst>
          </p:cNvPr>
          <p:cNvSpPr txBox="1">
            <a:spLocks/>
          </p:cNvSpPr>
          <p:nvPr/>
        </p:nvSpPr>
        <p:spPr>
          <a:xfrm>
            <a:off x="2" y="154524"/>
            <a:ext cx="6857999"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4800" b="1" spc="300" dirty="0">
                <a:solidFill>
                  <a:schemeClr val="bg1"/>
                </a:solidFill>
                <a:latin typeface="Brush Script MT" panose="03060802040406070304" pitchFamily="66" charset="0"/>
              </a:rPr>
              <a:t>Ways to express gratitude</a:t>
            </a:r>
            <a:endParaRPr lang="en-PH" sz="1100" b="1" spc="300" dirty="0">
              <a:solidFill>
                <a:schemeClr val="bg1"/>
              </a:solidFill>
              <a:latin typeface="Brush Script MT" panose="03060802040406070304" pitchFamily="66" charset="0"/>
            </a:endParaRPr>
          </a:p>
        </p:txBody>
      </p:sp>
      <p:sp>
        <p:nvSpPr>
          <p:cNvPr id="35" name="Title 3">
            <a:extLst>
              <a:ext uri="{FF2B5EF4-FFF2-40B4-BE49-F238E27FC236}">
                <a16:creationId xmlns:a16="http://schemas.microsoft.com/office/drawing/2014/main" id="{2DB3A257-B26E-4BAE-9293-B04948734208}"/>
              </a:ext>
            </a:extLst>
          </p:cNvPr>
          <p:cNvSpPr txBox="1">
            <a:spLocks/>
          </p:cNvSpPr>
          <p:nvPr/>
        </p:nvSpPr>
        <p:spPr>
          <a:xfrm>
            <a:off x="493785" y="1475793"/>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400" b="1" dirty="0">
                <a:solidFill>
                  <a:schemeClr val="accent2">
                    <a:lumMod val="25000"/>
                  </a:schemeClr>
                </a:solidFill>
                <a:latin typeface="Sitka Small Semibold" panose="020B0604020202020204" pitchFamily="2" charset="0"/>
              </a:rPr>
              <a:t>DURING TIMES OF DIFFICULTY</a:t>
            </a:r>
            <a:endParaRPr lang="en-PH" sz="2400" b="1" dirty="0">
              <a:solidFill>
                <a:schemeClr val="accent2">
                  <a:lumMod val="25000"/>
                </a:schemeClr>
              </a:solidFill>
              <a:latin typeface="Sitka Small Semibold" panose="020B0604020202020204" pitchFamily="2" charset="0"/>
            </a:endParaRPr>
          </a:p>
        </p:txBody>
      </p:sp>
      <p:sp>
        <p:nvSpPr>
          <p:cNvPr id="36" name="Title 3">
            <a:extLst>
              <a:ext uri="{FF2B5EF4-FFF2-40B4-BE49-F238E27FC236}">
                <a16:creationId xmlns:a16="http://schemas.microsoft.com/office/drawing/2014/main" id="{0BB3BE88-5C1A-4A76-9297-08D8536E4624}"/>
              </a:ext>
            </a:extLst>
          </p:cNvPr>
          <p:cNvSpPr txBox="1">
            <a:spLocks/>
          </p:cNvSpPr>
          <p:nvPr/>
        </p:nvSpPr>
        <p:spPr>
          <a:xfrm>
            <a:off x="483327" y="118147"/>
            <a:ext cx="5917474" cy="897444"/>
          </a:xfrm>
          <a:prstGeom prst="rect">
            <a:avLst/>
          </a:prstGeom>
        </p:spPr>
        <p:txBody>
          <a:bodyPr vert="horz" lIns="91440" tIns="45720" rIns="91440" bIns="45720" rtlCol="0" anchor="ctr">
            <a:normAutofit fontScale="92500"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dirty="0">
                <a:solidFill>
                  <a:schemeClr val="accent2">
                    <a:lumMod val="25000"/>
                  </a:schemeClr>
                </a:solidFill>
                <a:latin typeface="Back to Black Demo" pitchFamily="2" charset="0"/>
              </a:rPr>
              <a:t>20</a:t>
            </a:r>
            <a:endParaRPr lang="en-PH" sz="6600" b="1" dirty="0">
              <a:solidFill>
                <a:schemeClr val="accent2">
                  <a:lumMod val="25000"/>
                </a:schemeClr>
              </a:solidFill>
              <a:latin typeface="Back to Black Demo" pitchFamily="2" charset="0"/>
            </a:endParaRPr>
          </a:p>
        </p:txBody>
      </p:sp>
      <p:sp>
        <p:nvSpPr>
          <p:cNvPr id="38" name="Rectangle 37">
            <a:extLst>
              <a:ext uri="{FF2B5EF4-FFF2-40B4-BE49-F238E27FC236}">
                <a16:creationId xmlns:a16="http://schemas.microsoft.com/office/drawing/2014/main" id="{7C25FC43-1611-4922-ADA0-C5A0AB968C83}"/>
              </a:ext>
            </a:extLst>
          </p:cNvPr>
          <p:cNvSpPr/>
          <p:nvPr/>
        </p:nvSpPr>
        <p:spPr>
          <a:xfrm>
            <a:off x="258092" y="2190987"/>
            <a:ext cx="6283235" cy="734124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latin typeface="Sitka Small" panose="02000505000000020004" pitchFamily="2" charset="0"/>
            </a:endParaRPr>
          </a:p>
        </p:txBody>
      </p:sp>
      <p:sp>
        <p:nvSpPr>
          <p:cNvPr id="14" name="TextBox 13">
            <a:extLst>
              <a:ext uri="{FF2B5EF4-FFF2-40B4-BE49-F238E27FC236}">
                <a16:creationId xmlns:a16="http://schemas.microsoft.com/office/drawing/2014/main" id="{55258744-E7B7-4CBC-8F96-153EFDE4BB52}"/>
              </a:ext>
            </a:extLst>
          </p:cNvPr>
          <p:cNvSpPr txBox="1"/>
          <p:nvPr/>
        </p:nvSpPr>
        <p:spPr>
          <a:xfrm>
            <a:off x="680295" y="2392007"/>
            <a:ext cx="2524112" cy="7209666"/>
          </a:xfrm>
          <a:prstGeom prst="rect">
            <a:avLst/>
          </a:prstGeom>
          <a:noFill/>
        </p:spPr>
        <p:txBody>
          <a:bodyPr wrap="square" rtlCol="0">
            <a:spAutoFit/>
          </a:bodyPr>
          <a:lstStyle/>
          <a:p>
            <a:pPr algn="just"/>
            <a:r>
              <a:rPr lang="en-US" sz="1250" dirty="0">
                <a:solidFill>
                  <a:srgbClr val="37474F"/>
                </a:solidFill>
                <a:latin typeface="Sitka Small" panose="02000505000000020004" pitchFamily="2" charset="0"/>
              </a:rPr>
              <a:t>Start a gratitude list and write 3-5 things you are grateful for each day.</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Do something nice for a friend or neighbor</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Volunteer for a local charity</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Reconnect with a friend you haven’t spoken to in a while</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Write a letter of gratitude to yourself. Think about the ways you have grown over the past year and list what you are proud of.</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Learn a new skill that could help you and your local community.</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Donate food to a local shelter.</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Compliment somebody on their skill, strength, or talent. </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List the things that you have impressed yourself with lately.</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Have a date with yourself. Schedule in time for you to pamper yourself and practice self-care.</a:t>
            </a:r>
          </a:p>
        </p:txBody>
      </p:sp>
      <p:sp>
        <p:nvSpPr>
          <p:cNvPr id="40" name="TextBox 39">
            <a:extLst>
              <a:ext uri="{FF2B5EF4-FFF2-40B4-BE49-F238E27FC236}">
                <a16:creationId xmlns:a16="http://schemas.microsoft.com/office/drawing/2014/main" id="{62EB7A93-FE2D-4B53-A3F9-02C700939F6D}"/>
              </a:ext>
            </a:extLst>
          </p:cNvPr>
          <p:cNvSpPr txBox="1"/>
          <p:nvPr/>
        </p:nvSpPr>
        <p:spPr>
          <a:xfrm>
            <a:off x="3817487" y="2405938"/>
            <a:ext cx="2698918" cy="6632585"/>
          </a:xfrm>
          <a:prstGeom prst="rect">
            <a:avLst/>
          </a:prstGeom>
          <a:noFill/>
        </p:spPr>
        <p:txBody>
          <a:bodyPr wrap="square" rtlCol="0">
            <a:spAutoFit/>
          </a:bodyPr>
          <a:lstStyle/>
          <a:p>
            <a:pPr algn="just"/>
            <a:r>
              <a:rPr lang="en-US" sz="1250" dirty="0">
                <a:solidFill>
                  <a:srgbClr val="37474F"/>
                </a:solidFill>
                <a:latin typeface="Sitka Small" panose="02000505000000020004" pitchFamily="2" charset="0"/>
              </a:rPr>
              <a:t>Write a love letter to yourself. In it describe all of the things you love about yourself.</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Treat yourself with something you really enjoy such as a soak in the bath or a manicure.</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Add your favorite flowers to the home.</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Write a list of the good things you have done for others over the years.</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Compliment at least one stranger today.</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Tell your kids you are grateful to have them in your life.</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Share your gratitude through your social media platforms.</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Start a gratitude blog and post regularly to inspire you and others to be more grateful.</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Leave a nice review for a product you have purchased and enjoyed.</a:t>
            </a:r>
          </a:p>
          <a:p>
            <a:pPr algn="just"/>
            <a:endParaRPr lang="en-US" sz="1250" dirty="0">
              <a:solidFill>
                <a:srgbClr val="37474F"/>
              </a:solidFill>
              <a:latin typeface="Sitka Small" panose="02000505000000020004" pitchFamily="2" charset="0"/>
            </a:endParaRPr>
          </a:p>
          <a:p>
            <a:pPr algn="just"/>
            <a:r>
              <a:rPr lang="en-US" sz="1250" dirty="0">
                <a:solidFill>
                  <a:srgbClr val="37474F"/>
                </a:solidFill>
                <a:latin typeface="Sitka Small" panose="02000505000000020004" pitchFamily="2" charset="0"/>
              </a:rPr>
              <a:t>Send a handmade thank you card to someone you love.</a:t>
            </a:r>
          </a:p>
        </p:txBody>
      </p:sp>
      <p:grpSp>
        <p:nvGrpSpPr>
          <p:cNvPr id="13" name="Group 12">
            <a:extLst>
              <a:ext uri="{FF2B5EF4-FFF2-40B4-BE49-F238E27FC236}">
                <a16:creationId xmlns:a16="http://schemas.microsoft.com/office/drawing/2014/main" id="{6E38AF9F-E301-405D-B1EC-2E85CA86DEA4}"/>
              </a:ext>
            </a:extLst>
          </p:cNvPr>
          <p:cNvGrpSpPr/>
          <p:nvPr/>
        </p:nvGrpSpPr>
        <p:grpSpPr>
          <a:xfrm>
            <a:off x="413894" y="2405938"/>
            <a:ext cx="262574" cy="235126"/>
            <a:chOff x="2195938" y="4888771"/>
            <a:chExt cx="415763" cy="345420"/>
          </a:xfrm>
        </p:grpSpPr>
        <p:sp>
          <p:nvSpPr>
            <p:cNvPr id="39" name="Rectangle 38">
              <a:extLst>
                <a:ext uri="{FF2B5EF4-FFF2-40B4-BE49-F238E27FC236}">
                  <a16:creationId xmlns:a16="http://schemas.microsoft.com/office/drawing/2014/main" id="{71F84A06-E982-40B9-B83D-2DDB58616F2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2" name="TextBox 11">
              <a:extLst>
                <a:ext uri="{FF2B5EF4-FFF2-40B4-BE49-F238E27FC236}">
                  <a16:creationId xmlns:a16="http://schemas.microsoft.com/office/drawing/2014/main" id="{C70674E0-BCEF-4A33-9C5A-9F1624CC7DA5}"/>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1</a:t>
              </a:r>
              <a:endParaRPr lang="en-PH" sz="900" b="1" dirty="0">
                <a:solidFill>
                  <a:schemeClr val="bg1"/>
                </a:solidFill>
              </a:endParaRPr>
            </a:p>
          </p:txBody>
        </p:sp>
      </p:grpSp>
      <p:grpSp>
        <p:nvGrpSpPr>
          <p:cNvPr id="50" name="Group 49">
            <a:extLst>
              <a:ext uri="{FF2B5EF4-FFF2-40B4-BE49-F238E27FC236}">
                <a16:creationId xmlns:a16="http://schemas.microsoft.com/office/drawing/2014/main" id="{B1EF99A4-3F4F-4C04-A65C-9455816D1ECA}"/>
              </a:ext>
            </a:extLst>
          </p:cNvPr>
          <p:cNvGrpSpPr/>
          <p:nvPr/>
        </p:nvGrpSpPr>
        <p:grpSpPr>
          <a:xfrm>
            <a:off x="430964" y="3130145"/>
            <a:ext cx="262574" cy="235126"/>
            <a:chOff x="2195938" y="4888771"/>
            <a:chExt cx="415763" cy="345420"/>
          </a:xfrm>
        </p:grpSpPr>
        <p:sp>
          <p:nvSpPr>
            <p:cNvPr id="51" name="Rectangle 50">
              <a:extLst>
                <a:ext uri="{FF2B5EF4-FFF2-40B4-BE49-F238E27FC236}">
                  <a16:creationId xmlns:a16="http://schemas.microsoft.com/office/drawing/2014/main" id="{183CDC87-D5D4-45CE-BDE5-84A706CA0EF1}"/>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52" name="TextBox 51">
              <a:extLst>
                <a:ext uri="{FF2B5EF4-FFF2-40B4-BE49-F238E27FC236}">
                  <a16:creationId xmlns:a16="http://schemas.microsoft.com/office/drawing/2014/main" id="{5CF79B6E-F19C-4E47-A104-F1D566C69FFC}"/>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2</a:t>
              </a:r>
              <a:endParaRPr lang="en-PH" sz="900" b="1" dirty="0">
                <a:solidFill>
                  <a:schemeClr val="bg1"/>
                </a:solidFill>
              </a:endParaRPr>
            </a:p>
          </p:txBody>
        </p:sp>
      </p:grpSp>
      <p:grpSp>
        <p:nvGrpSpPr>
          <p:cNvPr id="53" name="Group 52">
            <a:extLst>
              <a:ext uri="{FF2B5EF4-FFF2-40B4-BE49-F238E27FC236}">
                <a16:creationId xmlns:a16="http://schemas.microsoft.com/office/drawing/2014/main" id="{BEBB0C23-CBBD-4A66-BF2B-E043D293380E}"/>
              </a:ext>
            </a:extLst>
          </p:cNvPr>
          <p:cNvGrpSpPr/>
          <p:nvPr/>
        </p:nvGrpSpPr>
        <p:grpSpPr>
          <a:xfrm>
            <a:off x="417720" y="3746760"/>
            <a:ext cx="262574" cy="240031"/>
            <a:chOff x="2195938" y="4753091"/>
            <a:chExt cx="415763" cy="352624"/>
          </a:xfrm>
        </p:grpSpPr>
        <p:sp>
          <p:nvSpPr>
            <p:cNvPr id="54" name="Rectangle 53">
              <a:extLst>
                <a:ext uri="{FF2B5EF4-FFF2-40B4-BE49-F238E27FC236}">
                  <a16:creationId xmlns:a16="http://schemas.microsoft.com/office/drawing/2014/main" id="{ECA2D54A-BE07-4F96-A675-EC7FBCAB2C07}"/>
                </a:ext>
              </a:extLst>
            </p:cNvPr>
            <p:cNvSpPr/>
            <p:nvPr/>
          </p:nvSpPr>
          <p:spPr>
            <a:xfrm>
              <a:off x="2197654" y="4753091"/>
              <a:ext cx="414047" cy="34541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55" name="TextBox 54">
              <a:extLst>
                <a:ext uri="{FF2B5EF4-FFF2-40B4-BE49-F238E27FC236}">
                  <a16:creationId xmlns:a16="http://schemas.microsoft.com/office/drawing/2014/main" id="{F6D39391-3DA6-43C8-A7DF-CC1DC088DA9D}"/>
                </a:ext>
              </a:extLst>
            </p:cNvPr>
            <p:cNvSpPr txBox="1"/>
            <p:nvPr/>
          </p:nvSpPr>
          <p:spPr>
            <a:xfrm>
              <a:off x="2195938" y="4766606"/>
              <a:ext cx="335441" cy="339109"/>
            </a:xfrm>
            <a:prstGeom prst="rect">
              <a:avLst/>
            </a:prstGeom>
            <a:noFill/>
          </p:spPr>
          <p:txBody>
            <a:bodyPr wrap="square" rtlCol="0">
              <a:spAutoFit/>
            </a:bodyPr>
            <a:lstStyle/>
            <a:p>
              <a:r>
                <a:rPr lang="en-US" sz="900" b="1" dirty="0">
                  <a:solidFill>
                    <a:schemeClr val="bg1"/>
                  </a:solidFill>
                </a:rPr>
                <a:t>3</a:t>
              </a:r>
              <a:endParaRPr lang="en-PH" sz="900" b="1" dirty="0">
                <a:solidFill>
                  <a:schemeClr val="bg1"/>
                </a:solidFill>
              </a:endParaRPr>
            </a:p>
          </p:txBody>
        </p:sp>
      </p:grpSp>
      <p:grpSp>
        <p:nvGrpSpPr>
          <p:cNvPr id="56" name="Group 55">
            <a:extLst>
              <a:ext uri="{FF2B5EF4-FFF2-40B4-BE49-F238E27FC236}">
                <a16:creationId xmlns:a16="http://schemas.microsoft.com/office/drawing/2014/main" id="{4A393D85-13C0-4C83-BE3C-33AD57DEF085}"/>
              </a:ext>
            </a:extLst>
          </p:cNvPr>
          <p:cNvGrpSpPr/>
          <p:nvPr/>
        </p:nvGrpSpPr>
        <p:grpSpPr>
          <a:xfrm>
            <a:off x="412053" y="4125135"/>
            <a:ext cx="262574" cy="235126"/>
            <a:chOff x="2195938" y="4888771"/>
            <a:chExt cx="415763" cy="345420"/>
          </a:xfrm>
        </p:grpSpPr>
        <p:sp>
          <p:nvSpPr>
            <p:cNvPr id="57" name="Rectangle 56">
              <a:extLst>
                <a:ext uri="{FF2B5EF4-FFF2-40B4-BE49-F238E27FC236}">
                  <a16:creationId xmlns:a16="http://schemas.microsoft.com/office/drawing/2014/main" id="{4EDC1C5C-06E2-4ADD-B14D-F424E920539F}"/>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58" name="TextBox 57">
              <a:extLst>
                <a:ext uri="{FF2B5EF4-FFF2-40B4-BE49-F238E27FC236}">
                  <a16:creationId xmlns:a16="http://schemas.microsoft.com/office/drawing/2014/main" id="{BCA22CB7-FF24-48D7-A253-9F39E2B09494}"/>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4</a:t>
              </a:r>
              <a:endParaRPr lang="en-PH" sz="900" b="1" dirty="0">
                <a:solidFill>
                  <a:schemeClr val="bg1"/>
                </a:solidFill>
              </a:endParaRPr>
            </a:p>
          </p:txBody>
        </p:sp>
      </p:grpSp>
      <p:grpSp>
        <p:nvGrpSpPr>
          <p:cNvPr id="59" name="Group 58">
            <a:extLst>
              <a:ext uri="{FF2B5EF4-FFF2-40B4-BE49-F238E27FC236}">
                <a16:creationId xmlns:a16="http://schemas.microsoft.com/office/drawing/2014/main" id="{1471564A-4EB0-40EA-99C9-D3AFC87BEFE4}"/>
              </a:ext>
            </a:extLst>
          </p:cNvPr>
          <p:cNvGrpSpPr/>
          <p:nvPr/>
        </p:nvGrpSpPr>
        <p:grpSpPr>
          <a:xfrm>
            <a:off x="420048" y="4685096"/>
            <a:ext cx="262574" cy="235129"/>
            <a:chOff x="2195938" y="5309393"/>
            <a:chExt cx="415763" cy="345426"/>
          </a:xfrm>
        </p:grpSpPr>
        <p:sp>
          <p:nvSpPr>
            <p:cNvPr id="60" name="Rectangle 59">
              <a:extLst>
                <a:ext uri="{FF2B5EF4-FFF2-40B4-BE49-F238E27FC236}">
                  <a16:creationId xmlns:a16="http://schemas.microsoft.com/office/drawing/2014/main" id="{620BDCF3-2719-4480-8448-368348D27E6A}"/>
                </a:ext>
              </a:extLst>
            </p:cNvPr>
            <p:cNvSpPr/>
            <p:nvPr/>
          </p:nvSpPr>
          <p:spPr>
            <a:xfrm>
              <a:off x="2197654" y="5309396"/>
              <a:ext cx="414047" cy="34542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61" name="TextBox 60">
              <a:extLst>
                <a:ext uri="{FF2B5EF4-FFF2-40B4-BE49-F238E27FC236}">
                  <a16:creationId xmlns:a16="http://schemas.microsoft.com/office/drawing/2014/main" id="{0D3AB0F7-EC95-48C6-BD05-3A484306E2E5}"/>
                </a:ext>
              </a:extLst>
            </p:cNvPr>
            <p:cNvSpPr txBox="1"/>
            <p:nvPr/>
          </p:nvSpPr>
          <p:spPr>
            <a:xfrm>
              <a:off x="2195938" y="5309393"/>
              <a:ext cx="335441" cy="339113"/>
            </a:xfrm>
            <a:prstGeom prst="rect">
              <a:avLst/>
            </a:prstGeom>
            <a:noFill/>
          </p:spPr>
          <p:txBody>
            <a:bodyPr wrap="square" rtlCol="0">
              <a:spAutoFit/>
            </a:bodyPr>
            <a:lstStyle/>
            <a:p>
              <a:r>
                <a:rPr lang="en-US" sz="900" b="1" dirty="0">
                  <a:solidFill>
                    <a:schemeClr val="bg1"/>
                  </a:solidFill>
                </a:rPr>
                <a:t>5</a:t>
              </a:r>
              <a:endParaRPr lang="en-PH" sz="900" b="1" dirty="0">
                <a:solidFill>
                  <a:schemeClr val="bg1"/>
                </a:solidFill>
              </a:endParaRPr>
            </a:p>
          </p:txBody>
        </p:sp>
      </p:grpSp>
      <p:grpSp>
        <p:nvGrpSpPr>
          <p:cNvPr id="62" name="Group 61">
            <a:extLst>
              <a:ext uri="{FF2B5EF4-FFF2-40B4-BE49-F238E27FC236}">
                <a16:creationId xmlns:a16="http://schemas.microsoft.com/office/drawing/2014/main" id="{013829E5-B47E-4460-8239-3BC62DC80E1F}"/>
              </a:ext>
            </a:extLst>
          </p:cNvPr>
          <p:cNvGrpSpPr/>
          <p:nvPr/>
        </p:nvGrpSpPr>
        <p:grpSpPr>
          <a:xfrm>
            <a:off x="430966" y="5865455"/>
            <a:ext cx="262572" cy="235126"/>
            <a:chOff x="2195941" y="4888771"/>
            <a:chExt cx="415760" cy="345420"/>
          </a:xfrm>
        </p:grpSpPr>
        <p:sp>
          <p:nvSpPr>
            <p:cNvPr id="63" name="Rectangle 62">
              <a:extLst>
                <a:ext uri="{FF2B5EF4-FFF2-40B4-BE49-F238E27FC236}">
                  <a16:creationId xmlns:a16="http://schemas.microsoft.com/office/drawing/2014/main" id="{81C1BE4E-776E-4BD8-B06F-2B8953A6B050}"/>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64" name="TextBox 63">
              <a:extLst>
                <a:ext uri="{FF2B5EF4-FFF2-40B4-BE49-F238E27FC236}">
                  <a16:creationId xmlns:a16="http://schemas.microsoft.com/office/drawing/2014/main" id="{49FF9F73-2319-4389-8968-5A953D9AA386}"/>
                </a:ext>
              </a:extLst>
            </p:cNvPr>
            <p:cNvSpPr txBox="1"/>
            <p:nvPr/>
          </p:nvSpPr>
          <p:spPr>
            <a:xfrm>
              <a:off x="2195941" y="4888771"/>
              <a:ext cx="335441" cy="339112"/>
            </a:xfrm>
            <a:prstGeom prst="rect">
              <a:avLst/>
            </a:prstGeom>
            <a:noFill/>
          </p:spPr>
          <p:txBody>
            <a:bodyPr wrap="square" rtlCol="0">
              <a:spAutoFit/>
            </a:bodyPr>
            <a:lstStyle/>
            <a:p>
              <a:r>
                <a:rPr lang="en-US" sz="900" b="1" dirty="0">
                  <a:solidFill>
                    <a:schemeClr val="bg1"/>
                  </a:solidFill>
                </a:rPr>
                <a:t>6</a:t>
              </a:r>
              <a:endParaRPr lang="en-PH" sz="900" b="1" dirty="0">
                <a:solidFill>
                  <a:schemeClr val="bg1"/>
                </a:solidFill>
              </a:endParaRPr>
            </a:p>
          </p:txBody>
        </p:sp>
      </p:grpSp>
      <p:grpSp>
        <p:nvGrpSpPr>
          <p:cNvPr id="65" name="Group 64">
            <a:extLst>
              <a:ext uri="{FF2B5EF4-FFF2-40B4-BE49-F238E27FC236}">
                <a16:creationId xmlns:a16="http://schemas.microsoft.com/office/drawing/2014/main" id="{49423AD7-8730-40B5-A9D8-CD041025A8F5}"/>
              </a:ext>
            </a:extLst>
          </p:cNvPr>
          <p:cNvGrpSpPr/>
          <p:nvPr/>
        </p:nvGrpSpPr>
        <p:grpSpPr>
          <a:xfrm>
            <a:off x="410257" y="6599633"/>
            <a:ext cx="262574" cy="235126"/>
            <a:chOff x="2195938" y="4888771"/>
            <a:chExt cx="415763" cy="345420"/>
          </a:xfrm>
        </p:grpSpPr>
        <p:sp>
          <p:nvSpPr>
            <p:cNvPr id="66" name="Rectangle 65">
              <a:extLst>
                <a:ext uri="{FF2B5EF4-FFF2-40B4-BE49-F238E27FC236}">
                  <a16:creationId xmlns:a16="http://schemas.microsoft.com/office/drawing/2014/main" id="{163F1EA4-C223-49BF-B0D4-E6DE9344CD03}"/>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67" name="TextBox 66">
              <a:extLst>
                <a:ext uri="{FF2B5EF4-FFF2-40B4-BE49-F238E27FC236}">
                  <a16:creationId xmlns:a16="http://schemas.microsoft.com/office/drawing/2014/main" id="{5570032C-5B76-4959-9AED-066BB132C9C7}"/>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7</a:t>
              </a:r>
              <a:endParaRPr lang="en-PH" sz="900" b="1" dirty="0">
                <a:solidFill>
                  <a:schemeClr val="bg1"/>
                </a:solidFill>
              </a:endParaRPr>
            </a:p>
          </p:txBody>
        </p:sp>
      </p:grpSp>
      <p:grpSp>
        <p:nvGrpSpPr>
          <p:cNvPr id="68" name="Group 67">
            <a:extLst>
              <a:ext uri="{FF2B5EF4-FFF2-40B4-BE49-F238E27FC236}">
                <a16:creationId xmlns:a16="http://schemas.microsoft.com/office/drawing/2014/main" id="{69DC11A2-3562-41C4-9578-1E3F74D7C4E7}"/>
              </a:ext>
            </a:extLst>
          </p:cNvPr>
          <p:cNvGrpSpPr/>
          <p:nvPr/>
        </p:nvGrpSpPr>
        <p:grpSpPr>
          <a:xfrm>
            <a:off x="419508" y="7157420"/>
            <a:ext cx="262572" cy="235126"/>
            <a:chOff x="2195941" y="4888771"/>
            <a:chExt cx="415760" cy="345420"/>
          </a:xfrm>
        </p:grpSpPr>
        <p:sp>
          <p:nvSpPr>
            <p:cNvPr id="69" name="Rectangle 68">
              <a:extLst>
                <a:ext uri="{FF2B5EF4-FFF2-40B4-BE49-F238E27FC236}">
                  <a16:creationId xmlns:a16="http://schemas.microsoft.com/office/drawing/2014/main" id="{1DD47C74-DEF9-44CE-92EF-1B0B001F9C9A}"/>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70" name="TextBox 69">
              <a:extLst>
                <a:ext uri="{FF2B5EF4-FFF2-40B4-BE49-F238E27FC236}">
                  <a16:creationId xmlns:a16="http://schemas.microsoft.com/office/drawing/2014/main" id="{AC2BFD26-56D5-49EC-8BBA-755B49F2E33A}"/>
                </a:ext>
              </a:extLst>
            </p:cNvPr>
            <p:cNvSpPr txBox="1"/>
            <p:nvPr/>
          </p:nvSpPr>
          <p:spPr>
            <a:xfrm>
              <a:off x="2195941" y="4888774"/>
              <a:ext cx="335441" cy="339112"/>
            </a:xfrm>
            <a:prstGeom prst="rect">
              <a:avLst/>
            </a:prstGeom>
            <a:noFill/>
          </p:spPr>
          <p:txBody>
            <a:bodyPr wrap="square" rtlCol="0">
              <a:spAutoFit/>
            </a:bodyPr>
            <a:lstStyle/>
            <a:p>
              <a:r>
                <a:rPr lang="en-US" sz="900" b="1" dirty="0">
                  <a:solidFill>
                    <a:schemeClr val="bg1"/>
                  </a:solidFill>
                </a:rPr>
                <a:t>8</a:t>
              </a:r>
              <a:endParaRPr lang="en-PH" sz="900" b="1" dirty="0">
                <a:solidFill>
                  <a:schemeClr val="bg1"/>
                </a:solidFill>
              </a:endParaRPr>
            </a:p>
          </p:txBody>
        </p:sp>
      </p:grpSp>
      <p:grpSp>
        <p:nvGrpSpPr>
          <p:cNvPr id="71" name="Group 70">
            <a:extLst>
              <a:ext uri="{FF2B5EF4-FFF2-40B4-BE49-F238E27FC236}">
                <a16:creationId xmlns:a16="http://schemas.microsoft.com/office/drawing/2014/main" id="{B1CF1784-A7DD-4425-AFFE-11BE9221C568}"/>
              </a:ext>
            </a:extLst>
          </p:cNvPr>
          <p:cNvGrpSpPr/>
          <p:nvPr/>
        </p:nvGrpSpPr>
        <p:grpSpPr>
          <a:xfrm>
            <a:off x="430964" y="7915766"/>
            <a:ext cx="262574" cy="235126"/>
            <a:chOff x="2195938" y="4888771"/>
            <a:chExt cx="415763" cy="345420"/>
          </a:xfrm>
        </p:grpSpPr>
        <p:sp>
          <p:nvSpPr>
            <p:cNvPr id="72" name="Rectangle 71">
              <a:extLst>
                <a:ext uri="{FF2B5EF4-FFF2-40B4-BE49-F238E27FC236}">
                  <a16:creationId xmlns:a16="http://schemas.microsoft.com/office/drawing/2014/main" id="{19BE731C-AB9B-4604-8E21-D84440828C89}"/>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73" name="TextBox 72">
              <a:extLst>
                <a:ext uri="{FF2B5EF4-FFF2-40B4-BE49-F238E27FC236}">
                  <a16:creationId xmlns:a16="http://schemas.microsoft.com/office/drawing/2014/main" id="{15C9276C-1912-4E7B-859A-C94679482103}"/>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9</a:t>
              </a:r>
              <a:endParaRPr lang="en-PH" sz="900" b="1" dirty="0">
                <a:solidFill>
                  <a:schemeClr val="bg1"/>
                </a:solidFill>
              </a:endParaRPr>
            </a:p>
          </p:txBody>
        </p:sp>
      </p:grpSp>
      <p:grpSp>
        <p:nvGrpSpPr>
          <p:cNvPr id="74" name="Group 73">
            <a:extLst>
              <a:ext uri="{FF2B5EF4-FFF2-40B4-BE49-F238E27FC236}">
                <a16:creationId xmlns:a16="http://schemas.microsoft.com/office/drawing/2014/main" id="{6D3420C9-CE16-4FFC-B6D2-0C3131DB3B7B}"/>
              </a:ext>
            </a:extLst>
          </p:cNvPr>
          <p:cNvGrpSpPr/>
          <p:nvPr/>
        </p:nvGrpSpPr>
        <p:grpSpPr>
          <a:xfrm>
            <a:off x="340120" y="8709447"/>
            <a:ext cx="357174" cy="250566"/>
            <a:chOff x="2195937" y="4888771"/>
            <a:chExt cx="415764" cy="361958"/>
          </a:xfrm>
        </p:grpSpPr>
        <p:sp>
          <p:nvSpPr>
            <p:cNvPr id="75" name="Rectangle 74">
              <a:extLst>
                <a:ext uri="{FF2B5EF4-FFF2-40B4-BE49-F238E27FC236}">
                  <a16:creationId xmlns:a16="http://schemas.microsoft.com/office/drawing/2014/main" id="{F8ADCEA0-2CFC-491D-B6A2-08C82A69127B}"/>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dirty="0"/>
            </a:p>
          </p:txBody>
        </p:sp>
        <p:sp>
          <p:nvSpPr>
            <p:cNvPr id="76" name="TextBox 75">
              <a:extLst>
                <a:ext uri="{FF2B5EF4-FFF2-40B4-BE49-F238E27FC236}">
                  <a16:creationId xmlns:a16="http://schemas.microsoft.com/office/drawing/2014/main" id="{B98BFA6A-D515-4A9C-BFD5-543A58857E02}"/>
                </a:ext>
              </a:extLst>
            </p:cNvPr>
            <p:cNvSpPr txBox="1"/>
            <p:nvPr/>
          </p:nvSpPr>
          <p:spPr>
            <a:xfrm>
              <a:off x="2195937" y="4917279"/>
              <a:ext cx="413130" cy="333450"/>
            </a:xfrm>
            <a:prstGeom prst="rect">
              <a:avLst/>
            </a:prstGeom>
            <a:noFill/>
          </p:spPr>
          <p:txBody>
            <a:bodyPr wrap="square" rtlCol="0">
              <a:spAutoFit/>
            </a:bodyPr>
            <a:lstStyle/>
            <a:p>
              <a:r>
                <a:rPr lang="en-US" sz="900" b="1" dirty="0">
                  <a:solidFill>
                    <a:schemeClr val="bg1"/>
                  </a:solidFill>
                </a:rPr>
                <a:t>10</a:t>
              </a:r>
              <a:endParaRPr lang="en-PH" sz="900" b="1" dirty="0">
                <a:solidFill>
                  <a:schemeClr val="bg1"/>
                </a:solidFill>
              </a:endParaRPr>
            </a:p>
          </p:txBody>
        </p:sp>
      </p:grpSp>
      <p:grpSp>
        <p:nvGrpSpPr>
          <p:cNvPr id="80" name="Group 79">
            <a:extLst>
              <a:ext uri="{FF2B5EF4-FFF2-40B4-BE49-F238E27FC236}">
                <a16:creationId xmlns:a16="http://schemas.microsoft.com/office/drawing/2014/main" id="{E962CECE-9CBC-4548-AA39-C28F212C7225}"/>
              </a:ext>
            </a:extLst>
          </p:cNvPr>
          <p:cNvGrpSpPr/>
          <p:nvPr/>
        </p:nvGrpSpPr>
        <p:grpSpPr>
          <a:xfrm>
            <a:off x="3452110" y="2442732"/>
            <a:ext cx="357174" cy="239118"/>
            <a:chOff x="2195937" y="4888771"/>
            <a:chExt cx="415764" cy="345420"/>
          </a:xfrm>
        </p:grpSpPr>
        <p:sp>
          <p:nvSpPr>
            <p:cNvPr id="81" name="Rectangle 80">
              <a:extLst>
                <a:ext uri="{FF2B5EF4-FFF2-40B4-BE49-F238E27FC236}">
                  <a16:creationId xmlns:a16="http://schemas.microsoft.com/office/drawing/2014/main" id="{FE8502E7-0778-425E-AC78-0C70E93CC886}"/>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82" name="TextBox 81">
              <a:extLst>
                <a:ext uri="{FF2B5EF4-FFF2-40B4-BE49-F238E27FC236}">
                  <a16:creationId xmlns:a16="http://schemas.microsoft.com/office/drawing/2014/main" id="{806F6518-6BF4-466A-AD07-F198AA82BED4}"/>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11</a:t>
              </a:r>
              <a:endParaRPr lang="en-PH" sz="900" b="1" dirty="0">
                <a:solidFill>
                  <a:schemeClr val="bg1"/>
                </a:solidFill>
              </a:endParaRPr>
            </a:p>
          </p:txBody>
        </p:sp>
      </p:grpSp>
      <p:grpSp>
        <p:nvGrpSpPr>
          <p:cNvPr id="83" name="Group 82">
            <a:extLst>
              <a:ext uri="{FF2B5EF4-FFF2-40B4-BE49-F238E27FC236}">
                <a16:creationId xmlns:a16="http://schemas.microsoft.com/office/drawing/2014/main" id="{82CD263F-6148-410F-81D4-5DDE775EE18B}"/>
              </a:ext>
            </a:extLst>
          </p:cNvPr>
          <p:cNvGrpSpPr/>
          <p:nvPr/>
        </p:nvGrpSpPr>
        <p:grpSpPr>
          <a:xfrm>
            <a:off x="3448978" y="3180553"/>
            <a:ext cx="357174" cy="239118"/>
            <a:chOff x="2195937" y="4888771"/>
            <a:chExt cx="415764" cy="345420"/>
          </a:xfrm>
        </p:grpSpPr>
        <p:sp>
          <p:nvSpPr>
            <p:cNvPr id="84" name="Rectangle 83">
              <a:extLst>
                <a:ext uri="{FF2B5EF4-FFF2-40B4-BE49-F238E27FC236}">
                  <a16:creationId xmlns:a16="http://schemas.microsoft.com/office/drawing/2014/main" id="{8BAAA7DA-1F5B-4581-8B9E-4E56A00EB19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85" name="TextBox 84">
              <a:extLst>
                <a:ext uri="{FF2B5EF4-FFF2-40B4-BE49-F238E27FC236}">
                  <a16:creationId xmlns:a16="http://schemas.microsoft.com/office/drawing/2014/main" id="{1DF7B1EC-F5C9-48D4-9826-28E83B388FCA}"/>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12</a:t>
              </a:r>
              <a:endParaRPr lang="en-PH" sz="900" b="1" dirty="0">
                <a:solidFill>
                  <a:schemeClr val="bg1"/>
                </a:solidFill>
              </a:endParaRPr>
            </a:p>
          </p:txBody>
        </p:sp>
      </p:grpSp>
      <p:grpSp>
        <p:nvGrpSpPr>
          <p:cNvPr id="86" name="Group 85">
            <a:extLst>
              <a:ext uri="{FF2B5EF4-FFF2-40B4-BE49-F238E27FC236}">
                <a16:creationId xmlns:a16="http://schemas.microsoft.com/office/drawing/2014/main" id="{29E4E411-0C13-43D8-9989-403D8F0A39FE}"/>
              </a:ext>
            </a:extLst>
          </p:cNvPr>
          <p:cNvGrpSpPr/>
          <p:nvPr/>
        </p:nvGrpSpPr>
        <p:grpSpPr>
          <a:xfrm>
            <a:off x="3447503" y="3946690"/>
            <a:ext cx="357174" cy="239118"/>
            <a:chOff x="2195937" y="4888771"/>
            <a:chExt cx="415764" cy="345420"/>
          </a:xfrm>
        </p:grpSpPr>
        <p:sp>
          <p:nvSpPr>
            <p:cNvPr id="87" name="Rectangle 86">
              <a:extLst>
                <a:ext uri="{FF2B5EF4-FFF2-40B4-BE49-F238E27FC236}">
                  <a16:creationId xmlns:a16="http://schemas.microsoft.com/office/drawing/2014/main" id="{45EC4591-5EE4-4A70-BC72-59DE872F48BB}"/>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88" name="TextBox 87">
              <a:extLst>
                <a:ext uri="{FF2B5EF4-FFF2-40B4-BE49-F238E27FC236}">
                  <a16:creationId xmlns:a16="http://schemas.microsoft.com/office/drawing/2014/main" id="{F90A2FE0-94E1-444F-B2F2-46B59D927A94}"/>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13</a:t>
              </a:r>
              <a:endParaRPr lang="en-PH" sz="900" b="1" dirty="0">
                <a:solidFill>
                  <a:schemeClr val="bg1"/>
                </a:solidFill>
              </a:endParaRPr>
            </a:p>
          </p:txBody>
        </p:sp>
      </p:grpSp>
      <p:grpSp>
        <p:nvGrpSpPr>
          <p:cNvPr id="89" name="Group 88">
            <a:extLst>
              <a:ext uri="{FF2B5EF4-FFF2-40B4-BE49-F238E27FC236}">
                <a16:creationId xmlns:a16="http://schemas.microsoft.com/office/drawing/2014/main" id="{B8F007C0-2FA1-4EE0-A123-52585B35C87E}"/>
              </a:ext>
            </a:extLst>
          </p:cNvPr>
          <p:cNvGrpSpPr/>
          <p:nvPr/>
        </p:nvGrpSpPr>
        <p:grpSpPr>
          <a:xfrm>
            <a:off x="3447505" y="4486579"/>
            <a:ext cx="357174" cy="239118"/>
            <a:chOff x="2195937" y="4888771"/>
            <a:chExt cx="415764" cy="345420"/>
          </a:xfrm>
        </p:grpSpPr>
        <p:sp>
          <p:nvSpPr>
            <p:cNvPr id="90" name="Rectangle 89">
              <a:extLst>
                <a:ext uri="{FF2B5EF4-FFF2-40B4-BE49-F238E27FC236}">
                  <a16:creationId xmlns:a16="http://schemas.microsoft.com/office/drawing/2014/main" id="{D5E90CE0-BC44-4644-9ABF-E284713E3FD7}"/>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91" name="TextBox 90">
              <a:extLst>
                <a:ext uri="{FF2B5EF4-FFF2-40B4-BE49-F238E27FC236}">
                  <a16:creationId xmlns:a16="http://schemas.microsoft.com/office/drawing/2014/main" id="{DE15BDBC-79A8-4E65-9B9A-54961B24460B}"/>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14</a:t>
              </a:r>
              <a:endParaRPr lang="en-PH" sz="900" b="1" dirty="0">
                <a:solidFill>
                  <a:schemeClr val="bg1"/>
                </a:solidFill>
              </a:endParaRPr>
            </a:p>
          </p:txBody>
        </p:sp>
      </p:grpSp>
      <p:grpSp>
        <p:nvGrpSpPr>
          <p:cNvPr id="92" name="Group 91">
            <a:extLst>
              <a:ext uri="{FF2B5EF4-FFF2-40B4-BE49-F238E27FC236}">
                <a16:creationId xmlns:a16="http://schemas.microsoft.com/office/drawing/2014/main" id="{F180D34A-AEE0-482A-B4E3-6C889E3F577F}"/>
              </a:ext>
            </a:extLst>
          </p:cNvPr>
          <p:cNvGrpSpPr/>
          <p:nvPr/>
        </p:nvGrpSpPr>
        <p:grpSpPr>
          <a:xfrm>
            <a:off x="3457552" y="5250710"/>
            <a:ext cx="357174" cy="239118"/>
            <a:chOff x="2195937" y="4888771"/>
            <a:chExt cx="415764" cy="345420"/>
          </a:xfrm>
        </p:grpSpPr>
        <p:sp>
          <p:nvSpPr>
            <p:cNvPr id="93" name="Rectangle 92">
              <a:extLst>
                <a:ext uri="{FF2B5EF4-FFF2-40B4-BE49-F238E27FC236}">
                  <a16:creationId xmlns:a16="http://schemas.microsoft.com/office/drawing/2014/main" id="{79CB8802-91EC-4F62-A3DE-E2D328DBF401}"/>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94" name="TextBox 93">
              <a:extLst>
                <a:ext uri="{FF2B5EF4-FFF2-40B4-BE49-F238E27FC236}">
                  <a16:creationId xmlns:a16="http://schemas.microsoft.com/office/drawing/2014/main" id="{BA75EB1C-403C-449E-A994-D98DEDD576FA}"/>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15</a:t>
              </a:r>
              <a:endParaRPr lang="en-PH" sz="900" b="1" dirty="0">
                <a:solidFill>
                  <a:schemeClr val="bg1"/>
                </a:solidFill>
              </a:endParaRPr>
            </a:p>
          </p:txBody>
        </p:sp>
      </p:grpSp>
      <p:grpSp>
        <p:nvGrpSpPr>
          <p:cNvPr id="95" name="Group 94">
            <a:extLst>
              <a:ext uri="{FF2B5EF4-FFF2-40B4-BE49-F238E27FC236}">
                <a16:creationId xmlns:a16="http://schemas.microsoft.com/office/drawing/2014/main" id="{E20D7AE4-76C5-4859-A464-617BAE97397B}"/>
              </a:ext>
            </a:extLst>
          </p:cNvPr>
          <p:cNvGrpSpPr/>
          <p:nvPr/>
        </p:nvGrpSpPr>
        <p:grpSpPr>
          <a:xfrm>
            <a:off x="3445659" y="5845111"/>
            <a:ext cx="357174" cy="239118"/>
            <a:chOff x="2195937" y="4888771"/>
            <a:chExt cx="415764" cy="345420"/>
          </a:xfrm>
        </p:grpSpPr>
        <p:sp>
          <p:nvSpPr>
            <p:cNvPr id="96" name="Rectangle 95">
              <a:extLst>
                <a:ext uri="{FF2B5EF4-FFF2-40B4-BE49-F238E27FC236}">
                  <a16:creationId xmlns:a16="http://schemas.microsoft.com/office/drawing/2014/main" id="{CF207529-9028-4068-9543-F23626F90D07}"/>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97" name="TextBox 96">
              <a:extLst>
                <a:ext uri="{FF2B5EF4-FFF2-40B4-BE49-F238E27FC236}">
                  <a16:creationId xmlns:a16="http://schemas.microsoft.com/office/drawing/2014/main" id="{23F9B142-DA34-4AF0-8CCD-FA7F30FD5248}"/>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16</a:t>
              </a:r>
              <a:endParaRPr lang="en-PH" sz="900" b="1" dirty="0">
                <a:solidFill>
                  <a:schemeClr val="bg1"/>
                </a:solidFill>
              </a:endParaRPr>
            </a:p>
          </p:txBody>
        </p:sp>
      </p:grpSp>
      <p:grpSp>
        <p:nvGrpSpPr>
          <p:cNvPr id="98" name="Group 97">
            <a:extLst>
              <a:ext uri="{FF2B5EF4-FFF2-40B4-BE49-F238E27FC236}">
                <a16:creationId xmlns:a16="http://schemas.microsoft.com/office/drawing/2014/main" id="{DA71215C-5388-4E2F-B2B6-EE634E0A309E}"/>
              </a:ext>
            </a:extLst>
          </p:cNvPr>
          <p:cNvGrpSpPr/>
          <p:nvPr/>
        </p:nvGrpSpPr>
        <p:grpSpPr>
          <a:xfrm>
            <a:off x="3450635" y="6428403"/>
            <a:ext cx="357174" cy="239118"/>
            <a:chOff x="2195937" y="4888771"/>
            <a:chExt cx="415764" cy="345420"/>
          </a:xfrm>
        </p:grpSpPr>
        <p:sp>
          <p:nvSpPr>
            <p:cNvPr id="99" name="Rectangle 98">
              <a:extLst>
                <a:ext uri="{FF2B5EF4-FFF2-40B4-BE49-F238E27FC236}">
                  <a16:creationId xmlns:a16="http://schemas.microsoft.com/office/drawing/2014/main" id="{3169A05F-4AF4-4592-A281-915CEE2AD59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0" name="TextBox 99">
              <a:extLst>
                <a:ext uri="{FF2B5EF4-FFF2-40B4-BE49-F238E27FC236}">
                  <a16:creationId xmlns:a16="http://schemas.microsoft.com/office/drawing/2014/main" id="{BA269D5E-9627-4568-8322-00C7524D512F}"/>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17</a:t>
              </a:r>
              <a:endParaRPr lang="en-PH" sz="900" b="1" dirty="0">
                <a:solidFill>
                  <a:schemeClr val="bg1"/>
                </a:solidFill>
              </a:endParaRPr>
            </a:p>
          </p:txBody>
        </p:sp>
      </p:grpSp>
      <p:grpSp>
        <p:nvGrpSpPr>
          <p:cNvPr id="101" name="Group 100">
            <a:extLst>
              <a:ext uri="{FF2B5EF4-FFF2-40B4-BE49-F238E27FC236}">
                <a16:creationId xmlns:a16="http://schemas.microsoft.com/office/drawing/2014/main" id="{1CDCB852-2BC9-45DA-B4EA-ECAD54D3A5E9}"/>
              </a:ext>
            </a:extLst>
          </p:cNvPr>
          <p:cNvGrpSpPr/>
          <p:nvPr/>
        </p:nvGrpSpPr>
        <p:grpSpPr>
          <a:xfrm>
            <a:off x="3450635" y="7000622"/>
            <a:ext cx="357174" cy="239118"/>
            <a:chOff x="2195937" y="4888771"/>
            <a:chExt cx="415764" cy="345420"/>
          </a:xfrm>
        </p:grpSpPr>
        <p:sp>
          <p:nvSpPr>
            <p:cNvPr id="102" name="Rectangle 101">
              <a:extLst>
                <a:ext uri="{FF2B5EF4-FFF2-40B4-BE49-F238E27FC236}">
                  <a16:creationId xmlns:a16="http://schemas.microsoft.com/office/drawing/2014/main" id="{5F57CD55-0753-4551-81E8-1DBD68B600B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3" name="TextBox 102">
              <a:extLst>
                <a:ext uri="{FF2B5EF4-FFF2-40B4-BE49-F238E27FC236}">
                  <a16:creationId xmlns:a16="http://schemas.microsoft.com/office/drawing/2014/main" id="{3E2725D3-6C3F-4989-847F-C9AAAFA2D111}"/>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18</a:t>
              </a:r>
              <a:endParaRPr lang="en-PH" sz="900" b="1" dirty="0">
                <a:solidFill>
                  <a:schemeClr val="bg1"/>
                </a:solidFill>
              </a:endParaRPr>
            </a:p>
          </p:txBody>
        </p:sp>
      </p:grpSp>
      <p:grpSp>
        <p:nvGrpSpPr>
          <p:cNvPr id="104" name="Group 103">
            <a:extLst>
              <a:ext uri="{FF2B5EF4-FFF2-40B4-BE49-F238E27FC236}">
                <a16:creationId xmlns:a16="http://schemas.microsoft.com/office/drawing/2014/main" id="{9416F7E0-9092-41DE-914F-EEBBB80D8C49}"/>
              </a:ext>
            </a:extLst>
          </p:cNvPr>
          <p:cNvGrpSpPr/>
          <p:nvPr/>
        </p:nvGrpSpPr>
        <p:grpSpPr>
          <a:xfrm>
            <a:off x="3452110" y="7725445"/>
            <a:ext cx="357174" cy="239118"/>
            <a:chOff x="2195937" y="4888771"/>
            <a:chExt cx="415764" cy="345420"/>
          </a:xfrm>
        </p:grpSpPr>
        <p:sp>
          <p:nvSpPr>
            <p:cNvPr id="105" name="Rectangle 104">
              <a:extLst>
                <a:ext uri="{FF2B5EF4-FFF2-40B4-BE49-F238E27FC236}">
                  <a16:creationId xmlns:a16="http://schemas.microsoft.com/office/drawing/2014/main" id="{27A00600-7D97-47DB-9E18-E3D2872B0959}"/>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6" name="TextBox 105">
              <a:extLst>
                <a:ext uri="{FF2B5EF4-FFF2-40B4-BE49-F238E27FC236}">
                  <a16:creationId xmlns:a16="http://schemas.microsoft.com/office/drawing/2014/main" id="{5CDC9EE2-7275-4EE0-B62A-FC663D4B4AB4}"/>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19</a:t>
              </a:r>
              <a:endParaRPr lang="en-PH" sz="900" b="1" dirty="0">
                <a:solidFill>
                  <a:schemeClr val="bg1"/>
                </a:solidFill>
              </a:endParaRPr>
            </a:p>
          </p:txBody>
        </p:sp>
      </p:grpSp>
      <p:grpSp>
        <p:nvGrpSpPr>
          <p:cNvPr id="107" name="Group 106">
            <a:extLst>
              <a:ext uri="{FF2B5EF4-FFF2-40B4-BE49-F238E27FC236}">
                <a16:creationId xmlns:a16="http://schemas.microsoft.com/office/drawing/2014/main" id="{23D8F3D6-A7C2-48E7-B9D2-13F014107A78}"/>
              </a:ext>
            </a:extLst>
          </p:cNvPr>
          <p:cNvGrpSpPr/>
          <p:nvPr/>
        </p:nvGrpSpPr>
        <p:grpSpPr>
          <a:xfrm>
            <a:off x="3450635" y="8511429"/>
            <a:ext cx="357174" cy="239118"/>
            <a:chOff x="2195937" y="4888771"/>
            <a:chExt cx="415764" cy="345420"/>
          </a:xfrm>
        </p:grpSpPr>
        <p:sp>
          <p:nvSpPr>
            <p:cNvPr id="108" name="Rectangle 107">
              <a:extLst>
                <a:ext uri="{FF2B5EF4-FFF2-40B4-BE49-F238E27FC236}">
                  <a16:creationId xmlns:a16="http://schemas.microsoft.com/office/drawing/2014/main" id="{3D44B1F8-67E9-4EF7-894B-719137382DB0}"/>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9" name="TextBox 108">
              <a:extLst>
                <a:ext uri="{FF2B5EF4-FFF2-40B4-BE49-F238E27FC236}">
                  <a16:creationId xmlns:a16="http://schemas.microsoft.com/office/drawing/2014/main" id="{095E3B42-53B3-4089-B399-952BA914C037}"/>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20</a:t>
              </a:r>
              <a:endParaRPr lang="en-PH" sz="900" b="1" dirty="0">
                <a:solidFill>
                  <a:schemeClr val="bg1"/>
                </a:solidFill>
              </a:endParaRPr>
            </a:p>
          </p:txBody>
        </p:sp>
      </p:grpSp>
      <p:sp>
        <p:nvSpPr>
          <p:cNvPr id="111" name="Rectangle 110">
            <a:extLst>
              <a:ext uri="{FF2B5EF4-FFF2-40B4-BE49-F238E27FC236}">
                <a16:creationId xmlns:a16="http://schemas.microsoft.com/office/drawing/2014/main" id="{F4C57BEC-8761-4730-83EA-5BC0B3BCE34C}"/>
              </a:ext>
            </a:extLst>
          </p:cNvPr>
          <p:cNvSpPr/>
          <p:nvPr/>
        </p:nvSpPr>
        <p:spPr>
          <a:xfrm>
            <a:off x="2904" y="9601673"/>
            <a:ext cx="6858000" cy="29959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val="90893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3932B3D-5ACA-4B39-AC6A-469F42D83969}"/>
              </a:ext>
            </a:extLst>
          </p:cNvPr>
          <p:cNvGrpSpPr/>
          <p:nvPr/>
        </p:nvGrpSpPr>
        <p:grpSpPr>
          <a:xfrm>
            <a:off x="-7895" y="-24472"/>
            <a:ext cx="6865895" cy="9930472"/>
            <a:chOff x="-7895" y="-9232"/>
            <a:chExt cx="6865895" cy="9165466"/>
          </a:xfrm>
        </p:grpSpPr>
        <p:pic>
          <p:nvPicPr>
            <p:cNvPr id="3" name="Picture 2" descr="Background pattern&#10;&#10;Description automatically generated">
              <a:extLst>
                <a:ext uri="{FF2B5EF4-FFF2-40B4-BE49-F238E27FC236}">
                  <a16:creationId xmlns:a16="http://schemas.microsoft.com/office/drawing/2014/main" id="{C9E7FD67-A386-4A4A-9FC1-C3370C4A37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60"/>
              <a:ext cx="6858000" cy="9140139"/>
            </a:xfrm>
            <a:prstGeom prst="rect">
              <a:avLst/>
            </a:prstGeom>
          </p:spPr>
        </p:pic>
        <p:grpSp>
          <p:nvGrpSpPr>
            <p:cNvPr id="6" name="Group 5">
              <a:extLst>
                <a:ext uri="{FF2B5EF4-FFF2-40B4-BE49-F238E27FC236}">
                  <a16:creationId xmlns:a16="http://schemas.microsoft.com/office/drawing/2014/main" id="{9E0663F7-437D-4E04-86DE-DCBF2C149C83}"/>
                </a:ext>
              </a:extLst>
            </p:cNvPr>
            <p:cNvGrpSpPr/>
            <p:nvPr/>
          </p:nvGrpSpPr>
          <p:grpSpPr>
            <a:xfrm>
              <a:off x="-7895" y="-9232"/>
              <a:ext cx="6865895" cy="9165466"/>
              <a:chOff x="-6180" y="0"/>
              <a:chExt cx="6865895" cy="9165466"/>
            </a:xfrm>
          </p:grpSpPr>
          <p:pic>
            <p:nvPicPr>
              <p:cNvPr id="7" name="Picture 6">
                <a:extLst>
                  <a:ext uri="{FF2B5EF4-FFF2-40B4-BE49-F238E27FC236}">
                    <a16:creationId xmlns:a16="http://schemas.microsoft.com/office/drawing/2014/main" id="{EBE1ACAD-C5CE-414C-B068-AA8EA46EE34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8" name="Picture 7">
                <a:extLst>
                  <a:ext uri="{FF2B5EF4-FFF2-40B4-BE49-F238E27FC236}">
                    <a16:creationId xmlns:a16="http://schemas.microsoft.com/office/drawing/2014/main" id="{407C0CCC-7677-470D-802F-506453079060}"/>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9" name="Picture 8">
                <a:extLst>
                  <a:ext uri="{FF2B5EF4-FFF2-40B4-BE49-F238E27FC236}">
                    <a16:creationId xmlns:a16="http://schemas.microsoft.com/office/drawing/2014/main" id="{4BA3CAC7-E689-4925-AD3A-860B6E1042A8}"/>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0" name="Picture 9">
                <a:extLst>
                  <a:ext uri="{FF2B5EF4-FFF2-40B4-BE49-F238E27FC236}">
                    <a16:creationId xmlns:a16="http://schemas.microsoft.com/office/drawing/2014/main" id="{414F3345-3CEA-45DC-977A-4C19DAB6FDDA}"/>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1" name="Picture 10">
                <a:extLst>
                  <a:ext uri="{FF2B5EF4-FFF2-40B4-BE49-F238E27FC236}">
                    <a16:creationId xmlns:a16="http://schemas.microsoft.com/office/drawing/2014/main" id="{E938AB50-79DF-45E5-AF9D-BB5096B7CCDD}"/>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2" name="Picture 11">
                <a:extLst>
                  <a:ext uri="{FF2B5EF4-FFF2-40B4-BE49-F238E27FC236}">
                    <a16:creationId xmlns:a16="http://schemas.microsoft.com/office/drawing/2014/main" id="{833A0921-53E0-4BA5-9943-19130D4174C6}"/>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3" name="Picture 12">
                <a:extLst>
                  <a:ext uri="{FF2B5EF4-FFF2-40B4-BE49-F238E27FC236}">
                    <a16:creationId xmlns:a16="http://schemas.microsoft.com/office/drawing/2014/main" id="{C08B7B2D-52E9-468F-8264-E06D98A43854}"/>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4" name="Picture 13">
                <a:extLst>
                  <a:ext uri="{FF2B5EF4-FFF2-40B4-BE49-F238E27FC236}">
                    <a16:creationId xmlns:a16="http://schemas.microsoft.com/office/drawing/2014/main" id="{147C2C46-6BAF-42CB-BEF0-2729335387E9}"/>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grpSp>
      <p:sp>
        <p:nvSpPr>
          <p:cNvPr id="15" name="Title 3">
            <a:extLst>
              <a:ext uri="{FF2B5EF4-FFF2-40B4-BE49-F238E27FC236}">
                <a16:creationId xmlns:a16="http://schemas.microsoft.com/office/drawing/2014/main" id="{690CD34D-9923-4A99-A159-A2DD43C3CB2D}"/>
              </a:ext>
            </a:extLst>
          </p:cNvPr>
          <p:cNvSpPr txBox="1">
            <a:spLocks/>
          </p:cNvSpPr>
          <p:nvPr/>
        </p:nvSpPr>
        <p:spPr>
          <a:xfrm>
            <a:off x="235093" y="-66191"/>
            <a:ext cx="1539451"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b="1" dirty="0">
                <a:solidFill>
                  <a:schemeClr val="accent2">
                    <a:lumMod val="25000"/>
                  </a:schemeClr>
                </a:solidFill>
                <a:latin typeface="Back to Black Demo" pitchFamily="2" charset="0"/>
              </a:rPr>
              <a:t>7</a:t>
            </a:r>
            <a:endParaRPr lang="en-PH" sz="11500" b="1" dirty="0">
              <a:solidFill>
                <a:schemeClr val="accent2">
                  <a:lumMod val="25000"/>
                </a:schemeClr>
              </a:solidFill>
              <a:latin typeface="Back to Black Demo" pitchFamily="2" charset="0"/>
            </a:endParaRPr>
          </a:p>
        </p:txBody>
      </p:sp>
      <p:sp>
        <p:nvSpPr>
          <p:cNvPr id="18" name="Rectangle 17">
            <a:extLst>
              <a:ext uri="{FF2B5EF4-FFF2-40B4-BE49-F238E27FC236}">
                <a16:creationId xmlns:a16="http://schemas.microsoft.com/office/drawing/2014/main" id="{5704B65A-45A1-4221-9A6C-B26E9F87F3C8}"/>
              </a:ext>
            </a:extLst>
          </p:cNvPr>
          <p:cNvSpPr/>
          <p:nvPr/>
        </p:nvSpPr>
        <p:spPr>
          <a:xfrm>
            <a:off x="1561576" y="307236"/>
            <a:ext cx="4265111" cy="11054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6" name="Title 3">
            <a:extLst>
              <a:ext uri="{FF2B5EF4-FFF2-40B4-BE49-F238E27FC236}">
                <a16:creationId xmlns:a16="http://schemas.microsoft.com/office/drawing/2014/main" id="{B579307A-89FC-4FE0-947E-AC245456DA50}"/>
              </a:ext>
            </a:extLst>
          </p:cNvPr>
          <p:cNvSpPr txBox="1">
            <a:spLocks/>
          </p:cNvSpPr>
          <p:nvPr/>
        </p:nvSpPr>
        <p:spPr>
          <a:xfrm>
            <a:off x="1125183" y="35123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spc="300" dirty="0">
                <a:solidFill>
                  <a:schemeClr val="bg1"/>
                </a:solidFill>
                <a:latin typeface="Brush Script MT" panose="03060802040406070304" pitchFamily="66" charset="0"/>
              </a:rPr>
              <a:t> thankful</a:t>
            </a:r>
            <a:endParaRPr lang="en-PH" sz="1600" b="1" spc="300" dirty="0">
              <a:solidFill>
                <a:schemeClr val="bg1"/>
              </a:solidFill>
              <a:latin typeface="Brush Script MT" panose="03060802040406070304" pitchFamily="66" charset="0"/>
            </a:endParaRPr>
          </a:p>
        </p:txBody>
      </p:sp>
      <p:sp>
        <p:nvSpPr>
          <p:cNvPr id="17" name="Title 3">
            <a:extLst>
              <a:ext uri="{FF2B5EF4-FFF2-40B4-BE49-F238E27FC236}">
                <a16:creationId xmlns:a16="http://schemas.microsoft.com/office/drawing/2014/main" id="{03491618-1716-4ED8-9B33-2F59C081FA74}"/>
              </a:ext>
            </a:extLst>
          </p:cNvPr>
          <p:cNvSpPr txBox="1">
            <a:spLocks/>
          </p:cNvSpPr>
          <p:nvPr/>
        </p:nvSpPr>
        <p:spPr>
          <a:xfrm>
            <a:off x="735393" y="680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1">
                    <a:lumMod val="10000"/>
                  </a:schemeClr>
                </a:solidFill>
                <a:latin typeface="Sitka Small Semibold" panose="020B0604020202020204" pitchFamily="2" charset="0"/>
              </a:rPr>
              <a:t>DAYS TO BEING MORE</a:t>
            </a:r>
            <a:endParaRPr lang="en-PH" sz="2000" dirty="0">
              <a:solidFill>
                <a:schemeClr val="bg1">
                  <a:lumMod val="10000"/>
                </a:schemeClr>
              </a:solidFill>
              <a:latin typeface="Sitka Small Semibold" panose="020B0604020202020204" pitchFamily="2" charset="0"/>
            </a:endParaRPr>
          </a:p>
        </p:txBody>
      </p:sp>
      <p:grpSp>
        <p:nvGrpSpPr>
          <p:cNvPr id="31" name="Group 30">
            <a:extLst>
              <a:ext uri="{FF2B5EF4-FFF2-40B4-BE49-F238E27FC236}">
                <a16:creationId xmlns:a16="http://schemas.microsoft.com/office/drawing/2014/main" id="{0A50D382-0F85-4ACA-81F2-9767FEC20CC7}"/>
              </a:ext>
            </a:extLst>
          </p:cNvPr>
          <p:cNvGrpSpPr/>
          <p:nvPr/>
        </p:nvGrpSpPr>
        <p:grpSpPr>
          <a:xfrm>
            <a:off x="247289" y="1524422"/>
            <a:ext cx="6363421" cy="7903996"/>
            <a:chOff x="264002" y="1639717"/>
            <a:chExt cx="6363421" cy="7181806"/>
          </a:xfrm>
        </p:grpSpPr>
        <p:sp>
          <p:nvSpPr>
            <p:cNvPr id="19" name="Rectangle 18">
              <a:extLst>
                <a:ext uri="{FF2B5EF4-FFF2-40B4-BE49-F238E27FC236}">
                  <a16:creationId xmlns:a16="http://schemas.microsoft.com/office/drawing/2014/main" id="{9D24215D-1872-4D84-9F19-6BF62C6748AD}"/>
                </a:ext>
              </a:extLst>
            </p:cNvPr>
            <p:cNvSpPr/>
            <p:nvPr/>
          </p:nvSpPr>
          <p:spPr>
            <a:xfrm>
              <a:off x="276058" y="1639717"/>
              <a:ext cx="6349100" cy="718180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0" name="Rectangle 19">
              <a:extLst>
                <a:ext uri="{FF2B5EF4-FFF2-40B4-BE49-F238E27FC236}">
                  <a16:creationId xmlns:a16="http://schemas.microsoft.com/office/drawing/2014/main" id="{B56AF6C8-ECAA-4C85-A86D-726F1B43F1F9}"/>
                </a:ext>
              </a:extLst>
            </p:cNvPr>
            <p:cNvSpPr/>
            <p:nvPr/>
          </p:nvSpPr>
          <p:spPr>
            <a:xfrm>
              <a:off x="278323" y="2717221"/>
              <a:ext cx="6349100" cy="96443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21" name="Rectangle 20">
              <a:extLst>
                <a:ext uri="{FF2B5EF4-FFF2-40B4-BE49-F238E27FC236}">
                  <a16:creationId xmlns:a16="http://schemas.microsoft.com/office/drawing/2014/main" id="{FBDD1445-8A24-43F2-B4F3-53E20C000011}"/>
                </a:ext>
              </a:extLst>
            </p:cNvPr>
            <p:cNvSpPr/>
            <p:nvPr/>
          </p:nvSpPr>
          <p:spPr>
            <a:xfrm>
              <a:off x="274344" y="4739159"/>
              <a:ext cx="6349100" cy="96443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sp>
          <p:nvSpPr>
            <p:cNvPr id="22" name="Rectangle 21">
              <a:extLst>
                <a:ext uri="{FF2B5EF4-FFF2-40B4-BE49-F238E27FC236}">
                  <a16:creationId xmlns:a16="http://schemas.microsoft.com/office/drawing/2014/main" id="{0A126986-FE07-4D41-972A-A0A934F0CFA7}"/>
                </a:ext>
              </a:extLst>
            </p:cNvPr>
            <p:cNvSpPr/>
            <p:nvPr/>
          </p:nvSpPr>
          <p:spPr>
            <a:xfrm>
              <a:off x="264002" y="6711960"/>
              <a:ext cx="6349100" cy="1010305"/>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dirty="0"/>
            </a:p>
          </p:txBody>
        </p:sp>
      </p:grpSp>
      <p:grpSp>
        <p:nvGrpSpPr>
          <p:cNvPr id="26" name="Group 25">
            <a:extLst>
              <a:ext uri="{FF2B5EF4-FFF2-40B4-BE49-F238E27FC236}">
                <a16:creationId xmlns:a16="http://schemas.microsoft.com/office/drawing/2014/main" id="{75163E05-2B36-487F-9C84-CC3827F95749}"/>
              </a:ext>
            </a:extLst>
          </p:cNvPr>
          <p:cNvGrpSpPr/>
          <p:nvPr/>
        </p:nvGrpSpPr>
        <p:grpSpPr>
          <a:xfrm>
            <a:off x="438512" y="1380214"/>
            <a:ext cx="6064170" cy="1323439"/>
            <a:chOff x="325204" y="2608392"/>
            <a:chExt cx="6064170" cy="1323439"/>
          </a:xfrm>
        </p:grpSpPr>
        <p:sp>
          <p:nvSpPr>
            <p:cNvPr id="25" name="TextBox 24">
              <a:extLst>
                <a:ext uri="{FF2B5EF4-FFF2-40B4-BE49-F238E27FC236}">
                  <a16:creationId xmlns:a16="http://schemas.microsoft.com/office/drawing/2014/main" id="{C6F4E19F-C9E8-492C-BD29-F4130C98ACED}"/>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1</a:t>
              </a:r>
              <a:endParaRPr lang="en-PH" sz="2400" dirty="0">
                <a:solidFill>
                  <a:schemeClr val="accent5">
                    <a:lumMod val="60000"/>
                    <a:lumOff val="40000"/>
                  </a:schemeClr>
                </a:solidFill>
                <a:latin typeface="Sitka Small Semibold" pitchFamily="2" charset="0"/>
              </a:endParaRPr>
            </a:p>
          </p:txBody>
        </p:sp>
        <p:sp>
          <p:nvSpPr>
            <p:cNvPr id="23" name="TextBox 22">
              <a:extLst>
                <a:ext uri="{FF2B5EF4-FFF2-40B4-BE49-F238E27FC236}">
                  <a16:creationId xmlns:a16="http://schemas.microsoft.com/office/drawing/2014/main" id="{A7A2C765-B419-4694-8E13-B5C7B9574706}"/>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1</a:t>
              </a:r>
              <a:endParaRPr lang="en-PH" sz="2400" b="1" dirty="0">
                <a:latin typeface="Sitka Small Semibold" pitchFamily="2" charset="0"/>
              </a:endParaRPr>
            </a:p>
          </p:txBody>
        </p:sp>
        <p:sp>
          <p:nvSpPr>
            <p:cNvPr id="24" name="TextBox 23">
              <a:extLst>
                <a:ext uri="{FF2B5EF4-FFF2-40B4-BE49-F238E27FC236}">
                  <a16:creationId xmlns:a16="http://schemas.microsoft.com/office/drawing/2014/main" id="{8461C9EB-C9EF-4780-A430-9EF453C666B9}"/>
                </a:ext>
              </a:extLst>
            </p:cNvPr>
            <p:cNvSpPr txBox="1"/>
            <p:nvPr/>
          </p:nvSpPr>
          <p:spPr>
            <a:xfrm>
              <a:off x="2279192" y="3207255"/>
              <a:ext cx="4110182" cy="369332"/>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List 5 things you are grateful for.</a:t>
              </a:r>
              <a:endParaRPr lang="en-PH" dirty="0">
                <a:latin typeface="Brush Script MT" panose="03060802040406070304" pitchFamily="66" charset="0"/>
              </a:endParaRPr>
            </a:p>
          </p:txBody>
        </p:sp>
      </p:grpSp>
      <p:grpSp>
        <p:nvGrpSpPr>
          <p:cNvPr id="32" name="Group 31">
            <a:extLst>
              <a:ext uri="{FF2B5EF4-FFF2-40B4-BE49-F238E27FC236}">
                <a16:creationId xmlns:a16="http://schemas.microsoft.com/office/drawing/2014/main" id="{F041D422-FC90-409A-9491-481C1F5F5027}"/>
              </a:ext>
            </a:extLst>
          </p:cNvPr>
          <p:cNvGrpSpPr/>
          <p:nvPr/>
        </p:nvGrpSpPr>
        <p:grpSpPr>
          <a:xfrm>
            <a:off x="456698" y="2504756"/>
            <a:ext cx="6047235" cy="1323439"/>
            <a:chOff x="325204" y="2608392"/>
            <a:chExt cx="6047235" cy="1323439"/>
          </a:xfrm>
        </p:grpSpPr>
        <p:sp>
          <p:nvSpPr>
            <p:cNvPr id="33" name="TextBox 32">
              <a:extLst>
                <a:ext uri="{FF2B5EF4-FFF2-40B4-BE49-F238E27FC236}">
                  <a16:creationId xmlns:a16="http://schemas.microsoft.com/office/drawing/2014/main" id="{1E7AB558-8CA2-4965-9C16-4D5328FBD153}"/>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2</a:t>
              </a:r>
              <a:endParaRPr lang="en-PH" sz="2400" dirty="0">
                <a:solidFill>
                  <a:schemeClr val="accent5">
                    <a:lumMod val="60000"/>
                    <a:lumOff val="40000"/>
                  </a:schemeClr>
                </a:solidFill>
                <a:latin typeface="Sitka Small Semibold" pitchFamily="2" charset="0"/>
              </a:endParaRPr>
            </a:p>
          </p:txBody>
        </p:sp>
        <p:sp>
          <p:nvSpPr>
            <p:cNvPr id="34" name="TextBox 33">
              <a:extLst>
                <a:ext uri="{FF2B5EF4-FFF2-40B4-BE49-F238E27FC236}">
                  <a16:creationId xmlns:a16="http://schemas.microsoft.com/office/drawing/2014/main" id="{832F5143-D4CC-4F36-8CB4-BABAFF63F3C7}"/>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2</a:t>
              </a:r>
              <a:endParaRPr lang="en-PH" sz="2400" b="1" dirty="0">
                <a:latin typeface="Sitka Small Semibold" pitchFamily="2" charset="0"/>
              </a:endParaRPr>
            </a:p>
          </p:txBody>
        </p:sp>
        <p:sp>
          <p:nvSpPr>
            <p:cNvPr id="35" name="TextBox 34">
              <a:extLst>
                <a:ext uri="{FF2B5EF4-FFF2-40B4-BE49-F238E27FC236}">
                  <a16:creationId xmlns:a16="http://schemas.microsoft.com/office/drawing/2014/main" id="{681D3F2D-33DD-4B4B-9BAD-823A6A543B8C}"/>
                </a:ext>
              </a:extLst>
            </p:cNvPr>
            <p:cNvSpPr txBox="1"/>
            <p:nvPr/>
          </p:nvSpPr>
          <p:spPr>
            <a:xfrm>
              <a:off x="2262257" y="3063537"/>
              <a:ext cx="4110182" cy="707886"/>
            </a:xfrm>
            <a:prstGeom prst="rect">
              <a:avLst/>
            </a:prstGeom>
            <a:noFill/>
          </p:spPr>
          <p:txBody>
            <a:bodyPr wrap="square" rtlCol="0">
              <a:spAutoFit/>
            </a:bodyPr>
            <a:lstStyle/>
            <a:p>
              <a:r>
                <a:rPr lang="en-US" sz="2000" dirty="0">
                  <a:solidFill>
                    <a:srgbClr val="000000"/>
                  </a:solidFill>
                  <a:latin typeface="Brush Script MT" panose="03060802040406070304" pitchFamily="66" charset="0"/>
                </a:rPr>
                <a:t>Write a gratitude letter to somebody to say thank you.</a:t>
              </a:r>
              <a:endParaRPr lang="en-PH" sz="2000" dirty="0">
                <a:latin typeface="Brush Script MT" panose="03060802040406070304" pitchFamily="66" charset="0"/>
              </a:endParaRPr>
            </a:p>
          </p:txBody>
        </p:sp>
      </p:grpSp>
      <p:grpSp>
        <p:nvGrpSpPr>
          <p:cNvPr id="36" name="Group 35">
            <a:extLst>
              <a:ext uri="{FF2B5EF4-FFF2-40B4-BE49-F238E27FC236}">
                <a16:creationId xmlns:a16="http://schemas.microsoft.com/office/drawing/2014/main" id="{4C4B8822-4E7D-49E3-8902-E00B69D493D4}"/>
              </a:ext>
            </a:extLst>
          </p:cNvPr>
          <p:cNvGrpSpPr/>
          <p:nvPr/>
        </p:nvGrpSpPr>
        <p:grpSpPr>
          <a:xfrm>
            <a:off x="449184" y="3566654"/>
            <a:ext cx="6062578" cy="1323439"/>
            <a:chOff x="325204" y="2516032"/>
            <a:chExt cx="6062578" cy="1323439"/>
          </a:xfrm>
        </p:grpSpPr>
        <p:sp>
          <p:nvSpPr>
            <p:cNvPr id="37" name="TextBox 36">
              <a:extLst>
                <a:ext uri="{FF2B5EF4-FFF2-40B4-BE49-F238E27FC236}">
                  <a16:creationId xmlns:a16="http://schemas.microsoft.com/office/drawing/2014/main" id="{0BD2DDBF-75DB-4519-AA9B-3EC7AD501882}"/>
                </a:ext>
              </a:extLst>
            </p:cNvPr>
            <p:cNvSpPr txBox="1"/>
            <p:nvPr/>
          </p:nvSpPr>
          <p:spPr>
            <a:xfrm>
              <a:off x="874141" y="251603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3</a:t>
              </a:r>
              <a:endParaRPr lang="en-PH" sz="2400" dirty="0">
                <a:solidFill>
                  <a:schemeClr val="accent5">
                    <a:lumMod val="60000"/>
                    <a:lumOff val="40000"/>
                  </a:schemeClr>
                </a:solidFill>
                <a:latin typeface="Sitka Small Semibold" pitchFamily="2" charset="0"/>
              </a:endParaRPr>
            </a:p>
          </p:txBody>
        </p:sp>
        <p:sp>
          <p:nvSpPr>
            <p:cNvPr id="38" name="TextBox 37">
              <a:extLst>
                <a:ext uri="{FF2B5EF4-FFF2-40B4-BE49-F238E27FC236}">
                  <a16:creationId xmlns:a16="http://schemas.microsoft.com/office/drawing/2014/main" id="{6B2FF2D2-2EB6-4ACE-843A-F7791FDBB603}"/>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3</a:t>
              </a:r>
              <a:endParaRPr lang="en-PH" sz="2400" b="1" dirty="0">
                <a:latin typeface="Sitka Small Semibold" pitchFamily="2" charset="0"/>
              </a:endParaRPr>
            </a:p>
          </p:txBody>
        </p:sp>
        <p:sp>
          <p:nvSpPr>
            <p:cNvPr id="39" name="TextBox 38">
              <a:extLst>
                <a:ext uri="{FF2B5EF4-FFF2-40B4-BE49-F238E27FC236}">
                  <a16:creationId xmlns:a16="http://schemas.microsoft.com/office/drawing/2014/main" id="{A50A42F2-5FA9-4DC6-8112-453BAEB54E8F}"/>
                </a:ext>
              </a:extLst>
            </p:cNvPr>
            <p:cNvSpPr txBox="1"/>
            <p:nvPr/>
          </p:nvSpPr>
          <p:spPr>
            <a:xfrm>
              <a:off x="2277600" y="2898934"/>
              <a:ext cx="4110182" cy="923330"/>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Take a photo of something you are thankful for. Add it to your journal and write about why you took that particular photo.</a:t>
              </a:r>
              <a:endParaRPr lang="en-PH" dirty="0">
                <a:latin typeface="Brush Script MT" panose="03060802040406070304" pitchFamily="66" charset="0"/>
              </a:endParaRPr>
            </a:p>
          </p:txBody>
        </p:sp>
      </p:grpSp>
      <p:grpSp>
        <p:nvGrpSpPr>
          <p:cNvPr id="40" name="Group 39">
            <a:extLst>
              <a:ext uri="{FF2B5EF4-FFF2-40B4-BE49-F238E27FC236}">
                <a16:creationId xmlns:a16="http://schemas.microsoft.com/office/drawing/2014/main" id="{9A737D18-0147-4312-B5B3-FC4C7BCCFAEA}"/>
              </a:ext>
            </a:extLst>
          </p:cNvPr>
          <p:cNvGrpSpPr/>
          <p:nvPr/>
        </p:nvGrpSpPr>
        <p:grpSpPr>
          <a:xfrm>
            <a:off x="439024" y="4626987"/>
            <a:ext cx="6063658" cy="1323439"/>
            <a:chOff x="325204" y="2525267"/>
            <a:chExt cx="6063658" cy="1323439"/>
          </a:xfrm>
        </p:grpSpPr>
        <p:sp>
          <p:nvSpPr>
            <p:cNvPr id="41" name="TextBox 40">
              <a:extLst>
                <a:ext uri="{FF2B5EF4-FFF2-40B4-BE49-F238E27FC236}">
                  <a16:creationId xmlns:a16="http://schemas.microsoft.com/office/drawing/2014/main" id="{CB4EFCB7-9FC3-44C4-BFB5-85B23BDE84AE}"/>
                </a:ext>
              </a:extLst>
            </p:cNvPr>
            <p:cNvSpPr txBox="1"/>
            <p:nvPr/>
          </p:nvSpPr>
          <p:spPr>
            <a:xfrm>
              <a:off x="874141" y="2525267"/>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4</a:t>
              </a:r>
              <a:endParaRPr lang="en-PH" sz="2400" dirty="0">
                <a:solidFill>
                  <a:schemeClr val="accent5">
                    <a:lumMod val="60000"/>
                    <a:lumOff val="40000"/>
                  </a:schemeClr>
                </a:solidFill>
                <a:latin typeface="Sitka Small Semibold" pitchFamily="2" charset="0"/>
              </a:endParaRPr>
            </a:p>
          </p:txBody>
        </p:sp>
        <p:sp>
          <p:nvSpPr>
            <p:cNvPr id="42" name="TextBox 41">
              <a:extLst>
                <a:ext uri="{FF2B5EF4-FFF2-40B4-BE49-F238E27FC236}">
                  <a16:creationId xmlns:a16="http://schemas.microsoft.com/office/drawing/2014/main" id="{F2732CEA-A6EF-4421-BBE0-E9DB0B89043B}"/>
                </a:ext>
              </a:extLst>
            </p:cNvPr>
            <p:cNvSpPr txBox="1"/>
            <p:nvPr/>
          </p:nvSpPr>
          <p:spPr>
            <a:xfrm>
              <a:off x="325204" y="3072883"/>
              <a:ext cx="1924681" cy="461665"/>
            </a:xfrm>
            <a:prstGeom prst="rect">
              <a:avLst/>
            </a:prstGeom>
            <a:noFill/>
          </p:spPr>
          <p:txBody>
            <a:bodyPr wrap="square" rtlCol="0">
              <a:spAutoFit/>
            </a:bodyPr>
            <a:lstStyle/>
            <a:p>
              <a:pPr algn="ctr"/>
              <a:r>
                <a:rPr lang="en-US" sz="2400" b="1" dirty="0">
                  <a:latin typeface="Sitka Small Semibold" pitchFamily="2" charset="0"/>
                </a:rPr>
                <a:t>DAY 4</a:t>
              </a:r>
              <a:endParaRPr lang="en-PH" sz="2400" b="1" dirty="0">
                <a:latin typeface="Sitka Small Semibold" pitchFamily="2" charset="0"/>
              </a:endParaRPr>
            </a:p>
          </p:txBody>
        </p:sp>
        <p:sp>
          <p:nvSpPr>
            <p:cNvPr id="43" name="TextBox 42">
              <a:extLst>
                <a:ext uri="{FF2B5EF4-FFF2-40B4-BE49-F238E27FC236}">
                  <a16:creationId xmlns:a16="http://schemas.microsoft.com/office/drawing/2014/main" id="{8BA57978-D0AB-4CC3-B81F-B5EA7464EB6B}"/>
                </a:ext>
              </a:extLst>
            </p:cNvPr>
            <p:cNvSpPr txBox="1"/>
            <p:nvPr/>
          </p:nvSpPr>
          <p:spPr>
            <a:xfrm>
              <a:off x="2278680" y="3024191"/>
              <a:ext cx="4110182" cy="646331"/>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Think about somebody who deserves recognition in your life. Now let them know you appreciate them.</a:t>
              </a:r>
              <a:endParaRPr lang="en-PH" dirty="0">
                <a:latin typeface="Brush Script MT" panose="03060802040406070304" pitchFamily="66" charset="0"/>
              </a:endParaRPr>
            </a:p>
          </p:txBody>
        </p:sp>
      </p:grpSp>
      <p:grpSp>
        <p:nvGrpSpPr>
          <p:cNvPr id="44" name="Group 43">
            <a:extLst>
              <a:ext uri="{FF2B5EF4-FFF2-40B4-BE49-F238E27FC236}">
                <a16:creationId xmlns:a16="http://schemas.microsoft.com/office/drawing/2014/main" id="{D836B1E5-CEDE-42C7-9952-5700AF856EEC}"/>
              </a:ext>
            </a:extLst>
          </p:cNvPr>
          <p:cNvGrpSpPr/>
          <p:nvPr/>
        </p:nvGrpSpPr>
        <p:grpSpPr>
          <a:xfrm>
            <a:off x="439024" y="5759845"/>
            <a:ext cx="6071814" cy="1323439"/>
            <a:chOff x="325204" y="2608392"/>
            <a:chExt cx="6071814" cy="1323439"/>
          </a:xfrm>
        </p:grpSpPr>
        <p:sp>
          <p:nvSpPr>
            <p:cNvPr id="45" name="TextBox 44">
              <a:extLst>
                <a:ext uri="{FF2B5EF4-FFF2-40B4-BE49-F238E27FC236}">
                  <a16:creationId xmlns:a16="http://schemas.microsoft.com/office/drawing/2014/main" id="{B77D3390-6CFD-40EC-B5A9-5D5633118F91}"/>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5</a:t>
              </a:r>
              <a:endParaRPr lang="en-PH" sz="2400" dirty="0">
                <a:solidFill>
                  <a:schemeClr val="accent5">
                    <a:lumMod val="60000"/>
                    <a:lumOff val="40000"/>
                  </a:schemeClr>
                </a:solidFill>
                <a:latin typeface="Sitka Small Semibold" pitchFamily="2" charset="0"/>
              </a:endParaRPr>
            </a:p>
          </p:txBody>
        </p:sp>
        <p:sp>
          <p:nvSpPr>
            <p:cNvPr id="46" name="TextBox 45">
              <a:extLst>
                <a:ext uri="{FF2B5EF4-FFF2-40B4-BE49-F238E27FC236}">
                  <a16:creationId xmlns:a16="http://schemas.microsoft.com/office/drawing/2014/main" id="{E1CD8CA3-D595-45B2-BF89-BF987471F745}"/>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5</a:t>
              </a:r>
              <a:endParaRPr lang="en-PH" sz="2400" b="1" dirty="0">
                <a:latin typeface="Sitka Small Semibold" pitchFamily="2" charset="0"/>
              </a:endParaRPr>
            </a:p>
          </p:txBody>
        </p:sp>
        <p:sp>
          <p:nvSpPr>
            <p:cNvPr id="47" name="TextBox 46">
              <a:extLst>
                <a:ext uri="{FF2B5EF4-FFF2-40B4-BE49-F238E27FC236}">
                  <a16:creationId xmlns:a16="http://schemas.microsoft.com/office/drawing/2014/main" id="{A8E68847-3E9D-47ED-BA29-D663D8B61A4E}"/>
                </a:ext>
              </a:extLst>
            </p:cNvPr>
            <p:cNvSpPr txBox="1"/>
            <p:nvPr/>
          </p:nvSpPr>
          <p:spPr>
            <a:xfrm>
              <a:off x="2286836" y="3197191"/>
              <a:ext cx="4110182" cy="369332"/>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Carry out an act of kindness for somebody.</a:t>
              </a:r>
              <a:endParaRPr lang="en-PH" dirty="0">
                <a:latin typeface="Brush Script MT" panose="03060802040406070304" pitchFamily="66" charset="0"/>
              </a:endParaRPr>
            </a:p>
          </p:txBody>
        </p:sp>
      </p:grpSp>
      <p:grpSp>
        <p:nvGrpSpPr>
          <p:cNvPr id="48" name="Group 47">
            <a:extLst>
              <a:ext uri="{FF2B5EF4-FFF2-40B4-BE49-F238E27FC236}">
                <a16:creationId xmlns:a16="http://schemas.microsoft.com/office/drawing/2014/main" id="{7E8358C3-7188-468C-9EF7-0EBD72A3B320}"/>
              </a:ext>
            </a:extLst>
          </p:cNvPr>
          <p:cNvGrpSpPr/>
          <p:nvPr/>
        </p:nvGrpSpPr>
        <p:grpSpPr>
          <a:xfrm>
            <a:off x="446514" y="7024691"/>
            <a:ext cx="6070120" cy="1323439"/>
            <a:chOff x="325204" y="2608392"/>
            <a:chExt cx="6070120" cy="1323439"/>
          </a:xfrm>
        </p:grpSpPr>
        <p:sp>
          <p:nvSpPr>
            <p:cNvPr id="49" name="TextBox 48">
              <a:extLst>
                <a:ext uri="{FF2B5EF4-FFF2-40B4-BE49-F238E27FC236}">
                  <a16:creationId xmlns:a16="http://schemas.microsoft.com/office/drawing/2014/main" id="{6DC189AB-5556-4E0E-B71A-6835E22CB38B}"/>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6</a:t>
              </a:r>
              <a:endParaRPr lang="en-PH" sz="2400" dirty="0">
                <a:solidFill>
                  <a:schemeClr val="accent5">
                    <a:lumMod val="60000"/>
                    <a:lumOff val="40000"/>
                  </a:schemeClr>
                </a:solidFill>
                <a:latin typeface="Sitka Small Semibold" pitchFamily="2" charset="0"/>
              </a:endParaRPr>
            </a:p>
          </p:txBody>
        </p:sp>
        <p:sp>
          <p:nvSpPr>
            <p:cNvPr id="50" name="TextBox 49">
              <a:extLst>
                <a:ext uri="{FF2B5EF4-FFF2-40B4-BE49-F238E27FC236}">
                  <a16:creationId xmlns:a16="http://schemas.microsoft.com/office/drawing/2014/main" id="{A8EA8F7A-6842-45B9-B609-8DC251BA75F8}"/>
                </a:ext>
              </a:extLst>
            </p:cNvPr>
            <p:cNvSpPr txBox="1"/>
            <p:nvPr/>
          </p:nvSpPr>
          <p:spPr>
            <a:xfrm>
              <a:off x="325204" y="3045175"/>
              <a:ext cx="1924681" cy="461665"/>
            </a:xfrm>
            <a:prstGeom prst="rect">
              <a:avLst/>
            </a:prstGeom>
            <a:noFill/>
          </p:spPr>
          <p:txBody>
            <a:bodyPr wrap="square" rtlCol="0">
              <a:spAutoFit/>
            </a:bodyPr>
            <a:lstStyle/>
            <a:p>
              <a:pPr algn="ctr"/>
              <a:r>
                <a:rPr lang="en-US" sz="2400" b="1" dirty="0">
                  <a:latin typeface="Sitka Small Semibold" pitchFamily="2" charset="0"/>
                </a:rPr>
                <a:t>DAY 6</a:t>
              </a:r>
              <a:endParaRPr lang="en-PH" sz="2400" b="1" dirty="0">
                <a:latin typeface="Sitka Small Semibold" pitchFamily="2" charset="0"/>
              </a:endParaRPr>
            </a:p>
          </p:txBody>
        </p:sp>
        <p:sp>
          <p:nvSpPr>
            <p:cNvPr id="51" name="TextBox 50">
              <a:extLst>
                <a:ext uri="{FF2B5EF4-FFF2-40B4-BE49-F238E27FC236}">
                  <a16:creationId xmlns:a16="http://schemas.microsoft.com/office/drawing/2014/main" id="{BDA8D449-68AB-4C19-802E-600D7DE5624B}"/>
                </a:ext>
              </a:extLst>
            </p:cNvPr>
            <p:cNvSpPr txBox="1"/>
            <p:nvPr/>
          </p:nvSpPr>
          <p:spPr>
            <a:xfrm>
              <a:off x="2285142" y="2806347"/>
              <a:ext cx="4110182" cy="923330"/>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Think about the challenges you have faced in your life. How have they helped you today and how different is your life now? </a:t>
              </a:r>
              <a:endParaRPr lang="en-PH" dirty="0">
                <a:latin typeface="Brush Script MT" panose="03060802040406070304" pitchFamily="66" charset="0"/>
              </a:endParaRPr>
            </a:p>
          </p:txBody>
        </p:sp>
      </p:grpSp>
      <p:grpSp>
        <p:nvGrpSpPr>
          <p:cNvPr id="52" name="Group 51">
            <a:extLst>
              <a:ext uri="{FF2B5EF4-FFF2-40B4-BE49-F238E27FC236}">
                <a16:creationId xmlns:a16="http://schemas.microsoft.com/office/drawing/2014/main" id="{0F064EF5-EA91-456F-98C4-8992F8325721}"/>
              </a:ext>
            </a:extLst>
          </p:cNvPr>
          <p:cNvGrpSpPr/>
          <p:nvPr/>
        </p:nvGrpSpPr>
        <p:grpSpPr>
          <a:xfrm>
            <a:off x="446514" y="8037120"/>
            <a:ext cx="6007557" cy="1323439"/>
            <a:chOff x="325204" y="2608392"/>
            <a:chExt cx="6007557" cy="1323439"/>
          </a:xfrm>
        </p:grpSpPr>
        <p:sp>
          <p:nvSpPr>
            <p:cNvPr id="53" name="TextBox 52">
              <a:extLst>
                <a:ext uri="{FF2B5EF4-FFF2-40B4-BE49-F238E27FC236}">
                  <a16:creationId xmlns:a16="http://schemas.microsoft.com/office/drawing/2014/main" id="{207603D8-B0A3-4060-9282-1FA9996E28F4}"/>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7</a:t>
              </a:r>
              <a:endParaRPr lang="en-PH" sz="2400" dirty="0">
                <a:solidFill>
                  <a:schemeClr val="accent5">
                    <a:lumMod val="60000"/>
                    <a:lumOff val="40000"/>
                  </a:schemeClr>
                </a:solidFill>
                <a:latin typeface="Sitka Small Semibold" pitchFamily="2" charset="0"/>
              </a:endParaRPr>
            </a:p>
          </p:txBody>
        </p:sp>
        <p:sp>
          <p:nvSpPr>
            <p:cNvPr id="54" name="TextBox 53">
              <a:extLst>
                <a:ext uri="{FF2B5EF4-FFF2-40B4-BE49-F238E27FC236}">
                  <a16:creationId xmlns:a16="http://schemas.microsoft.com/office/drawing/2014/main" id="{AE72BA4C-2C09-4DC1-9030-85465A8B7EAD}"/>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7</a:t>
              </a:r>
              <a:endParaRPr lang="en-PH" sz="2400" b="1" dirty="0">
                <a:latin typeface="Sitka Small Semibold" pitchFamily="2" charset="0"/>
              </a:endParaRPr>
            </a:p>
          </p:txBody>
        </p:sp>
        <p:sp>
          <p:nvSpPr>
            <p:cNvPr id="55" name="TextBox 54">
              <a:extLst>
                <a:ext uri="{FF2B5EF4-FFF2-40B4-BE49-F238E27FC236}">
                  <a16:creationId xmlns:a16="http://schemas.microsoft.com/office/drawing/2014/main" id="{C758A412-F2AE-4F0F-AB77-50E26E8C1BD8}"/>
                </a:ext>
              </a:extLst>
            </p:cNvPr>
            <p:cNvSpPr txBox="1"/>
            <p:nvPr/>
          </p:nvSpPr>
          <p:spPr>
            <a:xfrm>
              <a:off x="2222579" y="3133744"/>
              <a:ext cx="4110182" cy="646331"/>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Reflect on your week. What did you do well and what could you do better next week?</a:t>
              </a:r>
              <a:endParaRPr lang="en-PH" dirty="0">
                <a:latin typeface="Brush Script MT" panose="03060802040406070304" pitchFamily="66" charset="0"/>
              </a:endParaRPr>
            </a:p>
          </p:txBody>
        </p:sp>
      </p:grpSp>
      <p:sp>
        <p:nvSpPr>
          <p:cNvPr id="56" name="Rectangle 55">
            <a:extLst>
              <a:ext uri="{FF2B5EF4-FFF2-40B4-BE49-F238E27FC236}">
                <a16:creationId xmlns:a16="http://schemas.microsoft.com/office/drawing/2014/main" id="{B9F81264-F2B1-4854-9B35-297A3571077A}"/>
              </a:ext>
            </a:extLst>
          </p:cNvPr>
          <p:cNvSpPr/>
          <p:nvPr/>
        </p:nvSpPr>
        <p:spPr>
          <a:xfrm>
            <a:off x="-15790" y="9630260"/>
            <a:ext cx="6873790" cy="27231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val="3365435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A0C39C3F-A8D8-46CE-A4FA-DAD4787C218D}"/>
              </a:ext>
            </a:extLst>
          </p:cNvPr>
          <p:cNvGrpSpPr/>
          <p:nvPr/>
        </p:nvGrpSpPr>
        <p:grpSpPr>
          <a:xfrm>
            <a:off x="2" y="768"/>
            <a:ext cx="6865895" cy="9905231"/>
            <a:chOff x="0" y="-4312"/>
            <a:chExt cx="6865895" cy="9165466"/>
          </a:xfrm>
        </p:grpSpPr>
        <p:pic>
          <p:nvPicPr>
            <p:cNvPr id="6" name="Picture 5">
              <a:extLst>
                <a:ext uri="{FF2B5EF4-FFF2-40B4-BE49-F238E27FC236}">
                  <a16:creationId xmlns:a16="http://schemas.microsoft.com/office/drawing/2014/main" id="{F2C9C3C3-B2E4-4FA2-A3FD-31561E05B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56"/>
              <a:ext cx="6858000" cy="9140144"/>
            </a:xfrm>
            <a:prstGeom prst="rect">
              <a:avLst/>
            </a:prstGeom>
          </p:spPr>
        </p:pic>
        <p:grpSp>
          <p:nvGrpSpPr>
            <p:cNvPr id="9" name="Group 8">
              <a:extLst>
                <a:ext uri="{FF2B5EF4-FFF2-40B4-BE49-F238E27FC236}">
                  <a16:creationId xmlns:a16="http://schemas.microsoft.com/office/drawing/2014/main" id="{19BA33C5-04FE-4941-ADEB-6E1586A31277}"/>
                </a:ext>
              </a:extLst>
            </p:cNvPr>
            <p:cNvGrpSpPr/>
            <p:nvPr/>
          </p:nvGrpSpPr>
          <p:grpSpPr>
            <a:xfrm>
              <a:off x="0" y="-4312"/>
              <a:ext cx="6865895" cy="9165466"/>
              <a:chOff x="-6180" y="0"/>
              <a:chExt cx="6865895" cy="9165466"/>
            </a:xfrm>
          </p:grpSpPr>
          <p:pic>
            <p:nvPicPr>
              <p:cNvPr id="10" name="Picture 9">
                <a:extLst>
                  <a:ext uri="{FF2B5EF4-FFF2-40B4-BE49-F238E27FC236}">
                    <a16:creationId xmlns:a16="http://schemas.microsoft.com/office/drawing/2014/main" id="{754F085E-96C4-4D3E-92FE-C598AB2F04C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11" name="Picture 10">
                <a:extLst>
                  <a:ext uri="{FF2B5EF4-FFF2-40B4-BE49-F238E27FC236}">
                    <a16:creationId xmlns:a16="http://schemas.microsoft.com/office/drawing/2014/main" id="{CE7E3186-0BE7-4558-9DF5-1A9971E8B39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12" name="Picture 11">
                <a:extLst>
                  <a:ext uri="{FF2B5EF4-FFF2-40B4-BE49-F238E27FC236}">
                    <a16:creationId xmlns:a16="http://schemas.microsoft.com/office/drawing/2014/main" id="{724E7F26-E888-4B2D-8DFD-4E9229B1E0E1}"/>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3" name="Picture 12">
                <a:extLst>
                  <a:ext uri="{FF2B5EF4-FFF2-40B4-BE49-F238E27FC236}">
                    <a16:creationId xmlns:a16="http://schemas.microsoft.com/office/drawing/2014/main" id="{EF590B69-2897-4B9E-9D0C-E4A21117D0E1}"/>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4" name="Picture 13">
                <a:extLst>
                  <a:ext uri="{FF2B5EF4-FFF2-40B4-BE49-F238E27FC236}">
                    <a16:creationId xmlns:a16="http://schemas.microsoft.com/office/drawing/2014/main" id="{E2BF5F8A-5EBA-4DBC-BE5B-A8EDA7F03AB3}"/>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5" name="Picture 14">
                <a:extLst>
                  <a:ext uri="{FF2B5EF4-FFF2-40B4-BE49-F238E27FC236}">
                    <a16:creationId xmlns:a16="http://schemas.microsoft.com/office/drawing/2014/main" id="{78C6D014-E230-47C2-83BE-876152964558}"/>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6" name="Picture 15">
                <a:extLst>
                  <a:ext uri="{FF2B5EF4-FFF2-40B4-BE49-F238E27FC236}">
                    <a16:creationId xmlns:a16="http://schemas.microsoft.com/office/drawing/2014/main" id="{AE8A890E-12B5-47B1-97C5-CCDD1381D4D9}"/>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7" name="Picture 16">
                <a:extLst>
                  <a:ext uri="{FF2B5EF4-FFF2-40B4-BE49-F238E27FC236}">
                    <a16:creationId xmlns:a16="http://schemas.microsoft.com/office/drawing/2014/main" id="{0DD565F9-7098-47E2-A938-628A609A0482}"/>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grpSp>
      <p:sp>
        <p:nvSpPr>
          <p:cNvPr id="19" name="Rectangle 18">
            <a:extLst>
              <a:ext uri="{FF2B5EF4-FFF2-40B4-BE49-F238E27FC236}">
                <a16:creationId xmlns:a16="http://schemas.microsoft.com/office/drawing/2014/main" id="{FF012E99-41A5-40C8-92AA-8EAF9085CE66}"/>
              </a:ext>
            </a:extLst>
          </p:cNvPr>
          <p:cNvSpPr/>
          <p:nvPr/>
        </p:nvSpPr>
        <p:spPr>
          <a:xfrm>
            <a:off x="470264" y="642629"/>
            <a:ext cx="5917475" cy="48549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spc="300" dirty="0">
                <a:solidFill>
                  <a:schemeClr val="bg1"/>
                </a:solidFill>
                <a:latin typeface="Sitka Small Semibold" pitchFamily="2" charset="0"/>
              </a:rPr>
              <a:t>Improve Your Gratitude</a:t>
            </a:r>
            <a:endParaRPr lang="en-PH" sz="2800" dirty="0">
              <a:latin typeface="Sitka Small Semibold" pitchFamily="2" charset="0"/>
            </a:endParaRPr>
          </a:p>
        </p:txBody>
      </p:sp>
      <p:sp>
        <p:nvSpPr>
          <p:cNvPr id="20" name="Title 3">
            <a:extLst>
              <a:ext uri="{FF2B5EF4-FFF2-40B4-BE49-F238E27FC236}">
                <a16:creationId xmlns:a16="http://schemas.microsoft.com/office/drawing/2014/main" id="{A267628C-52C3-4918-B73F-C14A0C42BE43}"/>
              </a:ext>
            </a:extLst>
          </p:cNvPr>
          <p:cNvSpPr txBox="1">
            <a:spLocks/>
          </p:cNvSpPr>
          <p:nvPr/>
        </p:nvSpPr>
        <p:spPr>
          <a:xfrm>
            <a:off x="1125183" y="37155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endParaRPr lang="en-PH" sz="800" b="1" spc="300" dirty="0">
              <a:solidFill>
                <a:schemeClr val="bg1"/>
              </a:solidFill>
              <a:latin typeface="Brush Script MT" panose="03060802040406070304" pitchFamily="66" charset="0"/>
            </a:endParaRPr>
          </a:p>
        </p:txBody>
      </p:sp>
      <p:sp>
        <p:nvSpPr>
          <p:cNvPr id="21" name="Title 3">
            <a:extLst>
              <a:ext uri="{FF2B5EF4-FFF2-40B4-BE49-F238E27FC236}">
                <a16:creationId xmlns:a16="http://schemas.microsoft.com/office/drawing/2014/main" id="{A63D5779-9BB4-41CE-923C-CA745D7926F5}"/>
              </a:ext>
            </a:extLst>
          </p:cNvPr>
          <p:cNvSpPr txBox="1">
            <a:spLocks/>
          </p:cNvSpPr>
          <p:nvPr/>
        </p:nvSpPr>
        <p:spPr>
          <a:xfrm>
            <a:off x="735393" y="2712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400" dirty="0">
                <a:solidFill>
                  <a:schemeClr val="bg1">
                    <a:lumMod val="10000"/>
                  </a:schemeClr>
                </a:solidFill>
                <a:latin typeface="Sitka Small Semibold" panose="020B0604020202020204" pitchFamily="2" charset="0"/>
              </a:rPr>
              <a:t>5 TOOLS TO USE TO </a:t>
            </a:r>
            <a:endParaRPr lang="en-PH" sz="2400" dirty="0">
              <a:solidFill>
                <a:schemeClr val="bg1">
                  <a:lumMod val="10000"/>
                </a:schemeClr>
              </a:solidFill>
              <a:latin typeface="Sitka Small Semibold" panose="020B0604020202020204" pitchFamily="2" charset="0"/>
            </a:endParaRPr>
          </a:p>
        </p:txBody>
      </p:sp>
      <p:sp>
        <p:nvSpPr>
          <p:cNvPr id="23" name="Rectangle 22">
            <a:extLst>
              <a:ext uri="{FF2B5EF4-FFF2-40B4-BE49-F238E27FC236}">
                <a16:creationId xmlns:a16="http://schemas.microsoft.com/office/drawing/2014/main" id="{4A6D95E9-9FD0-4A79-BEB8-075D722664EE}"/>
              </a:ext>
            </a:extLst>
          </p:cNvPr>
          <p:cNvSpPr/>
          <p:nvPr/>
        </p:nvSpPr>
        <p:spPr>
          <a:xfrm>
            <a:off x="238946" y="1213148"/>
            <a:ext cx="6329593" cy="832709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5" name="TextBox 24">
            <a:extLst>
              <a:ext uri="{FF2B5EF4-FFF2-40B4-BE49-F238E27FC236}">
                <a16:creationId xmlns:a16="http://schemas.microsoft.com/office/drawing/2014/main" id="{D5331E8D-9886-4162-B992-A157D749056C}"/>
              </a:ext>
            </a:extLst>
          </p:cNvPr>
          <p:cNvSpPr txBox="1"/>
          <p:nvPr/>
        </p:nvSpPr>
        <p:spPr>
          <a:xfrm>
            <a:off x="227257" y="1234489"/>
            <a:ext cx="4032734" cy="523220"/>
          </a:xfrm>
          <a:prstGeom prst="rect">
            <a:avLst/>
          </a:prstGeom>
          <a:noFill/>
        </p:spPr>
        <p:txBody>
          <a:bodyPr wrap="square">
            <a:spAutoFit/>
          </a:bodyPr>
          <a:lstStyle/>
          <a:p>
            <a:pPr algn="ctr"/>
            <a:r>
              <a:rPr lang="en-PH" sz="2800" b="1" dirty="0">
                <a:solidFill>
                  <a:srgbClr val="354042"/>
                </a:solidFill>
                <a:latin typeface="Brush Script MT" panose="03060802040406070304" pitchFamily="66" charset="0"/>
              </a:rPr>
              <a:t>1. A Journal</a:t>
            </a:r>
            <a:endParaRPr lang="en-PH" sz="2800" dirty="0">
              <a:latin typeface="Brush Script MT" panose="03060802040406070304" pitchFamily="66" charset="0"/>
            </a:endParaRPr>
          </a:p>
        </p:txBody>
      </p:sp>
      <p:sp>
        <p:nvSpPr>
          <p:cNvPr id="26" name="TextBox 25">
            <a:extLst>
              <a:ext uri="{FF2B5EF4-FFF2-40B4-BE49-F238E27FC236}">
                <a16:creationId xmlns:a16="http://schemas.microsoft.com/office/drawing/2014/main" id="{ECEF57C4-D40B-4AE7-A5F0-802B7F45F5E2}"/>
              </a:ext>
            </a:extLst>
          </p:cNvPr>
          <p:cNvSpPr txBox="1"/>
          <p:nvPr/>
        </p:nvSpPr>
        <p:spPr>
          <a:xfrm>
            <a:off x="289462" y="1617141"/>
            <a:ext cx="4153228" cy="1200329"/>
          </a:xfrm>
          <a:prstGeom prst="rect">
            <a:avLst/>
          </a:prstGeom>
          <a:noFill/>
        </p:spPr>
        <p:txBody>
          <a:bodyPr wrap="square">
            <a:spAutoFit/>
          </a:bodyPr>
          <a:lstStyle/>
          <a:p>
            <a:pPr algn="ctr"/>
            <a:r>
              <a:rPr lang="en-US" sz="1200" dirty="0">
                <a:solidFill>
                  <a:srgbClr val="354042"/>
                </a:solidFill>
                <a:latin typeface="YALBszUSD-E 0"/>
              </a:rPr>
              <a:t>One of the best tools you can use to aid in your gratitude journey, is a journal. Starting a gratitude journal helps you to incorporate it into your daily routine. </a:t>
            </a:r>
          </a:p>
          <a:p>
            <a:pPr algn="ctr"/>
            <a:r>
              <a:rPr lang="en-US" sz="1200" dirty="0">
                <a:solidFill>
                  <a:srgbClr val="354042"/>
                </a:solidFill>
                <a:latin typeface="YALBszUSD-E 0"/>
              </a:rPr>
              <a:t>Use the journal to write about the things you are grateful for. You can also create a daily gratitude list. A physical journal is best, but you could also invest in a digital journal if preferred. </a:t>
            </a:r>
          </a:p>
        </p:txBody>
      </p:sp>
      <p:sp>
        <p:nvSpPr>
          <p:cNvPr id="27" name="TextBox 26">
            <a:extLst>
              <a:ext uri="{FF2B5EF4-FFF2-40B4-BE49-F238E27FC236}">
                <a16:creationId xmlns:a16="http://schemas.microsoft.com/office/drawing/2014/main" id="{7BEAEF2D-381F-43B9-BBCB-8ACA18DC5F18}"/>
              </a:ext>
            </a:extLst>
          </p:cNvPr>
          <p:cNvSpPr txBox="1"/>
          <p:nvPr/>
        </p:nvSpPr>
        <p:spPr>
          <a:xfrm>
            <a:off x="2724729" y="2850837"/>
            <a:ext cx="3855499" cy="523220"/>
          </a:xfrm>
          <a:prstGeom prst="rect">
            <a:avLst/>
          </a:prstGeom>
          <a:noFill/>
        </p:spPr>
        <p:txBody>
          <a:bodyPr wrap="square">
            <a:spAutoFit/>
          </a:bodyPr>
          <a:lstStyle/>
          <a:p>
            <a:pPr algn="ctr"/>
            <a:r>
              <a:rPr lang="en-PH" sz="2800" b="1" dirty="0">
                <a:solidFill>
                  <a:srgbClr val="354042"/>
                </a:solidFill>
                <a:latin typeface="Brush Script MT" panose="03060802040406070304" pitchFamily="66" charset="0"/>
              </a:rPr>
              <a:t>2. Gratitude Beads</a:t>
            </a:r>
            <a:endParaRPr lang="en-PH" sz="2800" dirty="0">
              <a:latin typeface="Brush Script MT" panose="03060802040406070304" pitchFamily="66" charset="0"/>
            </a:endParaRPr>
          </a:p>
        </p:txBody>
      </p:sp>
      <p:sp>
        <p:nvSpPr>
          <p:cNvPr id="28" name="TextBox 27">
            <a:extLst>
              <a:ext uri="{FF2B5EF4-FFF2-40B4-BE49-F238E27FC236}">
                <a16:creationId xmlns:a16="http://schemas.microsoft.com/office/drawing/2014/main" id="{EA76510E-618C-4F6C-BFC5-2F2D9514EB7B}"/>
              </a:ext>
            </a:extLst>
          </p:cNvPr>
          <p:cNvSpPr txBox="1"/>
          <p:nvPr/>
        </p:nvSpPr>
        <p:spPr>
          <a:xfrm>
            <a:off x="2724729" y="3346201"/>
            <a:ext cx="3845456" cy="1200329"/>
          </a:xfrm>
          <a:prstGeom prst="rect">
            <a:avLst/>
          </a:prstGeom>
          <a:noFill/>
        </p:spPr>
        <p:txBody>
          <a:bodyPr wrap="square">
            <a:spAutoFit/>
          </a:bodyPr>
          <a:lstStyle/>
          <a:p>
            <a:r>
              <a:rPr lang="en-US" sz="1200" dirty="0">
                <a:solidFill>
                  <a:srgbClr val="354042"/>
                </a:solidFill>
                <a:latin typeface="YALBszUSD-E 0"/>
              </a:rPr>
              <a:t>If you’re looking for a unique way to practice gratitude, beads are a wonderful idea. </a:t>
            </a:r>
          </a:p>
          <a:p>
            <a:pPr algn="ctr"/>
            <a:r>
              <a:rPr lang="en-US" sz="1200" dirty="0">
                <a:solidFill>
                  <a:srgbClr val="354042"/>
                </a:solidFill>
                <a:latin typeface="YALBszUSD-E 0"/>
              </a:rPr>
              <a:t>You’ll need some quality string and different unique beads to add to it. Each bead should represent something you are thankful for. Whenever you need to, rub the beads to remind yourself of the things you are thankful for.</a:t>
            </a:r>
          </a:p>
        </p:txBody>
      </p:sp>
      <p:sp>
        <p:nvSpPr>
          <p:cNvPr id="29" name="TextBox 28">
            <a:extLst>
              <a:ext uri="{FF2B5EF4-FFF2-40B4-BE49-F238E27FC236}">
                <a16:creationId xmlns:a16="http://schemas.microsoft.com/office/drawing/2014/main" id="{9BFB9DAF-8AE8-4D6C-A7ED-DD86A42C0E1F}"/>
              </a:ext>
            </a:extLst>
          </p:cNvPr>
          <p:cNvSpPr txBox="1"/>
          <p:nvPr/>
        </p:nvSpPr>
        <p:spPr>
          <a:xfrm>
            <a:off x="123104" y="4782632"/>
            <a:ext cx="3431308" cy="523220"/>
          </a:xfrm>
          <a:prstGeom prst="rect">
            <a:avLst/>
          </a:prstGeom>
          <a:noFill/>
        </p:spPr>
        <p:txBody>
          <a:bodyPr wrap="square">
            <a:spAutoFit/>
          </a:bodyPr>
          <a:lstStyle/>
          <a:p>
            <a:pPr algn="ctr"/>
            <a:r>
              <a:rPr lang="en-PH" sz="2800" b="1" dirty="0">
                <a:solidFill>
                  <a:srgbClr val="354042"/>
                </a:solidFill>
                <a:latin typeface="Brush Script MT" panose="03060802040406070304" pitchFamily="66" charset="0"/>
              </a:rPr>
              <a:t>3. Thank you cards</a:t>
            </a:r>
            <a:endParaRPr lang="en-PH" sz="2800" dirty="0">
              <a:latin typeface="Brush Script MT" panose="03060802040406070304" pitchFamily="66" charset="0"/>
            </a:endParaRPr>
          </a:p>
        </p:txBody>
      </p:sp>
      <p:sp>
        <p:nvSpPr>
          <p:cNvPr id="30" name="TextBox 29">
            <a:extLst>
              <a:ext uri="{FF2B5EF4-FFF2-40B4-BE49-F238E27FC236}">
                <a16:creationId xmlns:a16="http://schemas.microsoft.com/office/drawing/2014/main" id="{BA961FF4-A719-4148-B54F-B6F3E41B402C}"/>
              </a:ext>
            </a:extLst>
          </p:cNvPr>
          <p:cNvSpPr txBox="1"/>
          <p:nvPr/>
        </p:nvSpPr>
        <p:spPr>
          <a:xfrm>
            <a:off x="148364" y="5257645"/>
            <a:ext cx="3627125" cy="830997"/>
          </a:xfrm>
          <a:prstGeom prst="rect">
            <a:avLst/>
          </a:prstGeom>
          <a:noFill/>
        </p:spPr>
        <p:txBody>
          <a:bodyPr wrap="square">
            <a:spAutoFit/>
          </a:bodyPr>
          <a:lstStyle/>
          <a:p>
            <a:pPr algn="ctr"/>
            <a:r>
              <a:rPr lang="en-US" sz="1200" dirty="0">
                <a:solidFill>
                  <a:srgbClr val="354042"/>
                </a:solidFill>
                <a:latin typeface="Sitka Small" panose="02000505000000020004" pitchFamily="2" charset="0"/>
              </a:rPr>
              <a:t>Everyone loves to receive a card, especially if it is unexpected. Invest in a batch of thank you cards so you can send one whenever somebody helps you in some way.</a:t>
            </a:r>
          </a:p>
        </p:txBody>
      </p:sp>
      <p:sp>
        <p:nvSpPr>
          <p:cNvPr id="31" name="TextBox 30">
            <a:extLst>
              <a:ext uri="{FF2B5EF4-FFF2-40B4-BE49-F238E27FC236}">
                <a16:creationId xmlns:a16="http://schemas.microsoft.com/office/drawing/2014/main" id="{2009FD43-964A-4704-A537-57A9314CBD5D}"/>
              </a:ext>
            </a:extLst>
          </p:cNvPr>
          <p:cNvSpPr txBox="1"/>
          <p:nvPr/>
        </p:nvSpPr>
        <p:spPr>
          <a:xfrm>
            <a:off x="3125129" y="6198744"/>
            <a:ext cx="3431308" cy="523220"/>
          </a:xfrm>
          <a:prstGeom prst="rect">
            <a:avLst/>
          </a:prstGeom>
          <a:noFill/>
        </p:spPr>
        <p:txBody>
          <a:bodyPr wrap="square">
            <a:spAutoFit/>
          </a:bodyPr>
          <a:lstStyle/>
          <a:p>
            <a:pPr algn="ctr"/>
            <a:r>
              <a:rPr lang="en-PH" sz="2800" b="1" dirty="0">
                <a:solidFill>
                  <a:srgbClr val="354042"/>
                </a:solidFill>
                <a:latin typeface="Brush Script MT" panose="03060802040406070304" pitchFamily="66" charset="0"/>
              </a:rPr>
              <a:t>4. TEDx Talks</a:t>
            </a:r>
            <a:endParaRPr lang="en-PH" sz="2800" dirty="0">
              <a:latin typeface="Brush Script MT" panose="03060802040406070304" pitchFamily="66" charset="0"/>
            </a:endParaRPr>
          </a:p>
        </p:txBody>
      </p:sp>
      <p:sp>
        <p:nvSpPr>
          <p:cNvPr id="32" name="TextBox 31">
            <a:extLst>
              <a:ext uri="{FF2B5EF4-FFF2-40B4-BE49-F238E27FC236}">
                <a16:creationId xmlns:a16="http://schemas.microsoft.com/office/drawing/2014/main" id="{AC1B4C69-DBD0-4758-B246-398178786B5E}"/>
              </a:ext>
            </a:extLst>
          </p:cNvPr>
          <p:cNvSpPr txBox="1"/>
          <p:nvPr/>
        </p:nvSpPr>
        <p:spPr>
          <a:xfrm>
            <a:off x="2733966" y="6609106"/>
            <a:ext cx="3847733" cy="1200329"/>
          </a:xfrm>
          <a:prstGeom prst="rect">
            <a:avLst/>
          </a:prstGeom>
          <a:noFill/>
        </p:spPr>
        <p:txBody>
          <a:bodyPr wrap="square">
            <a:spAutoFit/>
          </a:bodyPr>
          <a:lstStyle/>
          <a:p>
            <a:pPr algn="ctr"/>
            <a:r>
              <a:rPr lang="en-US" sz="1200" dirty="0">
                <a:solidFill>
                  <a:srgbClr val="354042"/>
                </a:solidFill>
                <a:latin typeface="Sitka Small" panose="02000505000000020004" pitchFamily="2" charset="0"/>
              </a:rPr>
              <a:t>The internet is great for finding gratitude inspiration. TEDx talks can be found on YouTube, or via the dedicated app. There are lots of speakers who focus on gratitude and living a more thankful life. Give one a watch whenever you need a little inspiration. </a:t>
            </a:r>
          </a:p>
        </p:txBody>
      </p:sp>
      <p:sp>
        <p:nvSpPr>
          <p:cNvPr id="33" name="TextBox 32">
            <a:extLst>
              <a:ext uri="{FF2B5EF4-FFF2-40B4-BE49-F238E27FC236}">
                <a16:creationId xmlns:a16="http://schemas.microsoft.com/office/drawing/2014/main" id="{6FCA62EE-15C4-4056-B9D9-B6FC46B46FA5}"/>
              </a:ext>
            </a:extLst>
          </p:cNvPr>
          <p:cNvSpPr txBox="1"/>
          <p:nvPr/>
        </p:nvSpPr>
        <p:spPr>
          <a:xfrm>
            <a:off x="283281" y="7823662"/>
            <a:ext cx="4347193" cy="523220"/>
          </a:xfrm>
          <a:prstGeom prst="rect">
            <a:avLst/>
          </a:prstGeom>
          <a:noFill/>
        </p:spPr>
        <p:txBody>
          <a:bodyPr wrap="square">
            <a:spAutoFit/>
          </a:bodyPr>
          <a:lstStyle/>
          <a:p>
            <a:pPr algn="ctr"/>
            <a:r>
              <a:rPr lang="en-PH" sz="2800" b="1" dirty="0">
                <a:solidFill>
                  <a:srgbClr val="354042"/>
                </a:solidFill>
                <a:latin typeface="Brush Script MT" panose="03060802040406070304" pitchFamily="66" charset="0"/>
              </a:rPr>
              <a:t>5. Quotes/Affirmations</a:t>
            </a:r>
            <a:endParaRPr lang="en-PH" sz="2800" dirty="0">
              <a:latin typeface="Brush Script MT" panose="03060802040406070304" pitchFamily="66" charset="0"/>
            </a:endParaRPr>
          </a:p>
        </p:txBody>
      </p:sp>
      <p:sp>
        <p:nvSpPr>
          <p:cNvPr id="34" name="TextBox 33">
            <a:extLst>
              <a:ext uri="{FF2B5EF4-FFF2-40B4-BE49-F238E27FC236}">
                <a16:creationId xmlns:a16="http://schemas.microsoft.com/office/drawing/2014/main" id="{DFE1715C-F91F-4C24-A33B-290E1DFEAF75}"/>
              </a:ext>
            </a:extLst>
          </p:cNvPr>
          <p:cNvSpPr txBox="1"/>
          <p:nvPr/>
        </p:nvSpPr>
        <p:spPr>
          <a:xfrm>
            <a:off x="289463" y="8224787"/>
            <a:ext cx="4347193" cy="1015663"/>
          </a:xfrm>
          <a:prstGeom prst="rect">
            <a:avLst/>
          </a:prstGeom>
          <a:noFill/>
        </p:spPr>
        <p:txBody>
          <a:bodyPr wrap="square">
            <a:spAutoFit/>
          </a:bodyPr>
          <a:lstStyle/>
          <a:p>
            <a:pPr algn="ctr"/>
            <a:r>
              <a:rPr lang="en-US" sz="1200" dirty="0">
                <a:solidFill>
                  <a:srgbClr val="354042"/>
                </a:solidFill>
                <a:latin typeface="Sitka Small" panose="02000505000000020004" pitchFamily="2" charset="0"/>
              </a:rPr>
              <a:t>Quotes and affirmations are other great tools you can use. These provide instant motivation and an attitude boost. There are hundreds of positive gratitude quotes you can find online. There are also apps dedicated to positive quotes you can sign up to.</a:t>
            </a:r>
          </a:p>
        </p:txBody>
      </p:sp>
      <p:pic>
        <p:nvPicPr>
          <p:cNvPr id="36" name="Picture 35">
            <a:extLst>
              <a:ext uri="{FF2B5EF4-FFF2-40B4-BE49-F238E27FC236}">
                <a16:creationId xmlns:a16="http://schemas.microsoft.com/office/drawing/2014/main" id="{45346CFD-5A9B-4EFA-8201-E4704498328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11" t="2871" r="61402" b="75592"/>
          <a:stretch/>
        </p:blipFill>
        <p:spPr>
          <a:xfrm>
            <a:off x="4452731" y="1239738"/>
            <a:ext cx="2014272" cy="1591430"/>
          </a:xfrm>
          <a:prstGeom prst="rect">
            <a:avLst/>
          </a:prstGeom>
        </p:spPr>
      </p:pic>
      <p:pic>
        <p:nvPicPr>
          <p:cNvPr id="37" name="Picture 36">
            <a:extLst>
              <a:ext uri="{FF2B5EF4-FFF2-40B4-BE49-F238E27FC236}">
                <a16:creationId xmlns:a16="http://schemas.microsoft.com/office/drawing/2014/main" id="{E063818B-4B64-4B46-8F3B-3D8C5847EEA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0652" t="3240" r="4061" b="75223"/>
          <a:stretch/>
        </p:blipFill>
        <p:spPr>
          <a:xfrm>
            <a:off x="622494" y="3061012"/>
            <a:ext cx="1952108" cy="1542316"/>
          </a:xfrm>
          <a:prstGeom prst="rect">
            <a:avLst/>
          </a:prstGeom>
        </p:spPr>
      </p:pic>
      <p:pic>
        <p:nvPicPr>
          <p:cNvPr id="38" name="Picture 37">
            <a:extLst>
              <a:ext uri="{FF2B5EF4-FFF2-40B4-BE49-F238E27FC236}">
                <a16:creationId xmlns:a16="http://schemas.microsoft.com/office/drawing/2014/main" id="{E3B03E10-4C77-41D8-8F29-9C0B190B32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8898" t="31128" r="30773" b="40207"/>
          <a:stretch/>
        </p:blipFill>
        <p:spPr>
          <a:xfrm>
            <a:off x="4259991" y="4573731"/>
            <a:ext cx="1717337" cy="1580091"/>
          </a:xfrm>
          <a:prstGeom prst="rect">
            <a:avLst/>
          </a:prstGeom>
        </p:spPr>
      </p:pic>
      <p:pic>
        <p:nvPicPr>
          <p:cNvPr id="39" name="Picture 38">
            <a:extLst>
              <a:ext uri="{FF2B5EF4-FFF2-40B4-BE49-F238E27FC236}">
                <a16:creationId xmlns:a16="http://schemas.microsoft.com/office/drawing/2014/main" id="{ADC21FEA-1B2F-424C-8282-C9D010BD238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60" t="67403" r="61153" b="5882"/>
          <a:stretch/>
        </p:blipFill>
        <p:spPr>
          <a:xfrm>
            <a:off x="918940" y="6076444"/>
            <a:ext cx="1695554" cy="1661701"/>
          </a:xfrm>
          <a:prstGeom prst="rect">
            <a:avLst/>
          </a:prstGeom>
        </p:spPr>
      </p:pic>
      <p:pic>
        <p:nvPicPr>
          <p:cNvPr id="40" name="Picture 39">
            <a:extLst>
              <a:ext uri="{FF2B5EF4-FFF2-40B4-BE49-F238E27FC236}">
                <a16:creationId xmlns:a16="http://schemas.microsoft.com/office/drawing/2014/main" id="{DE813E35-5269-46B8-918B-056EC9C679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1237" t="62651" r="7550" b="5574"/>
          <a:stretch/>
        </p:blipFill>
        <p:spPr>
          <a:xfrm>
            <a:off x="4718690" y="7938049"/>
            <a:ext cx="1514764" cy="1511806"/>
          </a:xfrm>
          <a:prstGeom prst="rect">
            <a:avLst/>
          </a:prstGeom>
        </p:spPr>
      </p:pic>
      <p:sp>
        <p:nvSpPr>
          <p:cNvPr id="41" name="Rectangle 40">
            <a:extLst>
              <a:ext uri="{FF2B5EF4-FFF2-40B4-BE49-F238E27FC236}">
                <a16:creationId xmlns:a16="http://schemas.microsoft.com/office/drawing/2014/main" id="{41DC77E7-117B-407D-AE21-24ABEF69EC55}"/>
              </a:ext>
            </a:extLst>
          </p:cNvPr>
          <p:cNvSpPr/>
          <p:nvPr/>
        </p:nvSpPr>
        <p:spPr>
          <a:xfrm>
            <a:off x="6180" y="9665917"/>
            <a:ext cx="6851818" cy="25931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2800" dirty="0">
              <a:latin typeface="Sitka Small Semibold" pitchFamily="2" charset="0"/>
            </a:endParaRPr>
          </a:p>
        </p:txBody>
      </p:sp>
    </p:spTree>
    <p:extLst>
      <p:ext uri="{BB962C8B-B14F-4D97-AF65-F5344CB8AC3E}">
        <p14:creationId xmlns:p14="http://schemas.microsoft.com/office/powerpoint/2010/main" val="382168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BBF87B-0512-460F-9665-08706AAC33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18"/>
            <a:ext cx="6858000" cy="9897982"/>
          </a:xfrm>
          <a:prstGeom prst="rect">
            <a:avLst/>
          </a:prstGeom>
        </p:spPr>
      </p:pic>
      <p:grpSp>
        <p:nvGrpSpPr>
          <p:cNvPr id="7" name="Group 6">
            <a:extLst>
              <a:ext uri="{FF2B5EF4-FFF2-40B4-BE49-F238E27FC236}">
                <a16:creationId xmlns:a16="http://schemas.microsoft.com/office/drawing/2014/main" id="{CC8E741B-6541-4660-8D81-953601E1040F}"/>
              </a:ext>
            </a:extLst>
          </p:cNvPr>
          <p:cNvGrpSpPr/>
          <p:nvPr/>
        </p:nvGrpSpPr>
        <p:grpSpPr>
          <a:xfrm>
            <a:off x="2" y="-14316"/>
            <a:ext cx="6865895" cy="9920316"/>
            <a:chOff x="-6180" y="0"/>
            <a:chExt cx="6865895" cy="9165466"/>
          </a:xfrm>
        </p:grpSpPr>
        <p:pic>
          <p:nvPicPr>
            <p:cNvPr id="8" name="Picture 7">
              <a:extLst>
                <a:ext uri="{FF2B5EF4-FFF2-40B4-BE49-F238E27FC236}">
                  <a16:creationId xmlns:a16="http://schemas.microsoft.com/office/drawing/2014/main" id="{FF010D51-229D-4509-9F27-48A2C66D92EA}"/>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9" name="Picture 8">
              <a:extLst>
                <a:ext uri="{FF2B5EF4-FFF2-40B4-BE49-F238E27FC236}">
                  <a16:creationId xmlns:a16="http://schemas.microsoft.com/office/drawing/2014/main" id="{9FAE0925-CDCE-401C-9918-DC445E59CBC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10" name="Picture 9">
              <a:extLst>
                <a:ext uri="{FF2B5EF4-FFF2-40B4-BE49-F238E27FC236}">
                  <a16:creationId xmlns:a16="http://schemas.microsoft.com/office/drawing/2014/main" id="{B3CDA6EF-4286-48AE-B497-157C39083BA5}"/>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1" name="Picture 10">
              <a:extLst>
                <a:ext uri="{FF2B5EF4-FFF2-40B4-BE49-F238E27FC236}">
                  <a16:creationId xmlns:a16="http://schemas.microsoft.com/office/drawing/2014/main" id="{83044E9D-41C5-47F2-8619-5F583C1B8115}"/>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2" name="Picture 11">
              <a:extLst>
                <a:ext uri="{FF2B5EF4-FFF2-40B4-BE49-F238E27FC236}">
                  <a16:creationId xmlns:a16="http://schemas.microsoft.com/office/drawing/2014/main" id="{7A8F8117-B1C5-46D4-8C62-711AFEC0DF9C}"/>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3" name="Picture 12">
              <a:extLst>
                <a:ext uri="{FF2B5EF4-FFF2-40B4-BE49-F238E27FC236}">
                  <a16:creationId xmlns:a16="http://schemas.microsoft.com/office/drawing/2014/main" id="{D19BE501-C201-4A3B-AB38-674900F46303}"/>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4" name="Picture 13">
              <a:extLst>
                <a:ext uri="{FF2B5EF4-FFF2-40B4-BE49-F238E27FC236}">
                  <a16:creationId xmlns:a16="http://schemas.microsoft.com/office/drawing/2014/main" id="{F11F61E9-30C1-4E5A-837B-FE2FE97094AD}"/>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5" name="Picture 14">
              <a:extLst>
                <a:ext uri="{FF2B5EF4-FFF2-40B4-BE49-F238E27FC236}">
                  <a16:creationId xmlns:a16="http://schemas.microsoft.com/office/drawing/2014/main" id="{CB80E93E-E113-473A-AB27-DD0083E50523}"/>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sp>
        <p:nvSpPr>
          <p:cNvPr id="16" name="Title 3">
            <a:extLst>
              <a:ext uri="{FF2B5EF4-FFF2-40B4-BE49-F238E27FC236}">
                <a16:creationId xmlns:a16="http://schemas.microsoft.com/office/drawing/2014/main" id="{2D9F86C3-6E4A-43FC-BE93-830449C8CF3F}"/>
              </a:ext>
            </a:extLst>
          </p:cNvPr>
          <p:cNvSpPr txBox="1">
            <a:spLocks/>
          </p:cNvSpPr>
          <p:nvPr/>
        </p:nvSpPr>
        <p:spPr>
          <a:xfrm>
            <a:off x="57393" y="80705"/>
            <a:ext cx="1539451"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3800" b="1" dirty="0">
                <a:solidFill>
                  <a:schemeClr val="accent2">
                    <a:lumMod val="25000"/>
                  </a:schemeClr>
                </a:solidFill>
                <a:latin typeface="Back to Black Demo" pitchFamily="2" charset="0"/>
              </a:rPr>
              <a:t>5</a:t>
            </a:r>
            <a:endParaRPr lang="en-PH" sz="13800" b="1" dirty="0">
              <a:solidFill>
                <a:schemeClr val="accent2">
                  <a:lumMod val="25000"/>
                </a:schemeClr>
              </a:solidFill>
              <a:latin typeface="Back to Black Demo" pitchFamily="2" charset="0"/>
            </a:endParaRPr>
          </a:p>
        </p:txBody>
      </p:sp>
      <p:sp>
        <p:nvSpPr>
          <p:cNvPr id="17" name="Rectangle 16">
            <a:extLst>
              <a:ext uri="{FF2B5EF4-FFF2-40B4-BE49-F238E27FC236}">
                <a16:creationId xmlns:a16="http://schemas.microsoft.com/office/drawing/2014/main" id="{E8489920-6C1B-4372-8AFB-8EBDF1CE7E82}"/>
              </a:ext>
            </a:extLst>
          </p:cNvPr>
          <p:cNvSpPr/>
          <p:nvPr/>
        </p:nvSpPr>
        <p:spPr>
          <a:xfrm>
            <a:off x="1561576" y="936742"/>
            <a:ext cx="4265111" cy="486074"/>
          </a:xfrm>
          <a:prstGeom prst="rect">
            <a:avLst/>
          </a:prstGeom>
          <a:solidFill>
            <a:srgbClr val="B0F9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8" name="Title 3">
            <a:extLst>
              <a:ext uri="{FF2B5EF4-FFF2-40B4-BE49-F238E27FC236}">
                <a16:creationId xmlns:a16="http://schemas.microsoft.com/office/drawing/2014/main" id="{1414C217-1245-4240-8CA9-CEC10BD9434E}"/>
              </a:ext>
            </a:extLst>
          </p:cNvPr>
          <p:cNvSpPr txBox="1">
            <a:spLocks/>
          </p:cNvSpPr>
          <p:nvPr/>
        </p:nvSpPr>
        <p:spPr>
          <a:xfrm>
            <a:off x="1125183" y="36139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spc="300" dirty="0">
                <a:solidFill>
                  <a:schemeClr val="bg1"/>
                </a:solidFill>
                <a:latin typeface="Brush Script MT" panose="03060802040406070304" pitchFamily="66" charset="0"/>
              </a:rPr>
              <a:t> </a:t>
            </a:r>
            <a:r>
              <a:rPr lang="en-US" sz="6600" b="1" spc="300" dirty="0">
                <a:solidFill>
                  <a:schemeClr val="bg2">
                    <a:lumMod val="25000"/>
                  </a:schemeClr>
                </a:solidFill>
                <a:latin typeface="Brush Script MT" panose="03060802040406070304" pitchFamily="66" charset="0"/>
              </a:rPr>
              <a:t>Gratitude</a:t>
            </a:r>
            <a:endParaRPr lang="en-PH" sz="1600" b="1" spc="300" dirty="0">
              <a:solidFill>
                <a:schemeClr val="bg2">
                  <a:lumMod val="25000"/>
                </a:schemeClr>
              </a:solidFill>
              <a:latin typeface="Brush Script MT" panose="03060802040406070304" pitchFamily="66" charset="0"/>
            </a:endParaRPr>
          </a:p>
        </p:txBody>
      </p:sp>
      <p:sp>
        <p:nvSpPr>
          <p:cNvPr id="19" name="Title 3">
            <a:extLst>
              <a:ext uri="{FF2B5EF4-FFF2-40B4-BE49-F238E27FC236}">
                <a16:creationId xmlns:a16="http://schemas.microsoft.com/office/drawing/2014/main" id="{3B0456C9-2E23-4737-88F8-A3460AB03927}"/>
              </a:ext>
            </a:extLst>
          </p:cNvPr>
          <p:cNvSpPr txBox="1">
            <a:spLocks/>
          </p:cNvSpPr>
          <p:nvPr/>
        </p:nvSpPr>
        <p:spPr>
          <a:xfrm>
            <a:off x="735393" y="1696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1">
                    <a:lumMod val="10000"/>
                  </a:schemeClr>
                </a:solidFill>
                <a:latin typeface="Sitka Small Semibold" panose="020B0604020202020204" pitchFamily="2" charset="0"/>
              </a:rPr>
              <a:t>WAYS TO EXPRESS YOUR</a:t>
            </a:r>
            <a:endParaRPr lang="en-PH" sz="2000" dirty="0">
              <a:solidFill>
                <a:schemeClr val="bg1">
                  <a:lumMod val="10000"/>
                </a:schemeClr>
              </a:solidFill>
              <a:latin typeface="Sitka Small Semibold" panose="020B0604020202020204" pitchFamily="2" charset="0"/>
            </a:endParaRPr>
          </a:p>
        </p:txBody>
      </p:sp>
      <p:sp>
        <p:nvSpPr>
          <p:cNvPr id="20" name="Title 3">
            <a:extLst>
              <a:ext uri="{FF2B5EF4-FFF2-40B4-BE49-F238E27FC236}">
                <a16:creationId xmlns:a16="http://schemas.microsoft.com/office/drawing/2014/main" id="{384019E3-C6FC-4E4C-82F8-A86CC072A555}"/>
              </a:ext>
            </a:extLst>
          </p:cNvPr>
          <p:cNvSpPr txBox="1">
            <a:spLocks/>
          </p:cNvSpPr>
          <p:nvPr/>
        </p:nvSpPr>
        <p:spPr>
          <a:xfrm>
            <a:off x="642461" y="1104451"/>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1">
                    <a:lumMod val="10000"/>
                  </a:schemeClr>
                </a:solidFill>
                <a:latin typeface="Sitka Small Semibold" panose="020B0604020202020204" pitchFamily="2" charset="0"/>
              </a:rPr>
              <a:t>IN DIFFERENT PARTS OF YOUR LIFE</a:t>
            </a:r>
            <a:endParaRPr lang="en-PH" sz="2000" dirty="0">
              <a:solidFill>
                <a:schemeClr val="bg1">
                  <a:lumMod val="10000"/>
                </a:schemeClr>
              </a:solidFill>
              <a:latin typeface="Sitka Small Semibold" panose="020B0604020202020204" pitchFamily="2" charset="0"/>
            </a:endParaRPr>
          </a:p>
        </p:txBody>
      </p:sp>
      <p:sp>
        <p:nvSpPr>
          <p:cNvPr id="21" name="Rectangle 20">
            <a:extLst>
              <a:ext uri="{FF2B5EF4-FFF2-40B4-BE49-F238E27FC236}">
                <a16:creationId xmlns:a16="http://schemas.microsoft.com/office/drawing/2014/main" id="{D78BF4D8-A108-49BF-B111-8CF0170AD6AB}"/>
              </a:ext>
            </a:extLst>
          </p:cNvPr>
          <p:cNvSpPr/>
          <p:nvPr/>
        </p:nvSpPr>
        <p:spPr>
          <a:xfrm>
            <a:off x="1553681" y="1979005"/>
            <a:ext cx="4308275" cy="5927361"/>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2" name="Rectangle 21">
            <a:extLst>
              <a:ext uri="{FF2B5EF4-FFF2-40B4-BE49-F238E27FC236}">
                <a16:creationId xmlns:a16="http://schemas.microsoft.com/office/drawing/2014/main" id="{8C741264-7B6C-4F9F-9176-26DCA17F625C}"/>
              </a:ext>
            </a:extLst>
          </p:cNvPr>
          <p:cNvSpPr/>
          <p:nvPr/>
        </p:nvSpPr>
        <p:spPr>
          <a:xfrm>
            <a:off x="-12355" y="2011870"/>
            <a:ext cx="6878250" cy="1565373"/>
          </a:xfrm>
          <a:prstGeom prst="rect">
            <a:avLst/>
          </a:prstGeom>
          <a:solidFill>
            <a:srgbClr val="6CC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3" name="Rectangle 22">
            <a:extLst>
              <a:ext uri="{FF2B5EF4-FFF2-40B4-BE49-F238E27FC236}">
                <a16:creationId xmlns:a16="http://schemas.microsoft.com/office/drawing/2014/main" id="{73CC073D-6A64-4C92-9925-269B8E31509B}"/>
              </a:ext>
            </a:extLst>
          </p:cNvPr>
          <p:cNvSpPr/>
          <p:nvPr/>
        </p:nvSpPr>
        <p:spPr>
          <a:xfrm>
            <a:off x="-20256" y="5120129"/>
            <a:ext cx="6878250" cy="1623335"/>
          </a:xfrm>
          <a:prstGeom prst="rect">
            <a:avLst/>
          </a:prstGeom>
          <a:solidFill>
            <a:srgbClr val="1E60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4" name="Rectangle 23">
            <a:extLst>
              <a:ext uri="{FF2B5EF4-FFF2-40B4-BE49-F238E27FC236}">
                <a16:creationId xmlns:a16="http://schemas.microsoft.com/office/drawing/2014/main" id="{C547A132-DBE3-456E-B187-9E1B5B036EC4}"/>
              </a:ext>
            </a:extLst>
          </p:cNvPr>
          <p:cNvSpPr/>
          <p:nvPr/>
        </p:nvSpPr>
        <p:spPr>
          <a:xfrm>
            <a:off x="0" y="8223902"/>
            <a:ext cx="6878250" cy="1682098"/>
          </a:xfrm>
          <a:prstGeom prst="rect">
            <a:avLst/>
          </a:prstGeom>
          <a:solidFill>
            <a:srgbClr val="35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5" name="Title 3">
            <a:extLst>
              <a:ext uri="{FF2B5EF4-FFF2-40B4-BE49-F238E27FC236}">
                <a16:creationId xmlns:a16="http://schemas.microsoft.com/office/drawing/2014/main" id="{B2496BF6-2BF5-49F3-9B0F-DC6B0962E140}"/>
              </a:ext>
            </a:extLst>
          </p:cNvPr>
          <p:cNvSpPr txBox="1">
            <a:spLocks/>
          </p:cNvSpPr>
          <p:nvPr/>
        </p:nvSpPr>
        <p:spPr>
          <a:xfrm>
            <a:off x="2105892" y="1934964"/>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PH" sz="2800" b="1" dirty="0">
                <a:solidFill>
                  <a:srgbClr val="FFFFFF"/>
                </a:solidFill>
                <a:latin typeface="Brush Script MT" panose="03060802040406070304" pitchFamily="66" charset="0"/>
              </a:rPr>
              <a:t>Relationship</a:t>
            </a:r>
            <a:endParaRPr lang="en-PH" sz="2800" dirty="0">
              <a:solidFill>
                <a:srgbClr val="FFFFFF"/>
              </a:solidFill>
              <a:latin typeface="Brush Script MT" panose="03060802040406070304" pitchFamily="66" charset="0"/>
            </a:endParaRPr>
          </a:p>
        </p:txBody>
      </p:sp>
      <p:sp>
        <p:nvSpPr>
          <p:cNvPr id="26" name="Title 3">
            <a:extLst>
              <a:ext uri="{FF2B5EF4-FFF2-40B4-BE49-F238E27FC236}">
                <a16:creationId xmlns:a16="http://schemas.microsoft.com/office/drawing/2014/main" id="{4B545635-603D-4A9C-861C-77B51BEA6523}"/>
              </a:ext>
            </a:extLst>
          </p:cNvPr>
          <p:cNvSpPr txBox="1">
            <a:spLocks/>
          </p:cNvSpPr>
          <p:nvPr/>
        </p:nvSpPr>
        <p:spPr>
          <a:xfrm>
            <a:off x="2104246" y="2571231"/>
            <a:ext cx="4739751"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dirty="0">
                <a:solidFill>
                  <a:srgbClr val="FFFFFF"/>
                </a:solidFill>
                <a:latin typeface="Sitka Small" panose="02000505000000020004" pitchFamily="2" charset="0"/>
              </a:rPr>
              <a:t>Give your partner a genuine, heartfelt compliment</a:t>
            </a:r>
            <a:endParaRPr lang="en-US" sz="1400" dirty="0">
              <a:latin typeface="Sitka Small" panose="02000505000000020004" pitchFamily="2" charset="0"/>
            </a:endParaRPr>
          </a:p>
          <a:p>
            <a:pPr marL="285750" indent="-285750">
              <a:buFont typeface="Arial" panose="020B0604020202020204" pitchFamily="34" charset="0"/>
              <a:buChar char="•"/>
            </a:pPr>
            <a:r>
              <a:rPr lang="en-US" sz="1400" dirty="0">
                <a:solidFill>
                  <a:srgbClr val="FFFFFF"/>
                </a:solidFill>
                <a:latin typeface="Sitka Small" panose="02000505000000020004" pitchFamily="2" charset="0"/>
              </a:rPr>
              <a:t>Acknowledge the small things your loved one does for you</a:t>
            </a:r>
            <a:endParaRPr lang="en-US" sz="1400" dirty="0">
              <a:latin typeface="Sitka Small" panose="02000505000000020004" pitchFamily="2" charset="0"/>
            </a:endParaRPr>
          </a:p>
        </p:txBody>
      </p:sp>
      <p:sp>
        <p:nvSpPr>
          <p:cNvPr id="29" name="Title 3">
            <a:extLst>
              <a:ext uri="{FF2B5EF4-FFF2-40B4-BE49-F238E27FC236}">
                <a16:creationId xmlns:a16="http://schemas.microsoft.com/office/drawing/2014/main" id="{70A06A7D-968D-427B-B6BF-1CA946A1CA0C}"/>
              </a:ext>
            </a:extLst>
          </p:cNvPr>
          <p:cNvSpPr txBox="1">
            <a:spLocks/>
          </p:cNvSpPr>
          <p:nvPr/>
        </p:nvSpPr>
        <p:spPr>
          <a:xfrm>
            <a:off x="2102730" y="3648308"/>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chemeClr val="bg1">
                    <a:lumMod val="10000"/>
                  </a:schemeClr>
                </a:solidFill>
                <a:latin typeface="Brush Script MT" panose="03060802040406070304" pitchFamily="66" charset="0"/>
              </a:rPr>
              <a:t>Work</a:t>
            </a:r>
            <a:endParaRPr lang="en-PH" sz="2800" dirty="0">
              <a:solidFill>
                <a:schemeClr val="bg1">
                  <a:lumMod val="10000"/>
                </a:schemeClr>
              </a:solidFill>
              <a:latin typeface="Brush Script MT" panose="03060802040406070304" pitchFamily="66" charset="0"/>
            </a:endParaRPr>
          </a:p>
        </p:txBody>
      </p:sp>
      <p:sp>
        <p:nvSpPr>
          <p:cNvPr id="30" name="Title 3">
            <a:extLst>
              <a:ext uri="{FF2B5EF4-FFF2-40B4-BE49-F238E27FC236}">
                <a16:creationId xmlns:a16="http://schemas.microsoft.com/office/drawing/2014/main" id="{64CBC09A-454F-4434-A35E-1B987C2B2AE5}"/>
              </a:ext>
            </a:extLst>
          </p:cNvPr>
          <p:cNvSpPr txBox="1">
            <a:spLocks/>
          </p:cNvSpPr>
          <p:nvPr/>
        </p:nvSpPr>
        <p:spPr>
          <a:xfrm>
            <a:off x="2101085" y="4103542"/>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dirty="0">
                <a:solidFill>
                  <a:srgbClr val="1E605C"/>
                </a:solidFill>
                <a:latin typeface="Sitka Small" panose="02000505000000020004" pitchFamily="2" charset="0"/>
              </a:rPr>
              <a:t>Say thank you to your colleagues</a:t>
            </a:r>
            <a:endParaRPr lang="en-US" sz="1400" dirty="0">
              <a:latin typeface="Sitka Small" panose="02000505000000020004" pitchFamily="2" charset="0"/>
            </a:endParaRPr>
          </a:p>
          <a:p>
            <a:pPr marL="285750" indent="-285750">
              <a:buFont typeface="Arial" panose="020B0604020202020204" pitchFamily="34" charset="0"/>
              <a:buChar char="•"/>
            </a:pPr>
            <a:r>
              <a:rPr lang="en-US" sz="1400" dirty="0">
                <a:solidFill>
                  <a:srgbClr val="1E605C"/>
                </a:solidFill>
                <a:latin typeface="Sitka Small" panose="02000505000000020004" pitchFamily="2" charset="0"/>
              </a:rPr>
              <a:t>Show respect to the people in your workplace</a:t>
            </a:r>
            <a:endParaRPr lang="en-US" sz="1400" dirty="0">
              <a:latin typeface="Sitka Small" panose="02000505000000020004" pitchFamily="2" charset="0"/>
            </a:endParaRPr>
          </a:p>
        </p:txBody>
      </p:sp>
      <p:sp>
        <p:nvSpPr>
          <p:cNvPr id="33" name="Title 3">
            <a:extLst>
              <a:ext uri="{FF2B5EF4-FFF2-40B4-BE49-F238E27FC236}">
                <a16:creationId xmlns:a16="http://schemas.microsoft.com/office/drawing/2014/main" id="{83407F45-EA7C-4CA2-AFD1-8F93EF9EE68A}"/>
              </a:ext>
            </a:extLst>
          </p:cNvPr>
          <p:cNvSpPr txBox="1">
            <a:spLocks/>
          </p:cNvSpPr>
          <p:nvPr/>
        </p:nvSpPr>
        <p:spPr>
          <a:xfrm>
            <a:off x="2096551" y="499969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rgbClr val="FFFFFF"/>
                </a:solidFill>
                <a:latin typeface="Brush Script MT" panose="03060802040406070304" pitchFamily="66" charset="0"/>
              </a:rPr>
              <a:t>Family</a:t>
            </a:r>
            <a:endParaRPr lang="en-PH" sz="2800" dirty="0">
              <a:solidFill>
                <a:srgbClr val="FFFFFF"/>
              </a:solidFill>
              <a:latin typeface="Brush Script MT" panose="03060802040406070304" pitchFamily="66" charset="0"/>
            </a:endParaRPr>
          </a:p>
        </p:txBody>
      </p:sp>
      <p:sp>
        <p:nvSpPr>
          <p:cNvPr id="34" name="Title 3">
            <a:extLst>
              <a:ext uri="{FF2B5EF4-FFF2-40B4-BE49-F238E27FC236}">
                <a16:creationId xmlns:a16="http://schemas.microsoft.com/office/drawing/2014/main" id="{28903D78-3AB0-4CF7-8E88-8CEB46AF33BD}"/>
              </a:ext>
            </a:extLst>
          </p:cNvPr>
          <p:cNvSpPr txBox="1">
            <a:spLocks/>
          </p:cNvSpPr>
          <p:nvPr/>
        </p:nvSpPr>
        <p:spPr>
          <a:xfrm>
            <a:off x="2094906" y="5630417"/>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dirty="0">
                <a:solidFill>
                  <a:srgbClr val="FFFFFF"/>
                </a:solidFill>
                <a:latin typeface="Sitka Small" panose="02000505000000020004" pitchFamily="2" charset="0"/>
              </a:rPr>
              <a:t>Give a member of your family encouragement for something they are working towards</a:t>
            </a:r>
            <a:endParaRPr lang="en-US" sz="1400" dirty="0">
              <a:latin typeface="Sitka Small" panose="02000505000000020004" pitchFamily="2" charset="0"/>
            </a:endParaRPr>
          </a:p>
          <a:p>
            <a:pPr marL="285750" indent="-285750">
              <a:buFont typeface="Arial" panose="020B0604020202020204" pitchFamily="34" charset="0"/>
              <a:buChar char="•"/>
            </a:pPr>
            <a:r>
              <a:rPr lang="en-US" sz="1400" dirty="0">
                <a:solidFill>
                  <a:srgbClr val="FFFFFF"/>
                </a:solidFill>
                <a:latin typeface="Sitka Small" panose="02000505000000020004" pitchFamily="2" charset="0"/>
              </a:rPr>
              <a:t>Call a family member you haven’t spoken to in a while</a:t>
            </a:r>
            <a:endParaRPr lang="en-US" sz="1400" dirty="0">
              <a:latin typeface="Sitka Small" panose="02000505000000020004" pitchFamily="2" charset="0"/>
            </a:endParaRPr>
          </a:p>
        </p:txBody>
      </p:sp>
      <p:sp>
        <p:nvSpPr>
          <p:cNvPr id="35" name="Title 3">
            <a:extLst>
              <a:ext uri="{FF2B5EF4-FFF2-40B4-BE49-F238E27FC236}">
                <a16:creationId xmlns:a16="http://schemas.microsoft.com/office/drawing/2014/main" id="{4C932351-28F5-460D-A52A-58CC4D7DE456}"/>
              </a:ext>
            </a:extLst>
          </p:cNvPr>
          <p:cNvSpPr txBox="1">
            <a:spLocks/>
          </p:cNvSpPr>
          <p:nvPr/>
        </p:nvSpPr>
        <p:spPr>
          <a:xfrm>
            <a:off x="2104375" y="676121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chemeClr val="bg1">
                    <a:lumMod val="10000"/>
                  </a:schemeClr>
                </a:solidFill>
                <a:latin typeface="Brush Script MT" panose="03060802040406070304" pitchFamily="66" charset="0"/>
              </a:rPr>
              <a:t>Health and Wellbeing</a:t>
            </a:r>
            <a:endParaRPr lang="en-PH" sz="2800" dirty="0">
              <a:solidFill>
                <a:schemeClr val="bg1">
                  <a:lumMod val="10000"/>
                </a:schemeClr>
              </a:solidFill>
              <a:latin typeface="Brush Script MT" panose="03060802040406070304" pitchFamily="66" charset="0"/>
            </a:endParaRPr>
          </a:p>
        </p:txBody>
      </p:sp>
      <p:sp>
        <p:nvSpPr>
          <p:cNvPr id="36" name="Title 3">
            <a:extLst>
              <a:ext uri="{FF2B5EF4-FFF2-40B4-BE49-F238E27FC236}">
                <a16:creationId xmlns:a16="http://schemas.microsoft.com/office/drawing/2014/main" id="{F7EBC5CC-F2A9-4BE7-A6C1-8779AC30A58D}"/>
              </a:ext>
            </a:extLst>
          </p:cNvPr>
          <p:cNvSpPr txBox="1">
            <a:spLocks/>
          </p:cNvSpPr>
          <p:nvPr/>
        </p:nvSpPr>
        <p:spPr>
          <a:xfrm>
            <a:off x="2102730" y="730881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dirty="0">
                <a:solidFill>
                  <a:srgbClr val="1E605C"/>
                </a:solidFill>
                <a:latin typeface="Sitka Small" panose="02000505000000020004" pitchFamily="2" charset="0"/>
              </a:rPr>
              <a:t>Write down one thing that you are grateful for in terms of your health</a:t>
            </a:r>
            <a:endParaRPr lang="en-US" sz="1400" dirty="0">
              <a:latin typeface="Sitka Small" panose="02000505000000020004" pitchFamily="2" charset="0"/>
            </a:endParaRPr>
          </a:p>
          <a:p>
            <a:pPr marL="285750" indent="-285750">
              <a:buFont typeface="Arial" panose="020B0604020202020204" pitchFamily="34" charset="0"/>
              <a:buChar char="•"/>
            </a:pPr>
            <a:r>
              <a:rPr lang="en-US" sz="1400" dirty="0">
                <a:solidFill>
                  <a:srgbClr val="1E605C"/>
                </a:solidFill>
                <a:latin typeface="Sitka Small" panose="02000505000000020004" pitchFamily="2" charset="0"/>
              </a:rPr>
              <a:t>Start a gratitude journal </a:t>
            </a:r>
            <a:endParaRPr lang="en-US" sz="1400" dirty="0">
              <a:latin typeface="Sitka Small" panose="02000505000000020004" pitchFamily="2" charset="0"/>
            </a:endParaRPr>
          </a:p>
        </p:txBody>
      </p:sp>
      <p:sp>
        <p:nvSpPr>
          <p:cNvPr id="45" name="Title 3">
            <a:extLst>
              <a:ext uri="{FF2B5EF4-FFF2-40B4-BE49-F238E27FC236}">
                <a16:creationId xmlns:a16="http://schemas.microsoft.com/office/drawing/2014/main" id="{F5C93E89-51B0-4970-A626-5AE139A87C7C}"/>
              </a:ext>
            </a:extLst>
          </p:cNvPr>
          <p:cNvSpPr txBox="1">
            <a:spLocks/>
          </p:cNvSpPr>
          <p:nvPr/>
        </p:nvSpPr>
        <p:spPr>
          <a:xfrm>
            <a:off x="2030516" y="8085803"/>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rgbClr val="FFFFFF"/>
                </a:solidFill>
                <a:latin typeface="Brush Script MT" panose="03060802040406070304" pitchFamily="66" charset="0"/>
              </a:rPr>
              <a:t>Personal Development</a:t>
            </a:r>
            <a:endParaRPr lang="en-PH" sz="2800" dirty="0">
              <a:solidFill>
                <a:srgbClr val="FFFFFF"/>
              </a:solidFill>
              <a:latin typeface="Brush Script MT" panose="03060802040406070304" pitchFamily="66" charset="0"/>
            </a:endParaRPr>
          </a:p>
        </p:txBody>
      </p:sp>
      <p:sp>
        <p:nvSpPr>
          <p:cNvPr id="46" name="Title 3">
            <a:extLst>
              <a:ext uri="{FF2B5EF4-FFF2-40B4-BE49-F238E27FC236}">
                <a16:creationId xmlns:a16="http://schemas.microsoft.com/office/drawing/2014/main" id="{F4368B03-BA2D-474D-9468-5767C1C5C61C}"/>
              </a:ext>
            </a:extLst>
          </p:cNvPr>
          <p:cNvSpPr txBox="1">
            <a:spLocks/>
          </p:cNvSpPr>
          <p:nvPr/>
        </p:nvSpPr>
        <p:spPr>
          <a:xfrm>
            <a:off x="2080903" y="8817754"/>
            <a:ext cx="4763094" cy="897444"/>
          </a:xfrm>
          <a:prstGeom prst="rect">
            <a:avLst/>
          </a:prstGeom>
        </p:spPr>
        <p:txBody>
          <a:bodyPr vert="horz" lIns="91440" tIns="45720" rIns="91440" bIns="45720" rtlCol="0" anchor="ctr">
            <a:no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dirty="0">
                <a:solidFill>
                  <a:srgbClr val="FFFFFF"/>
                </a:solidFill>
                <a:latin typeface="Sitka Small" panose="02000505000000020004" pitchFamily="2" charset="0"/>
              </a:rPr>
              <a:t>Commit to learning a new skill to make you a better person</a:t>
            </a:r>
            <a:endParaRPr lang="en-US" sz="1400" dirty="0">
              <a:latin typeface="Sitka Small" panose="02000505000000020004" pitchFamily="2" charset="0"/>
            </a:endParaRPr>
          </a:p>
          <a:p>
            <a:pPr marL="285750" indent="-285750">
              <a:buFont typeface="Arial" panose="020B0604020202020204" pitchFamily="34" charset="0"/>
              <a:buChar char="•"/>
            </a:pPr>
            <a:r>
              <a:rPr lang="en-US" sz="1400" dirty="0">
                <a:solidFill>
                  <a:srgbClr val="FFFFFF"/>
                </a:solidFill>
                <a:latin typeface="Sitka Small" panose="02000505000000020004" pitchFamily="2" charset="0"/>
              </a:rPr>
              <a:t>Write about how you have progressed over the past 5 years. What strengths do you have now that you didn’t have before?</a:t>
            </a:r>
            <a:endParaRPr lang="en-US" sz="1400" dirty="0">
              <a:latin typeface="Sitka Small" panose="02000505000000020004" pitchFamily="2" charset="0"/>
            </a:endParaRPr>
          </a:p>
        </p:txBody>
      </p:sp>
      <p:pic>
        <p:nvPicPr>
          <p:cNvPr id="48" name="Picture 47">
            <a:extLst>
              <a:ext uri="{FF2B5EF4-FFF2-40B4-BE49-F238E27FC236}">
                <a16:creationId xmlns:a16="http://schemas.microsoft.com/office/drawing/2014/main" id="{61B5FA2D-2B6B-40D6-A691-CC930C74EC7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796" t="3769" r="45016" b="73867"/>
          <a:stretch/>
        </p:blipFill>
        <p:spPr>
          <a:xfrm>
            <a:off x="60235" y="2118163"/>
            <a:ext cx="2025668" cy="1327163"/>
          </a:xfrm>
          <a:prstGeom prst="rect">
            <a:avLst/>
          </a:prstGeom>
        </p:spPr>
      </p:pic>
      <p:pic>
        <p:nvPicPr>
          <p:cNvPr id="49" name="Picture 48">
            <a:extLst>
              <a:ext uri="{FF2B5EF4-FFF2-40B4-BE49-F238E27FC236}">
                <a16:creationId xmlns:a16="http://schemas.microsoft.com/office/drawing/2014/main" id="{47B9D5E4-3224-44B4-BE10-9F46E62DC68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972" t="29292" r="42841" b="42460"/>
          <a:stretch/>
        </p:blipFill>
        <p:spPr>
          <a:xfrm>
            <a:off x="338694" y="3815052"/>
            <a:ext cx="1459214" cy="1107361"/>
          </a:xfrm>
          <a:prstGeom prst="rect">
            <a:avLst/>
          </a:prstGeom>
        </p:spPr>
      </p:pic>
      <p:pic>
        <p:nvPicPr>
          <p:cNvPr id="50" name="Picture 49">
            <a:extLst>
              <a:ext uri="{FF2B5EF4-FFF2-40B4-BE49-F238E27FC236}">
                <a16:creationId xmlns:a16="http://schemas.microsoft.com/office/drawing/2014/main" id="{AAD6E9A8-CA28-4721-AC27-8768C1AE114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7958" t="2406" r="1959" b="72477"/>
          <a:stretch/>
        </p:blipFill>
        <p:spPr>
          <a:xfrm>
            <a:off x="431150" y="6777666"/>
            <a:ext cx="1215973" cy="1314239"/>
          </a:xfrm>
          <a:prstGeom prst="rect">
            <a:avLst/>
          </a:prstGeom>
        </p:spPr>
      </p:pic>
      <p:pic>
        <p:nvPicPr>
          <p:cNvPr id="51" name="Picture 50">
            <a:extLst>
              <a:ext uri="{FF2B5EF4-FFF2-40B4-BE49-F238E27FC236}">
                <a16:creationId xmlns:a16="http://schemas.microsoft.com/office/drawing/2014/main" id="{7E0FB70E-F08F-4561-B6C7-99990371B41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2179" t="60291" r="43633" b="11829"/>
          <a:stretch/>
        </p:blipFill>
        <p:spPr>
          <a:xfrm>
            <a:off x="352918" y="5214574"/>
            <a:ext cx="1444991" cy="1180234"/>
          </a:xfrm>
          <a:prstGeom prst="rect">
            <a:avLst/>
          </a:prstGeom>
        </p:spPr>
      </p:pic>
      <p:pic>
        <p:nvPicPr>
          <p:cNvPr id="52" name="Picture 51">
            <a:extLst>
              <a:ext uri="{FF2B5EF4-FFF2-40B4-BE49-F238E27FC236}">
                <a16:creationId xmlns:a16="http://schemas.microsoft.com/office/drawing/2014/main" id="{69D62195-8DD6-4D14-8AA1-D0F09271374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9185" t="69727" r="4181" b="2024"/>
          <a:stretch/>
        </p:blipFill>
        <p:spPr>
          <a:xfrm>
            <a:off x="376828" y="8466065"/>
            <a:ext cx="1301474" cy="1299109"/>
          </a:xfrm>
          <a:prstGeom prst="rect">
            <a:avLst/>
          </a:prstGeom>
        </p:spPr>
      </p:pic>
    </p:spTree>
    <p:extLst>
      <p:ext uri="{BB962C8B-B14F-4D97-AF65-F5344CB8AC3E}">
        <p14:creationId xmlns:p14="http://schemas.microsoft.com/office/powerpoint/2010/main" val="649848106"/>
      </p:ext>
    </p:extLst>
  </p:cSld>
  <p:clrMapOvr>
    <a:masterClrMapping/>
  </p:clrMapOvr>
</p:sld>
</file>

<file path=ppt/theme/theme1.xml><?xml version="1.0" encoding="utf-8"?>
<a:theme xmlns:a="http://schemas.openxmlformats.org/drawingml/2006/main" name="Office Theme">
  <a:themeElements>
    <a:clrScheme name="ExpressGratitude">
      <a:dk1>
        <a:srgbClr val="1E605C"/>
      </a:dk1>
      <a:lt1>
        <a:srgbClr val="F8F9FB"/>
      </a:lt1>
      <a:dk2>
        <a:srgbClr val="6CCEBF"/>
      </a:dk2>
      <a:lt2>
        <a:srgbClr val="B0F9F0"/>
      </a:lt2>
      <a:accent1>
        <a:srgbClr val="1E605C"/>
      </a:accent1>
      <a:accent2>
        <a:srgbClr val="E2E2E2"/>
      </a:accent2>
      <a:accent3>
        <a:srgbClr val="354042"/>
      </a:accent3>
      <a:accent4>
        <a:srgbClr val="4B807D"/>
      </a:accent4>
      <a:accent5>
        <a:srgbClr val="AAAAAA"/>
      </a:accent5>
      <a:accent6>
        <a:srgbClr val="803558"/>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05BFFDF-766D-45CF-8134-C2FB6D851BB9}" vid="{26674E2E-F526-4B76-9CD3-A5694154B9C8}"/>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4E97A4E1-B2F6-4870-91CA-EAD644D5B26A}">
  <we:reference id="wa104381063" version="1.0.0.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A0E191FD-0017-4D59-A0CF-36B72B58A9DD}">
  <we:reference id="wa104178141" version="4.3.3.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ExpressGratitudeTEMPLATE</Template>
  <TotalTime>502</TotalTime>
  <Words>1298</Words>
  <Application>Microsoft Office PowerPoint</Application>
  <PresentationFormat>A4 Paper (210x297 mm)</PresentationFormat>
  <Paragraphs>141</Paragraphs>
  <Slides>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Arial</vt:lpstr>
      <vt:lpstr>Back to Black Demo</vt:lpstr>
      <vt:lpstr>Brush Script MT</vt:lpstr>
      <vt:lpstr>Consolas</vt:lpstr>
      <vt:lpstr>Sitka Small</vt:lpstr>
      <vt:lpstr>Sitka Small Semibold</vt:lpstr>
      <vt:lpstr>Verdana</vt:lpstr>
      <vt:lpstr>YALBszUSD-E 0</vt:lpstr>
      <vt:lpstr>Office Theme</vt:lpstr>
      <vt:lpstr>10 WAYS EXPRESSING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#E2E2E2</dc:title>
  <dc:creator>Alona Tecson</dc:creator>
  <cp:lastModifiedBy>Alona Tecson</cp:lastModifiedBy>
  <cp:revision>10</cp:revision>
  <dcterms:created xsi:type="dcterms:W3CDTF">2021-08-03T08:33:30Z</dcterms:created>
  <dcterms:modified xsi:type="dcterms:W3CDTF">2021-08-09T08:57:10Z</dcterms:modified>
</cp:coreProperties>
</file>