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</p:sldIdLst>
  <p:sldSz cy="10058400" cx="7772400"/>
  <p:notesSz cx="6858000" cy="9144000"/>
  <p:embeddedFontLst>
    <p:embeddedFont>
      <p:font typeface="Pinyon Script"/>
      <p:regular r:id="rId37"/>
    </p:embeddedFont>
    <p:embeddedFont>
      <p:font typeface="Source Serif Pro SemiBold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42" roundtripDataSignature="AMtx7mgJ4Bv2HDmYyPRcrD0qokdyq83sh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SourceSerifProSemiBold-italic.fntdata"/><Relationship Id="rId20" Type="http://schemas.openxmlformats.org/officeDocument/2006/relationships/slide" Target="slides/slide16.xml"/><Relationship Id="rId42" Type="http://customschemas.google.com/relationships/presentationmetadata" Target="metadata"/><Relationship Id="rId41" Type="http://schemas.openxmlformats.org/officeDocument/2006/relationships/font" Target="fonts/SourceSerifProSemiBold-boldItalic.fntdata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font" Target="fonts/PinyonScript-regular.fntdata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font" Target="fonts/SourceSerifProSemiBold-bold.fntdata"/><Relationship Id="rId16" Type="http://schemas.openxmlformats.org/officeDocument/2006/relationships/slide" Target="slides/slide12.xml"/><Relationship Id="rId38" Type="http://schemas.openxmlformats.org/officeDocument/2006/relationships/font" Target="fonts/SourceSerifProSemiBold-regular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Google Shape;43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Google Shape;548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5" name="Google Shape;585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3" name="Google Shape;623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6" name="Google Shape;696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4" name="Google Shape;734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1" name="Google Shape;771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8" name="Google Shape;808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6" name="Google Shape;846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0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2" name="Google Shape;882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8" name="Google Shape;918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6" name="Google Shape;956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3" name="Google Shape;993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9" name="Google Shape;1029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4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6" name="Google Shape;1066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3" name="Google Shape;1103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8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0" name="Google Shape;1140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6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8" name="Google Shape;1178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4"/>
          <p:cNvSpPr txBox="1"/>
          <p:nvPr>
            <p:ph type="title"/>
          </p:nvPr>
        </p:nvSpPr>
        <p:spPr>
          <a:xfrm>
            <a:off x="534988" y="534988"/>
            <a:ext cx="6702425" cy="1944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4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4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4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3"/>
          <p:cNvSpPr txBox="1"/>
          <p:nvPr>
            <p:ph type="title"/>
          </p:nvPr>
        </p:nvSpPr>
        <p:spPr>
          <a:xfrm>
            <a:off x="534988" y="534988"/>
            <a:ext cx="6702425" cy="1944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3"/>
          <p:cNvSpPr txBox="1"/>
          <p:nvPr>
            <p:ph idx="1" type="body"/>
          </p:nvPr>
        </p:nvSpPr>
        <p:spPr>
          <a:xfrm rot="5400000">
            <a:off x="695326" y="2517776"/>
            <a:ext cx="6381750" cy="6702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43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43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43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4"/>
          <p:cNvSpPr txBox="1"/>
          <p:nvPr>
            <p:ph type="title"/>
          </p:nvPr>
        </p:nvSpPr>
        <p:spPr>
          <a:xfrm rot="5400000">
            <a:off x="2138071" y="3959569"/>
            <a:ext cx="8524029" cy="1675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4"/>
          <p:cNvSpPr txBox="1"/>
          <p:nvPr>
            <p:ph idx="1" type="body"/>
          </p:nvPr>
        </p:nvSpPr>
        <p:spPr>
          <a:xfrm rot="5400000">
            <a:off x="-1262353" y="2332223"/>
            <a:ext cx="8524029" cy="49306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44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44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44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5"/>
          <p:cNvSpPr txBox="1"/>
          <p:nvPr>
            <p:ph type="ctrTitle"/>
          </p:nvPr>
        </p:nvSpPr>
        <p:spPr>
          <a:xfrm>
            <a:off x="582930" y="1646133"/>
            <a:ext cx="6606540" cy="35018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1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5"/>
          <p:cNvSpPr txBox="1"/>
          <p:nvPr>
            <p:ph idx="1" type="subTitle"/>
          </p:nvPr>
        </p:nvSpPr>
        <p:spPr>
          <a:xfrm>
            <a:off x="971550" y="5282989"/>
            <a:ext cx="5829300" cy="2428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/>
            </a:lvl1pPr>
            <a:lvl2pPr lvl="1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/>
            </a:lvl3pPr>
            <a:lvl4pPr lvl="3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4pPr>
            <a:lvl5pPr lvl="4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5pPr>
            <a:lvl6pPr lvl="5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6pPr>
            <a:lvl7pPr lvl="6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7pPr>
            <a:lvl8pPr lvl="7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8pPr>
            <a:lvl9pPr lvl="8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9pPr>
          </a:lstStyle>
          <a:p/>
        </p:txBody>
      </p:sp>
      <p:sp>
        <p:nvSpPr>
          <p:cNvPr id="19" name="Google Shape;19;p35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5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5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6"/>
          <p:cNvSpPr txBox="1"/>
          <p:nvPr>
            <p:ph type="title"/>
          </p:nvPr>
        </p:nvSpPr>
        <p:spPr>
          <a:xfrm>
            <a:off x="534988" y="534988"/>
            <a:ext cx="6702425" cy="1944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6"/>
          <p:cNvSpPr txBox="1"/>
          <p:nvPr>
            <p:ph idx="1" type="body"/>
          </p:nvPr>
        </p:nvSpPr>
        <p:spPr>
          <a:xfrm>
            <a:off x="534988" y="2678113"/>
            <a:ext cx="6702425" cy="6381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36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6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6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7"/>
          <p:cNvSpPr txBox="1"/>
          <p:nvPr>
            <p:ph type="title"/>
          </p:nvPr>
        </p:nvSpPr>
        <p:spPr>
          <a:xfrm>
            <a:off x="530305" y="2507618"/>
            <a:ext cx="6703695" cy="41840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1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7"/>
          <p:cNvSpPr txBox="1"/>
          <p:nvPr>
            <p:ph idx="1" type="body"/>
          </p:nvPr>
        </p:nvSpPr>
        <p:spPr>
          <a:xfrm>
            <a:off x="530305" y="6731215"/>
            <a:ext cx="6703695" cy="22002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None/>
              <a:defRPr sz="153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1" name="Google Shape;31;p37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7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7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8"/>
          <p:cNvSpPr txBox="1"/>
          <p:nvPr>
            <p:ph type="title"/>
          </p:nvPr>
        </p:nvSpPr>
        <p:spPr>
          <a:xfrm>
            <a:off x="534988" y="534988"/>
            <a:ext cx="6702425" cy="1944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8"/>
          <p:cNvSpPr txBox="1"/>
          <p:nvPr>
            <p:ph idx="1" type="body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38"/>
          <p:cNvSpPr txBox="1"/>
          <p:nvPr>
            <p:ph idx="2" type="body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38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8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8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9"/>
          <p:cNvSpPr txBox="1"/>
          <p:nvPr>
            <p:ph type="title"/>
          </p:nvPr>
        </p:nvSpPr>
        <p:spPr>
          <a:xfrm>
            <a:off x="535365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9"/>
          <p:cNvSpPr txBox="1"/>
          <p:nvPr>
            <p:ph idx="1" type="body"/>
          </p:nvPr>
        </p:nvSpPr>
        <p:spPr>
          <a:xfrm>
            <a:off x="535366" y="2465706"/>
            <a:ext cx="3288089" cy="120840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b="1" sz="2040"/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b="1" sz="1700"/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b="1" sz="1530"/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9pPr>
          </a:lstStyle>
          <a:p/>
        </p:txBody>
      </p:sp>
      <p:sp>
        <p:nvSpPr>
          <p:cNvPr id="44" name="Google Shape;44;p39"/>
          <p:cNvSpPr txBox="1"/>
          <p:nvPr>
            <p:ph idx="2" type="body"/>
          </p:nvPr>
        </p:nvSpPr>
        <p:spPr>
          <a:xfrm>
            <a:off x="535366" y="3674110"/>
            <a:ext cx="3288089" cy="5404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39"/>
          <p:cNvSpPr txBox="1"/>
          <p:nvPr>
            <p:ph idx="3" type="body"/>
          </p:nvPr>
        </p:nvSpPr>
        <p:spPr>
          <a:xfrm>
            <a:off x="3934778" y="2465706"/>
            <a:ext cx="3304282" cy="120840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b="1" sz="2040"/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b="1" sz="1700"/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b="1" sz="1530"/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b="1" sz="1360"/>
            </a:lvl9pPr>
          </a:lstStyle>
          <a:p/>
        </p:txBody>
      </p:sp>
      <p:sp>
        <p:nvSpPr>
          <p:cNvPr id="46" name="Google Shape;46;p39"/>
          <p:cNvSpPr txBox="1"/>
          <p:nvPr>
            <p:ph idx="4" type="body"/>
          </p:nvPr>
        </p:nvSpPr>
        <p:spPr>
          <a:xfrm>
            <a:off x="3934778" y="3674110"/>
            <a:ext cx="3304282" cy="5404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39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9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39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0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0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40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1"/>
          <p:cNvSpPr txBox="1"/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72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1"/>
          <p:cNvSpPr txBox="1"/>
          <p:nvPr>
            <p:ph idx="1" type="body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132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  <a:defRPr sz="2720"/>
            </a:lvl1pPr>
            <a:lvl2pPr indent="-37973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  <a:defRPr sz="2380"/>
            </a:lvl2pPr>
            <a:lvl3pPr indent="-358139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  <a:defRPr sz="2040"/>
            </a:lvl3pPr>
            <a:lvl4pPr indent="-33655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indent="-33655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indent="-33655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indent="-33655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indent="-33655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indent="-33655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/>
        </p:txBody>
      </p:sp>
      <p:sp>
        <p:nvSpPr>
          <p:cNvPr id="57" name="Google Shape;57;p41"/>
          <p:cNvSpPr txBox="1"/>
          <p:nvPr>
            <p:ph idx="2" type="body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/>
        </p:txBody>
      </p:sp>
      <p:sp>
        <p:nvSpPr>
          <p:cNvPr id="58" name="Google Shape;58;p41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41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1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2"/>
          <p:cNvSpPr txBox="1"/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72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2"/>
          <p:cNvSpPr/>
          <p:nvPr>
            <p:ph idx="2" type="pic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2"/>
          <p:cNvSpPr txBox="1"/>
          <p:nvPr>
            <p:ph idx="1" type="body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indent="-228600" lvl="1" marL="914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indent="-228600" lvl="2" marL="1371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indent="-228600" lvl="3" marL="1828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indent="-228600" lvl="4" marL="22860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indent="-228600" lvl="5" marL="27432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indent="-228600" lvl="6" marL="32004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indent="-228600" lvl="7" marL="3657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indent="-228600" lvl="8" marL="41148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/>
        </p:txBody>
      </p:sp>
      <p:sp>
        <p:nvSpPr>
          <p:cNvPr id="65" name="Google Shape;65;p42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42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2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/>
          <p:nvPr>
            <p:ph type="title"/>
          </p:nvPr>
        </p:nvSpPr>
        <p:spPr>
          <a:xfrm>
            <a:off x="534988" y="534988"/>
            <a:ext cx="6702425" cy="1944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700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700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700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700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700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700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700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700" u="none" cap="none" strike="noStrike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defRPr>
            </a:lvl9pPr>
          </a:lstStyle>
          <a:p/>
        </p:txBody>
      </p:sp>
      <p:sp>
        <p:nvSpPr>
          <p:cNvPr id="7" name="Google Shape;7;p33"/>
          <p:cNvSpPr txBox="1"/>
          <p:nvPr>
            <p:ph idx="1" type="body"/>
          </p:nvPr>
        </p:nvSpPr>
        <p:spPr>
          <a:xfrm>
            <a:off x="534988" y="2678113"/>
            <a:ext cx="6702425" cy="6381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465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b="0" i="0" sz="2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3"/>
          <p:cNvSpPr txBox="1"/>
          <p:nvPr>
            <p:ph idx="10" type="dt"/>
          </p:nvPr>
        </p:nvSpPr>
        <p:spPr>
          <a:xfrm>
            <a:off x="534988" y="9323388"/>
            <a:ext cx="1747837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2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" name="Google Shape;9;p33"/>
          <p:cNvSpPr txBox="1"/>
          <p:nvPr>
            <p:ph idx="11" type="ftr"/>
          </p:nvPr>
        </p:nvSpPr>
        <p:spPr>
          <a:xfrm>
            <a:off x="2574925" y="9323388"/>
            <a:ext cx="2622550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2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" name="Google Shape;10;p33"/>
          <p:cNvSpPr txBox="1"/>
          <p:nvPr>
            <p:ph idx="12" type="sldNum"/>
          </p:nvPr>
        </p:nvSpPr>
        <p:spPr>
          <a:xfrm>
            <a:off x="5489575" y="9323388"/>
            <a:ext cx="1747838" cy="534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rgbClr val="AC8F9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84" name="Google Shape;84;p1"/>
          <p:cNvPicPr preferRelativeResize="0"/>
          <p:nvPr/>
        </p:nvPicPr>
        <p:blipFill rotWithShape="1">
          <a:blip r:embed="rId3">
            <a:alphaModFix/>
          </a:blip>
          <a:srcRect b="44958" l="0" r="0" t="0"/>
          <a:stretch/>
        </p:blipFill>
        <p:spPr>
          <a:xfrm>
            <a:off x="0" y="5780434"/>
            <a:ext cx="7772400" cy="4277966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1778089" y="1141947"/>
            <a:ext cx="4216219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00" u="none" cap="none" strike="noStrike">
                <a:solidFill>
                  <a:srgbClr val="8AC44F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Being More</a:t>
            </a:r>
            <a:endParaRPr/>
          </a:p>
        </p:txBody>
      </p:sp>
      <p:sp>
        <p:nvSpPr>
          <p:cNvPr id="87" name="Google Shape;87;p1"/>
          <p:cNvSpPr/>
          <p:nvPr/>
        </p:nvSpPr>
        <p:spPr>
          <a:xfrm>
            <a:off x="-396634" y="2157610"/>
            <a:ext cx="7980350" cy="2323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Mindful</a:t>
            </a:r>
            <a:endParaRPr/>
          </a:p>
        </p:txBody>
      </p:sp>
      <p:sp>
        <p:nvSpPr>
          <p:cNvPr id="88" name="Google Shape;88;p1"/>
          <p:cNvSpPr/>
          <p:nvPr/>
        </p:nvSpPr>
        <p:spPr>
          <a:xfrm>
            <a:off x="1943100" y="3999022"/>
            <a:ext cx="3857146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600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In Life</a:t>
            </a:r>
            <a:endParaRPr/>
          </a:p>
        </p:txBody>
      </p:sp>
      <p:sp>
        <p:nvSpPr>
          <p:cNvPr id="89" name="Google Shape;89;p1"/>
          <p:cNvSpPr/>
          <p:nvPr/>
        </p:nvSpPr>
        <p:spPr>
          <a:xfrm>
            <a:off x="0" y="5921829"/>
            <a:ext cx="7772400" cy="1538516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Background pattern&#10;&#10;Description automatically generated" id="90" name="Google Shape;90;p1"/>
          <p:cNvPicPr preferRelativeResize="0"/>
          <p:nvPr/>
        </p:nvPicPr>
        <p:blipFill rotWithShape="1">
          <a:blip r:embed="rId4">
            <a:alphaModFix/>
          </a:blip>
          <a:srcRect b="64259" l="60440" r="4924" t="3757"/>
          <a:stretch/>
        </p:blipFill>
        <p:spPr>
          <a:xfrm>
            <a:off x="-118443" y="4132300"/>
            <a:ext cx="2920621" cy="34914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91" name="Google Shape;91;p1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>
            <a:off x="0" y="4065661"/>
            <a:ext cx="2920621" cy="349140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"/>
          <p:cNvSpPr/>
          <p:nvPr/>
        </p:nvSpPr>
        <p:spPr>
          <a:xfrm>
            <a:off x="2245364" y="8143917"/>
            <a:ext cx="328166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JOURNAL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10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10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10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1" name="Google Shape;371;p10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372" name="Google Shape;372;p10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73" name="Google Shape;373;p10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374" name="Google Shape;374;p10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375" name="Google Shape;375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76" name="Google Shape;376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77" name="Google Shape;377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78" name="Google Shape;378;p10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79" name="Google Shape;379;p1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0" name="Google Shape;380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1" name="Google Shape;381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2" name="Google Shape;382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83" name="Google Shape;383;p10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84" name="Google Shape;384;p1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5" name="Google Shape;385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6" name="Google Shape;386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87" name="Google Shape;387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88" name="Google Shape;388;p10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89" name="Google Shape;389;p1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0" name="Google Shape;390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1" name="Google Shape;391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2" name="Google Shape;392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93" name="Google Shape;393;p10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94" name="Google Shape;394;p1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5" name="Google Shape;395;p1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6" name="Google Shape;396;p1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97" name="Google Shape;397;p1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398" name="Google Shape;398;p10"/>
            <p:cNvSpPr/>
            <p:nvPr/>
          </p:nvSpPr>
          <p:spPr>
            <a:xfrm>
              <a:off x="1236293" y="947112"/>
              <a:ext cx="52998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are you waiting for in order to be more present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399" name="Google Shape;399;p10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404" name="Google Shape;40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11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11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11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8" name="Google Shape;408;p11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409" name="Google Shape;409;p11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10" name="Google Shape;410;p11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411" name="Google Shape;411;p11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412" name="Google Shape;412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13" name="Google Shape;413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14" name="Google Shape;414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15" name="Google Shape;415;p11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16" name="Google Shape;416;p1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17" name="Google Shape;417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18" name="Google Shape;418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19" name="Google Shape;419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20" name="Google Shape;420;p11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21" name="Google Shape;421;p1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2" name="Google Shape;422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3" name="Google Shape;423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4" name="Google Shape;424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25" name="Google Shape;425;p11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26" name="Google Shape;426;p1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7" name="Google Shape;427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8" name="Google Shape;428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29" name="Google Shape;429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30" name="Google Shape;430;p11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31" name="Google Shape;431;p1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32" name="Google Shape;432;p1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33" name="Google Shape;433;p1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34" name="Google Shape;434;p1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435" name="Google Shape;435;p11"/>
            <p:cNvSpPr/>
            <p:nvPr/>
          </p:nvSpPr>
          <p:spPr>
            <a:xfrm>
              <a:off x="1146638" y="947098"/>
              <a:ext cx="54864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Think about your neighborhood, which parts of it do you love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12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441" name="Google Shape;44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2" name="Google Shape;442;p12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443" name="Google Shape;443;p12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44" name="Google Shape;444;p12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445" name="Google Shape;445;p12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46" name="Google Shape;446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47" name="Google Shape;447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48" name="Google Shape;448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49" name="Google Shape;449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50" name="Google Shape;450;p12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51" name="Google Shape;451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2" name="Google Shape;452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3" name="Google Shape;453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4" name="Google Shape;454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55" name="Google Shape;455;p12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56" name="Google Shape;456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7" name="Google Shape;457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8" name="Google Shape;458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59" name="Google Shape;459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60" name="Google Shape;460;p12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61" name="Google Shape;461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2" name="Google Shape;462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3" name="Google Shape;463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4" name="Google Shape;464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65" name="Google Shape;465;p12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66" name="Google Shape;466;p1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7" name="Google Shape;467;p1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8" name="Google Shape;468;p1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69" name="Google Shape;469;p1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470" name="Google Shape;470;p12"/>
            <p:cNvSpPr/>
            <p:nvPr/>
          </p:nvSpPr>
          <p:spPr>
            <a:xfrm>
              <a:off x="846699" y="1094122"/>
              <a:ext cx="6026201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Have you discovered anything new lately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471" name="Google Shape;471;p12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472" name="Google Shape;472;p12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" name="Google Shape;47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13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13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13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1" name="Google Shape;481;p13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482" name="Google Shape;482;p13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3" name="Google Shape;483;p13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484" name="Google Shape;484;p13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485" name="Google Shape;485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86" name="Google Shape;486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87" name="Google Shape;487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88" name="Google Shape;488;p13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89" name="Google Shape;489;p1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0" name="Google Shape;490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1" name="Google Shape;491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2" name="Google Shape;492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93" name="Google Shape;493;p13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94" name="Google Shape;494;p1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5" name="Google Shape;495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6" name="Google Shape;496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497" name="Google Shape;497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98" name="Google Shape;498;p13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499" name="Google Shape;499;p1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0" name="Google Shape;500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1" name="Google Shape;501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2" name="Google Shape;502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03" name="Google Shape;503;p13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04" name="Google Shape;504;p1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5" name="Google Shape;505;p1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6" name="Google Shape;506;p1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07" name="Google Shape;507;p1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508" name="Google Shape;508;p13"/>
            <p:cNvSpPr/>
            <p:nvPr/>
          </p:nvSpPr>
          <p:spPr>
            <a:xfrm>
              <a:off x="1239930" y="947112"/>
              <a:ext cx="52998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makes it hard for you to spend time with those you love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509" name="Google Shape;509;p13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514" name="Google Shape;51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14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14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14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8" name="Google Shape;518;p14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519" name="Google Shape;519;p14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20" name="Google Shape;520;p14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521" name="Google Shape;521;p14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522" name="Google Shape;522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23" name="Google Shape;523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24" name="Google Shape;524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25" name="Google Shape;525;p14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26" name="Google Shape;526;p1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27" name="Google Shape;527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28" name="Google Shape;528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29" name="Google Shape;529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30" name="Google Shape;530;p14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31" name="Google Shape;531;p1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2" name="Google Shape;532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3" name="Google Shape;533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4" name="Google Shape;534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35" name="Google Shape;535;p14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36" name="Google Shape;536;p1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7" name="Google Shape;537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8" name="Google Shape;538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39" name="Google Shape;539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40" name="Google Shape;540;p14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41" name="Google Shape;541;p1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42" name="Google Shape;542;p1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43" name="Google Shape;543;p1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44" name="Google Shape;544;p1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545" name="Google Shape;545;p14"/>
            <p:cNvSpPr/>
            <p:nvPr/>
          </p:nvSpPr>
          <p:spPr>
            <a:xfrm>
              <a:off x="1143000" y="947098"/>
              <a:ext cx="54864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As I  take long, deep breaths, I  notice it makes me feel…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15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551" name="Google Shape;55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2" name="Google Shape;552;p15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553" name="Google Shape;553;p15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54" name="Google Shape;554;p15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555" name="Google Shape;555;p15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56" name="Google Shape;556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57" name="Google Shape;557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58" name="Google Shape;558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59" name="Google Shape;559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60" name="Google Shape;560;p15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61" name="Google Shape;561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2" name="Google Shape;562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3" name="Google Shape;563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4" name="Google Shape;564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65" name="Google Shape;565;p15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66" name="Google Shape;566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7" name="Google Shape;567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8" name="Google Shape;568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69" name="Google Shape;569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70" name="Google Shape;570;p15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71" name="Google Shape;571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2" name="Google Shape;572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3" name="Google Shape;573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4" name="Google Shape;574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75" name="Google Shape;575;p15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76" name="Google Shape;576;p1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7" name="Google Shape;577;p1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8" name="Google Shape;578;p1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79" name="Google Shape;579;p1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580" name="Google Shape;580;p15"/>
            <p:cNvSpPr/>
            <p:nvPr/>
          </p:nvSpPr>
          <p:spPr>
            <a:xfrm>
              <a:off x="735964" y="1094122"/>
              <a:ext cx="6247672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goals am I  currently on track with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581" name="Google Shape;581;p15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582" name="Google Shape;582;p15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Google Shape;58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p16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16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16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1" name="Google Shape;591;p16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592" name="Google Shape;592;p16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3" name="Google Shape;593;p16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594" name="Google Shape;594;p16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595" name="Google Shape;595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96" name="Google Shape;596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97" name="Google Shape;597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598" name="Google Shape;598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599" name="Google Shape;599;p16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00" name="Google Shape;600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1" name="Google Shape;601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2" name="Google Shape;602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3" name="Google Shape;603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04" name="Google Shape;604;p16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05" name="Google Shape;605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6" name="Google Shape;606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7" name="Google Shape;607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08" name="Google Shape;608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09" name="Google Shape;609;p16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10" name="Google Shape;610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1" name="Google Shape;611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2" name="Google Shape;612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3" name="Google Shape;613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14" name="Google Shape;614;p16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15" name="Google Shape;615;p1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6" name="Google Shape;616;p1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7" name="Google Shape;617;p1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18" name="Google Shape;618;p1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619" name="Google Shape;619;p16"/>
            <p:cNvSpPr/>
            <p:nvPr/>
          </p:nvSpPr>
          <p:spPr>
            <a:xfrm>
              <a:off x="1143000" y="1132225"/>
              <a:ext cx="548639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progress have I  made lately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620" name="Google Shape;620;p16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625" name="Google Shape;62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626" name="Google Shape;626;p17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17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17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9" name="Google Shape;629;p17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630" name="Google Shape;630;p17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31" name="Google Shape;631;p17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632" name="Google Shape;632;p17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633" name="Google Shape;633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34" name="Google Shape;634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35" name="Google Shape;635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36" name="Google Shape;636;p17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37" name="Google Shape;637;p1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38" name="Google Shape;638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39" name="Google Shape;639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0" name="Google Shape;640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41" name="Google Shape;641;p17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42" name="Google Shape;642;p1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3" name="Google Shape;643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4" name="Google Shape;644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5" name="Google Shape;645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46" name="Google Shape;646;p17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47" name="Google Shape;647;p1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8" name="Google Shape;648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49" name="Google Shape;649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0" name="Google Shape;650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51" name="Google Shape;651;p17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52" name="Google Shape;652;p1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3" name="Google Shape;653;p1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4" name="Google Shape;654;p1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55" name="Google Shape;655;p1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656" name="Google Shape;656;p17"/>
            <p:cNvSpPr/>
            <p:nvPr/>
          </p:nvSpPr>
          <p:spPr>
            <a:xfrm>
              <a:off x="1315425" y="947098"/>
              <a:ext cx="54864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This week, I  have recharged my batteries by…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18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662" name="Google Shape;66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3" name="Google Shape;663;p18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664" name="Google Shape;664;p18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65" name="Google Shape;665;p18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666" name="Google Shape;666;p18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67" name="Google Shape;667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68" name="Google Shape;668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69" name="Google Shape;669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0" name="Google Shape;670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71" name="Google Shape;671;p18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72" name="Google Shape;672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3" name="Google Shape;673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4" name="Google Shape;674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5" name="Google Shape;675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76" name="Google Shape;676;p18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77" name="Google Shape;677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8" name="Google Shape;678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79" name="Google Shape;679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0" name="Google Shape;680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81" name="Google Shape;681;p18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82" name="Google Shape;682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3" name="Google Shape;683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4" name="Google Shape;684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5" name="Google Shape;685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686" name="Google Shape;686;p18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687" name="Google Shape;687;p1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8" name="Google Shape;688;p1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89" name="Google Shape;689;p1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690" name="Google Shape;690;p1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691" name="Google Shape;691;p18"/>
            <p:cNvSpPr/>
            <p:nvPr/>
          </p:nvSpPr>
          <p:spPr>
            <a:xfrm>
              <a:off x="1226417" y="947116"/>
              <a:ext cx="5319565" cy="1077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parts of my life I  find so distracting are…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692" name="Google Shape;692;p18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693" name="Google Shape;693;p18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8" name="Google Shape;69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9" name="Google Shape;699;p19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" name="Google Shape;700;p19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" name="Google Shape;701;p19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2" name="Google Shape;702;p19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703" name="Google Shape;703;p19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04" name="Google Shape;704;p19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705" name="Google Shape;705;p19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06" name="Google Shape;706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07" name="Google Shape;707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08" name="Google Shape;708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09" name="Google Shape;709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10" name="Google Shape;710;p19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11" name="Google Shape;711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2" name="Google Shape;712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3" name="Google Shape;713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4" name="Google Shape;714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15" name="Google Shape;715;p19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16" name="Google Shape;716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7" name="Google Shape;717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8" name="Google Shape;718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19" name="Google Shape;719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20" name="Google Shape;720;p19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21" name="Google Shape;721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2" name="Google Shape;722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3" name="Google Shape;723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4" name="Google Shape;724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25" name="Google Shape;725;p19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26" name="Google Shape;726;p1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7" name="Google Shape;727;p1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8" name="Google Shape;728;p1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29" name="Google Shape;729;p1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730" name="Google Shape;730;p19"/>
            <p:cNvSpPr/>
            <p:nvPr/>
          </p:nvSpPr>
          <p:spPr>
            <a:xfrm>
              <a:off x="1143000" y="1132225"/>
              <a:ext cx="548639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List the 3 things that you do the best.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731" name="Google Shape;731;p19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in a field of yellow flowers&#10;&#10;Description automatically generated with medium confidence" id="97" name="Google Shape;97;p2"/>
          <p:cNvPicPr preferRelativeResize="0"/>
          <p:nvPr/>
        </p:nvPicPr>
        <p:blipFill rotWithShape="1">
          <a:blip r:embed="rId3">
            <a:alphaModFix/>
          </a:blip>
          <a:srcRect b="123" l="0" r="0" t="8381"/>
          <a:stretch/>
        </p:blipFill>
        <p:spPr>
          <a:xfrm>
            <a:off x="-3" y="0"/>
            <a:ext cx="7772403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/>
          <p:nvPr/>
        </p:nvSpPr>
        <p:spPr>
          <a:xfrm>
            <a:off x="0" y="6832387"/>
            <a:ext cx="7772400" cy="1569660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-4" y="0"/>
            <a:ext cx="38862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2179644" y="1240854"/>
            <a:ext cx="3413114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Being More</a:t>
            </a:r>
            <a:endParaRPr/>
          </a:p>
        </p:txBody>
      </p:sp>
      <p:sp>
        <p:nvSpPr>
          <p:cNvPr id="101" name="Google Shape;101;p2"/>
          <p:cNvSpPr/>
          <p:nvPr/>
        </p:nvSpPr>
        <p:spPr>
          <a:xfrm>
            <a:off x="-396634" y="2089370"/>
            <a:ext cx="7980350" cy="2323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500" u="none" cap="none" strike="noStrike">
                <a:solidFill>
                  <a:srgbClr val="8AC44F"/>
                </a:solidFill>
                <a:latin typeface="Arial"/>
                <a:ea typeface="Arial"/>
                <a:cs typeface="Arial"/>
                <a:sym typeface="Arial"/>
              </a:rPr>
              <a:t>Mindful</a:t>
            </a:r>
            <a:endParaRPr/>
          </a:p>
        </p:txBody>
      </p:sp>
      <p:sp>
        <p:nvSpPr>
          <p:cNvPr id="102" name="Google Shape;102;p2"/>
          <p:cNvSpPr/>
          <p:nvPr/>
        </p:nvSpPr>
        <p:spPr>
          <a:xfrm>
            <a:off x="1943100" y="3999022"/>
            <a:ext cx="3857146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600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In Life</a:t>
            </a:r>
            <a:endParaRPr/>
          </a:p>
        </p:txBody>
      </p:sp>
      <p:sp>
        <p:nvSpPr>
          <p:cNvPr id="103" name="Google Shape;103;p2"/>
          <p:cNvSpPr/>
          <p:nvPr/>
        </p:nvSpPr>
        <p:spPr>
          <a:xfrm>
            <a:off x="2245364" y="7163002"/>
            <a:ext cx="328166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Source Serif Pro SemiBold"/>
                <a:ea typeface="Source Serif Pro SemiBold"/>
                <a:cs typeface="Source Serif Pro SemiBold"/>
                <a:sym typeface="Source Serif Pro SemiBold"/>
              </a:rPr>
              <a:t>JOURNAL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736" name="Google Shape;73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p20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20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20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0" name="Google Shape;740;p20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741" name="Google Shape;741;p20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42" name="Google Shape;742;p20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743" name="Google Shape;743;p20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44" name="Google Shape;744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45" name="Google Shape;745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46" name="Google Shape;746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47" name="Google Shape;747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48" name="Google Shape;748;p20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49" name="Google Shape;749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0" name="Google Shape;750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1" name="Google Shape;751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2" name="Google Shape;752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53" name="Google Shape;753;p20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54" name="Google Shape;754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5" name="Google Shape;755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6" name="Google Shape;756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57" name="Google Shape;757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58" name="Google Shape;758;p20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59" name="Google Shape;759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0" name="Google Shape;760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1" name="Google Shape;761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2" name="Google Shape;762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63" name="Google Shape;763;p20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64" name="Google Shape;764;p2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5" name="Google Shape;765;p2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6" name="Google Shape;766;p2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67" name="Google Shape;767;p2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768" name="Google Shape;768;p20"/>
            <p:cNvSpPr/>
            <p:nvPr/>
          </p:nvSpPr>
          <p:spPr>
            <a:xfrm>
              <a:off x="1252184" y="1130518"/>
              <a:ext cx="5268036" cy="1077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main thing I  procrastinate about is…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21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774" name="Google Shape;77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5" name="Google Shape;775;p21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776" name="Google Shape;776;p21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77" name="Google Shape;777;p21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778" name="Google Shape;778;p21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79" name="Google Shape;779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0" name="Google Shape;780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1" name="Google Shape;781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2" name="Google Shape;782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83" name="Google Shape;783;p21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84" name="Google Shape;784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5" name="Google Shape;785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6" name="Google Shape;786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87" name="Google Shape;787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88" name="Google Shape;788;p21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89" name="Google Shape;789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0" name="Google Shape;790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1" name="Google Shape;791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2" name="Google Shape;792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93" name="Google Shape;793;p21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94" name="Google Shape;794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5" name="Google Shape;795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6" name="Google Shape;796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797" name="Google Shape;797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798" name="Google Shape;798;p21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799" name="Google Shape;799;p2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00" name="Google Shape;800;p2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01" name="Google Shape;801;p2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02" name="Google Shape;802;p2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803" name="Google Shape;803;p21"/>
            <p:cNvSpPr/>
            <p:nvPr/>
          </p:nvSpPr>
          <p:spPr>
            <a:xfrm>
              <a:off x="907228" y="1094122"/>
              <a:ext cx="5905143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highlight of my week so far has been…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804" name="Google Shape;804;p21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805" name="Google Shape;805;p21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0" name="Google Shape;810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811" name="Google Shape;811;p22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2" name="Google Shape;812;p22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" name="Google Shape;813;p22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4" name="Google Shape;814;p22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815" name="Google Shape;815;p22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16" name="Google Shape;816;p22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817" name="Google Shape;817;p22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18" name="Google Shape;818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19" name="Google Shape;819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0" name="Google Shape;820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1" name="Google Shape;821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22" name="Google Shape;822;p22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23" name="Google Shape;823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4" name="Google Shape;824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5" name="Google Shape;825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6" name="Google Shape;826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27" name="Google Shape;827;p22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28" name="Google Shape;828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29" name="Google Shape;829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0" name="Google Shape;830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1" name="Google Shape;831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32" name="Google Shape;832;p22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33" name="Google Shape;833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4" name="Google Shape;834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5" name="Google Shape;835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6" name="Google Shape;836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37" name="Google Shape;837;p22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38" name="Google Shape;838;p2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39" name="Google Shape;839;p2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40" name="Google Shape;840;p2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41" name="Google Shape;841;p2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842" name="Google Shape;842;p22"/>
            <p:cNvSpPr/>
            <p:nvPr/>
          </p:nvSpPr>
          <p:spPr>
            <a:xfrm>
              <a:off x="1143000" y="1023041"/>
              <a:ext cx="5486399" cy="1077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Write about something that was beautiful today.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843" name="Google Shape;843;p22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848" name="Google Shape;848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849" name="Google Shape;849;p23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23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23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2" name="Google Shape;852;p23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853" name="Google Shape;853;p23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54" name="Google Shape;854;p23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855" name="Google Shape;855;p23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856" name="Google Shape;856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57" name="Google Shape;857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58" name="Google Shape;858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59" name="Google Shape;859;p23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60" name="Google Shape;860;p2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1" name="Google Shape;861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2" name="Google Shape;862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3" name="Google Shape;863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64" name="Google Shape;864;p23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65" name="Google Shape;865;p2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6" name="Google Shape;866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7" name="Google Shape;867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68" name="Google Shape;868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69" name="Google Shape;869;p23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70" name="Google Shape;870;p2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1" name="Google Shape;871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2" name="Google Shape;872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3" name="Google Shape;873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74" name="Google Shape;874;p23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75" name="Google Shape;875;p2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6" name="Google Shape;876;p2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7" name="Google Shape;877;p2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78" name="Google Shape;878;p2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879" name="Google Shape;879;p23"/>
            <p:cNvSpPr/>
            <p:nvPr/>
          </p:nvSpPr>
          <p:spPr>
            <a:xfrm>
              <a:off x="1252184" y="947103"/>
              <a:ext cx="52680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Think about your job. Now write down what you enjoy about it.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24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885" name="Google Shape;88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6" name="Google Shape;886;p24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887" name="Google Shape;887;p24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88" name="Google Shape;888;p24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889" name="Google Shape;889;p24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890" name="Google Shape;890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1" name="Google Shape;891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2" name="Google Shape;892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93" name="Google Shape;893;p24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94" name="Google Shape;894;p2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5" name="Google Shape;895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6" name="Google Shape;896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897" name="Google Shape;897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898" name="Google Shape;898;p24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899" name="Google Shape;899;p2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0" name="Google Shape;900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1" name="Google Shape;901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2" name="Google Shape;902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03" name="Google Shape;903;p24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04" name="Google Shape;904;p2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5" name="Google Shape;905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6" name="Google Shape;906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07" name="Google Shape;907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08" name="Google Shape;908;p24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09" name="Google Shape;909;p2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10" name="Google Shape;910;p2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11" name="Google Shape;911;p2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12" name="Google Shape;912;p2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913" name="Google Shape;913;p24"/>
            <p:cNvSpPr/>
            <p:nvPr/>
          </p:nvSpPr>
          <p:spPr>
            <a:xfrm>
              <a:off x="1195101" y="907744"/>
              <a:ext cx="5382198" cy="1077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Write about your passions or interests – what really inspires you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914" name="Google Shape;914;p24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915" name="Google Shape;915;p24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919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0" name="Google Shape;92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921" name="Google Shape;921;p25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2" name="Google Shape;922;p25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" name="Google Shape;923;p25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4" name="Google Shape;924;p25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925" name="Google Shape;925;p25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26" name="Google Shape;926;p25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927" name="Google Shape;927;p25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28" name="Google Shape;928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29" name="Google Shape;929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0" name="Google Shape;930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1" name="Google Shape;931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32" name="Google Shape;932;p25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33" name="Google Shape;933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4" name="Google Shape;934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5" name="Google Shape;935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6" name="Google Shape;936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37" name="Google Shape;937;p25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38" name="Google Shape;938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39" name="Google Shape;939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0" name="Google Shape;940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1" name="Google Shape;941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42" name="Google Shape;942;p25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43" name="Google Shape;943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4" name="Google Shape;944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5" name="Google Shape;945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6" name="Google Shape;946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47" name="Google Shape;947;p25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48" name="Google Shape;948;p2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49" name="Google Shape;949;p2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50" name="Google Shape;950;p2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51" name="Google Shape;951;p2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952" name="Google Shape;952;p25"/>
            <p:cNvSpPr/>
            <p:nvPr/>
          </p:nvSpPr>
          <p:spPr>
            <a:xfrm>
              <a:off x="1143000" y="1023041"/>
              <a:ext cx="5486399" cy="1077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is something that could challenge you today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953" name="Google Shape;953;p25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958" name="Google Shape;95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26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0" name="Google Shape;960;p26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1" name="Google Shape;961;p26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2" name="Google Shape;962;p26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963" name="Google Shape;963;p26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64" name="Google Shape;964;p26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965" name="Google Shape;965;p26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66" name="Google Shape;966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67" name="Google Shape;967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68" name="Google Shape;968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69" name="Google Shape;969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70" name="Google Shape;970;p26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71" name="Google Shape;971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2" name="Google Shape;972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3" name="Google Shape;973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4" name="Google Shape;974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75" name="Google Shape;975;p26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76" name="Google Shape;976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7" name="Google Shape;977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8" name="Google Shape;978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79" name="Google Shape;979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80" name="Google Shape;980;p26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81" name="Google Shape;981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2" name="Google Shape;982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3" name="Google Shape;983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4" name="Google Shape;984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985" name="Google Shape;985;p26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986" name="Google Shape;986;p2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7" name="Google Shape;987;p2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8" name="Google Shape;988;p2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989" name="Google Shape;989;p2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990" name="Google Shape;990;p26"/>
            <p:cNvSpPr/>
            <p:nvPr/>
          </p:nvSpPr>
          <p:spPr>
            <a:xfrm>
              <a:off x="1252184" y="1062278"/>
              <a:ext cx="5268036" cy="1077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urge have you managed to resist lately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27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996" name="Google Shape;99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97" name="Google Shape;997;p27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998" name="Google Shape;998;p27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99" name="Google Shape;999;p27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1000" name="Google Shape;1000;p27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1001" name="Google Shape;1001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02" name="Google Shape;1002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03" name="Google Shape;1003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04" name="Google Shape;1004;p27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05" name="Google Shape;1005;p2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06" name="Google Shape;1006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07" name="Google Shape;1007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08" name="Google Shape;1008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09" name="Google Shape;1009;p27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10" name="Google Shape;1010;p2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1" name="Google Shape;1011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2" name="Google Shape;1012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3" name="Google Shape;1013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14" name="Google Shape;1014;p27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15" name="Google Shape;1015;p2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6" name="Google Shape;1016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7" name="Google Shape;1017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18" name="Google Shape;1018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19" name="Google Shape;1019;p27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20" name="Google Shape;1020;p2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21" name="Google Shape;1021;p2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22" name="Google Shape;1022;p2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23" name="Google Shape;1023;p2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024" name="Google Shape;1024;p27"/>
            <p:cNvSpPr/>
            <p:nvPr/>
          </p:nvSpPr>
          <p:spPr>
            <a:xfrm>
              <a:off x="885506" y="991057"/>
              <a:ext cx="6001388" cy="1077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If I  start to feel stressed, anxious or worried today, I  will…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1025" name="Google Shape;1025;p27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1026" name="Google Shape;1026;p27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1030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Google Shape;103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2" name="Google Shape;1032;p28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3" name="Google Shape;1033;p28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4" name="Google Shape;1034;p28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5" name="Google Shape;1035;p28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1036" name="Google Shape;1036;p28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37" name="Google Shape;1037;p28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1038" name="Google Shape;1038;p28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1039" name="Google Shape;1039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0" name="Google Shape;1040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1" name="Google Shape;1041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42" name="Google Shape;1042;p28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43" name="Google Shape;1043;p2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4" name="Google Shape;1044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5" name="Google Shape;1045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6" name="Google Shape;1046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47" name="Google Shape;1047;p28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48" name="Google Shape;1048;p2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49" name="Google Shape;1049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0" name="Google Shape;1050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1" name="Google Shape;1051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52" name="Google Shape;1052;p28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53" name="Google Shape;1053;p2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4" name="Google Shape;1054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5" name="Google Shape;1055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6" name="Google Shape;1056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57" name="Google Shape;1057;p28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58" name="Google Shape;1058;p2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59" name="Google Shape;1059;p2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60" name="Google Shape;1060;p2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61" name="Google Shape;1061;p2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062" name="Google Shape;1062;p28"/>
            <p:cNvSpPr/>
            <p:nvPr/>
          </p:nvSpPr>
          <p:spPr>
            <a:xfrm>
              <a:off x="1146638" y="947116"/>
              <a:ext cx="54864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 would like to impact people around me in the following way…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1063" name="Google Shape;1063;p28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1067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1068" name="Google Shape;106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9" name="Google Shape;1069;p29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0" name="Google Shape;1070;p29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" name="Google Shape;1071;p29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72" name="Google Shape;1072;p29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1073" name="Google Shape;1073;p29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74" name="Google Shape;1074;p29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075" name="Google Shape;1075;p29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76" name="Google Shape;1076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77" name="Google Shape;1077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78" name="Google Shape;1078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79" name="Google Shape;1079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80" name="Google Shape;1080;p29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81" name="Google Shape;1081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2" name="Google Shape;1082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3" name="Google Shape;1083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4" name="Google Shape;1084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85" name="Google Shape;1085;p29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86" name="Google Shape;1086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7" name="Google Shape;1087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8" name="Google Shape;1088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89" name="Google Shape;1089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90" name="Google Shape;1090;p29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91" name="Google Shape;1091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2" name="Google Shape;1092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3" name="Google Shape;1093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4" name="Google Shape;1094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95" name="Google Shape;1095;p29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096" name="Google Shape;1096;p2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7" name="Google Shape;1097;p2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8" name="Google Shape;1098;p2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099" name="Google Shape;1099;p2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100" name="Google Shape;1100;p29"/>
            <p:cNvSpPr/>
            <p:nvPr/>
          </p:nvSpPr>
          <p:spPr>
            <a:xfrm>
              <a:off x="914400" y="1116870"/>
              <a:ext cx="5824184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biggest risk I  have ever taken is…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108" name="Google Shape;10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110" name="Google Shape;110;p3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111" name="Google Shape;111;p3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grpSp>
          <p:nvGrpSpPr>
            <p:cNvPr id="112" name="Google Shape;112;p3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13" name="Google Shape;113;p3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4" name="Google Shape;114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" name="Google Shape;115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" name="Google Shape;116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7" name="Google Shape;117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8" name="Google Shape;118;p3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9" name="Google Shape;119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" name="Google Shape;120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1" name="Google Shape;121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2" name="Google Shape;122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3" name="Google Shape;123;p3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24" name="Google Shape;124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5" name="Google Shape;125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6" name="Google Shape;126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7" name="Google Shape;127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8" name="Google Shape;128;p3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29" name="Google Shape;129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0" name="Google Shape;130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1" name="Google Shape;131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2" name="Google Shape;132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3" name="Google Shape;133;p3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34" name="Google Shape;134;p3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5" name="Google Shape;135;p3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6" name="Google Shape;136;p3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7" name="Google Shape;137;p3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38" name="Google Shape;138;p3"/>
            <p:cNvSpPr/>
            <p:nvPr/>
          </p:nvSpPr>
          <p:spPr>
            <a:xfrm>
              <a:off x="1325475" y="1094122"/>
              <a:ext cx="5068632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3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To me, being in the present means…</a:t>
              </a:r>
              <a:endParaRPr b="1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139" name="Google Shape;139;p3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140" name="Google Shape;140;p3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1104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30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1106" name="Google Shape;1106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07" name="Google Shape;1107;p30"/>
          <p:cNvGrpSpPr/>
          <p:nvPr/>
        </p:nvGrpSpPr>
        <p:grpSpPr>
          <a:xfrm>
            <a:off x="725714" y="711195"/>
            <a:ext cx="6328229" cy="8650519"/>
            <a:chOff x="725714" y="711195"/>
            <a:chExt cx="6328229" cy="8650519"/>
          </a:xfrm>
        </p:grpSpPr>
        <p:sp>
          <p:nvSpPr>
            <p:cNvPr id="1108" name="Google Shape;1108;p30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09" name="Google Shape;1109;p30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110" name="Google Shape;1110;p30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11" name="Google Shape;1111;p3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2" name="Google Shape;1112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3" name="Google Shape;1113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4" name="Google Shape;1114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15" name="Google Shape;1115;p30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16" name="Google Shape;1116;p3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7" name="Google Shape;1117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8" name="Google Shape;1118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19" name="Google Shape;1119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20" name="Google Shape;1120;p30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21" name="Google Shape;1121;p3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2" name="Google Shape;1122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3" name="Google Shape;1123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4" name="Google Shape;1124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25" name="Google Shape;1125;p30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26" name="Google Shape;1126;p3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7" name="Google Shape;1127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8" name="Google Shape;1128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29" name="Google Shape;1129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30" name="Google Shape;1130;p30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31" name="Google Shape;1131;p30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32" name="Google Shape;1132;p30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33" name="Google Shape;1133;p30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34" name="Google Shape;1134;p30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135" name="Google Shape;1135;p30"/>
            <p:cNvSpPr/>
            <p:nvPr/>
          </p:nvSpPr>
          <p:spPr>
            <a:xfrm>
              <a:off x="871849" y="711195"/>
              <a:ext cx="6036000" cy="107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 details, write down what a typical morning looks like for you.</a:t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1136" name="Google Shape;1136;p30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1137" name="Google Shape;1137;p30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114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2" name="Google Shape;1142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3" name="Google Shape;1143;p31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" name="Google Shape;1144;p31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31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46" name="Google Shape;1146;p31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1147" name="Google Shape;1147;p31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48" name="Google Shape;1148;p31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149" name="Google Shape;1149;p31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50" name="Google Shape;1150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1" name="Google Shape;1151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2" name="Google Shape;1152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3" name="Google Shape;1153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54" name="Google Shape;1154;p31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55" name="Google Shape;1155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6" name="Google Shape;1156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7" name="Google Shape;1157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58" name="Google Shape;1158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59" name="Google Shape;1159;p31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60" name="Google Shape;1160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1" name="Google Shape;1161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2" name="Google Shape;1162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3" name="Google Shape;1163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64" name="Google Shape;1164;p31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65" name="Google Shape;1165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6" name="Google Shape;1166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7" name="Google Shape;1167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68" name="Google Shape;1168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69" name="Google Shape;1169;p31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70" name="Google Shape;1170;p31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71" name="Google Shape;1171;p31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72" name="Google Shape;1172;p31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73" name="Google Shape;1173;p31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174" name="Google Shape;1174;p31"/>
            <p:cNvSpPr/>
            <p:nvPr/>
          </p:nvSpPr>
          <p:spPr>
            <a:xfrm>
              <a:off x="1143000" y="1023041"/>
              <a:ext cx="548639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rules do you live your life by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1175" name="Google Shape;1175;p31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1179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1180" name="Google Shape;118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1" name="Google Shape;1181;p32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2" name="Google Shape;1182;p32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" name="Google Shape;1183;p32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84" name="Google Shape;1184;p32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1185" name="Google Shape;1185;p32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86" name="Google Shape;1186;p32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187" name="Google Shape;1187;p32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88" name="Google Shape;1188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89" name="Google Shape;1189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0" name="Google Shape;1190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1" name="Google Shape;1191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92" name="Google Shape;1192;p32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93" name="Google Shape;1193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4" name="Google Shape;1194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5" name="Google Shape;1195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6" name="Google Shape;1196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97" name="Google Shape;1197;p32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198" name="Google Shape;1198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199" name="Google Shape;1199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0" name="Google Shape;1200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1" name="Google Shape;1201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02" name="Google Shape;1202;p32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203" name="Google Shape;1203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4" name="Google Shape;1204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5" name="Google Shape;1205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6" name="Google Shape;1206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07" name="Google Shape;1207;p32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208" name="Google Shape;1208;p32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09" name="Google Shape;1209;p32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10" name="Google Shape;1210;p32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211" name="Google Shape;1211;p32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212" name="Google Shape;1212;p32"/>
            <p:cNvSpPr/>
            <p:nvPr/>
          </p:nvSpPr>
          <p:spPr>
            <a:xfrm>
              <a:off x="1272649" y="1057962"/>
              <a:ext cx="5227093" cy="1077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story am I  telling myself right now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4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7" name="Google Shape;147;p4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8" name="Google Shape;148;p4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149" name="Google Shape;149;p4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150" name="Google Shape;150;p4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grpSp>
          <p:nvGrpSpPr>
            <p:cNvPr id="151" name="Google Shape;151;p4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152" name="Google Shape;152;p4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53" name="Google Shape;153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4" name="Google Shape;154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5" name="Google Shape;155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6" name="Google Shape;156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57" name="Google Shape;157;p4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58" name="Google Shape;158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9" name="Google Shape;159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0" name="Google Shape;160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1" name="Google Shape;161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62" name="Google Shape;162;p4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63" name="Google Shape;163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4" name="Google Shape;164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5" name="Google Shape;165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6" name="Google Shape;166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67" name="Google Shape;167;p4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68" name="Google Shape;168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69" name="Google Shape;169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0" name="Google Shape;170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1" name="Google Shape;171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72" name="Google Shape;172;p4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73" name="Google Shape;173;p4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4" name="Google Shape;174;p4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5" name="Google Shape;175;p4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76" name="Google Shape;176;p4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77" name="Google Shape;177;p4"/>
            <p:cNvSpPr/>
            <p:nvPr/>
          </p:nvSpPr>
          <p:spPr>
            <a:xfrm>
              <a:off x="934223" y="1094122"/>
              <a:ext cx="5851154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 feel like my authentic self most when I am…</a:t>
              </a:r>
              <a:endParaRPr/>
            </a:p>
          </p:txBody>
        </p:sp>
      </p:grpSp>
      <p:pic>
        <p:nvPicPr>
          <p:cNvPr descr="Background pattern&#10;&#10;Description automatically generated" id="178" name="Google Shape;178;p4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183" name="Google Shape;18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5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5" name="Google Shape;185;p5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6" name="Google Shape;186;p5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187" name="Google Shape;187;p5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188" name="Google Shape;188;p5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grpSp>
          <p:nvGrpSpPr>
            <p:cNvPr id="189" name="Google Shape;189;p5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190" name="Google Shape;190;p5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191" name="Google Shape;191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2" name="Google Shape;192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3" name="Google Shape;193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94" name="Google Shape;194;p5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195" name="Google Shape;195;p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6" name="Google Shape;196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7" name="Google Shape;197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98" name="Google Shape;198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99" name="Google Shape;199;p5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00" name="Google Shape;200;p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1" name="Google Shape;201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2" name="Google Shape;202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3" name="Google Shape;203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04" name="Google Shape;204;p5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05" name="Google Shape;205;p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6" name="Google Shape;206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7" name="Google Shape;207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08" name="Google Shape;208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09" name="Google Shape;209;p5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10" name="Google Shape;210;p5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11" name="Google Shape;211;p5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12" name="Google Shape;212;p5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13" name="Google Shape;213;p5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214" name="Google Shape;214;p5"/>
            <p:cNvSpPr/>
            <p:nvPr/>
          </p:nvSpPr>
          <p:spPr>
            <a:xfrm>
              <a:off x="1317168" y="1047648"/>
              <a:ext cx="5105850" cy="9541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The reason I  find it so hard to let go of the past is because…</a:t>
              </a:r>
              <a:endParaRPr b="1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220" name="Google Shape;22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1" name="Google Shape;221;p6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222" name="Google Shape;222;p6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23" name="Google Shape;223;p6"/>
            <p:cNvGrpSpPr/>
            <p:nvPr/>
          </p:nvGrpSpPr>
          <p:grpSpPr>
            <a:xfrm>
              <a:off x="1143000" y="2690377"/>
              <a:ext cx="5486400" cy="5906914"/>
              <a:chOff x="1143000" y="2371069"/>
              <a:chExt cx="5486400" cy="5906914"/>
            </a:xfrm>
          </p:grpSpPr>
          <p:grpSp>
            <p:nvGrpSpPr>
              <p:cNvPr id="224" name="Google Shape;224;p6"/>
              <p:cNvGrpSpPr/>
              <p:nvPr/>
            </p:nvGrpSpPr>
            <p:grpSpPr>
              <a:xfrm>
                <a:off x="1143000" y="2371069"/>
                <a:ext cx="5486400" cy="663222"/>
                <a:chOff x="1346200" y="1892300"/>
                <a:chExt cx="5486400" cy="663222"/>
              </a:xfrm>
            </p:grpSpPr>
            <p:cxnSp>
              <p:nvCxnSpPr>
                <p:cNvPr id="225" name="Google Shape;225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26" name="Google Shape;226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27" name="Google Shape;227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28" name="Google Shape;228;p6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29" name="Google Shape;229;p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0" name="Google Shape;230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1" name="Google Shape;231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2" name="Google Shape;232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33" name="Google Shape;233;p6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34" name="Google Shape;234;p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5" name="Google Shape;235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6" name="Google Shape;236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37" name="Google Shape;237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38" name="Google Shape;238;p6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39" name="Google Shape;239;p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0" name="Google Shape;240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1" name="Google Shape;241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2" name="Google Shape;242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43" name="Google Shape;243;p6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44" name="Google Shape;244;p6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5" name="Google Shape;245;p6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6" name="Google Shape;246;p6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47" name="Google Shape;247;p6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248" name="Google Shape;248;p6"/>
            <p:cNvSpPr/>
            <p:nvPr/>
          </p:nvSpPr>
          <p:spPr>
            <a:xfrm>
              <a:off x="1670794" y="1006028"/>
              <a:ext cx="4430812" cy="9541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1" i="0" lang="en-US" sz="2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Write down which activities take up most of your time and why.</a:t>
              </a:r>
              <a:endParaRPr b="1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Background pattern&#10;&#10;Description automatically generated" id="249" name="Google Shape;249;p6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250" name="Google Shape;250;p6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0F19C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7"/>
          <p:cNvSpPr/>
          <p:nvPr/>
        </p:nvSpPr>
        <p:spPr>
          <a:xfrm>
            <a:off x="-4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7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rgbClr val="8AC44F">
              <a:alpha val="4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7"/>
          <p:cNvSpPr/>
          <p:nvPr/>
        </p:nvSpPr>
        <p:spPr>
          <a:xfrm>
            <a:off x="0" y="5920901"/>
            <a:ext cx="7772400" cy="1539444"/>
          </a:xfrm>
          <a:prstGeom prst="rect">
            <a:avLst/>
          </a:prstGeom>
          <a:solidFill>
            <a:srgbClr val="8AC44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9" name="Google Shape;259;p7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260" name="Google Shape;260;p7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61" name="Google Shape;261;p7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262" name="Google Shape;262;p7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63" name="Google Shape;263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4" name="Google Shape;264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5" name="Google Shape;265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6" name="Google Shape;266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67" name="Google Shape;267;p7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68" name="Google Shape;268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69" name="Google Shape;269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0" name="Google Shape;270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1" name="Google Shape;271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72" name="Google Shape;272;p7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73" name="Google Shape;273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4" name="Google Shape;274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5" name="Google Shape;275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6" name="Google Shape;276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77" name="Google Shape;277;p7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78" name="Google Shape;278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79" name="Google Shape;279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0" name="Google Shape;280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1" name="Google Shape;281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82" name="Google Shape;282;p7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283" name="Google Shape;283;p7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4" name="Google Shape;284;p7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5" name="Google Shape;285;p7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286" name="Google Shape;286;p7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287" name="Google Shape;287;p7"/>
            <p:cNvSpPr/>
            <p:nvPr/>
          </p:nvSpPr>
          <p:spPr>
            <a:xfrm>
              <a:off x="826502" y="1094122"/>
              <a:ext cx="6066597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1" i="0" lang="en-US" sz="2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When you’re wrong, is it easy for you to admit it</a:t>
              </a:r>
              <a:r>
                <a:rPr b="1" i="0" lang="en-US" sz="28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28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288" name="Google Shape;288;p7"/>
          <p:cNvPicPr preferRelativeResize="0"/>
          <p:nvPr/>
        </p:nvPicPr>
        <p:blipFill rotWithShape="1">
          <a:blip r:embed="rId4">
            <a:alphaModFix/>
          </a:blip>
          <a:srcRect b="64444" l="17001" r="48363" t="3572"/>
          <a:stretch/>
        </p:blipFill>
        <p:spPr>
          <a:xfrm flipH="1">
            <a:off x="5414043" y="7494006"/>
            <a:ext cx="1736060" cy="2075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AC44F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ckground pattern&#10;&#10;Description automatically generated" id="293" name="Google Shape;29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8"/>
          <p:cNvSpPr/>
          <p:nvPr/>
        </p:nvSpPr>
        <p:spPr>
          <a:xfrm>
            <a:off x="-4" y="0"/>
            <a:ext cx="7772400" cy="10058400"/>
          </a:xfrm>
          <a:prstGeom prst="rect">
            <a:avLst/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8"/>
          <p:cNvSpPr/>
          <p:nvPr/>
        </p:nvSpPr>
        <p:spPr>
          <a:xfrm>
            <a:off x="0" y="6922385"/>
            <a:ext cx="7772400" cy="153944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8"/>
          <p:cNvSpPr/>
          <p:nvPr/>
        </p:nvSpPr>
        <p:spPr>
          <a:xfrm>
            <a:off x="0" y="0"/>
            <a:ext cx="3886200" cy="100584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7" name="Google Shape;297;p8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298" name="Google Shape;298;p8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9" name="Google Shape;299;p8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300" name="Google Shape;300;p8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01" name="Google Shape;301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2" name="Google Shape;302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3" name="Google Shape;303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4" name="Google Shape;304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05" name="Google Shape;305;p8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06" name="Google Shape;306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7" name="Google Shape;307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8" name="Google Shape;308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09" name="Google Shape;309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10" name="Google Shape;310;p8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11" name="Google Shape;311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2" name="Google Shape;312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3" name="Google Shape;313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4" name="Google Shape;314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15" name="Google Shape;315;p8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16" name="Google Shape;316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7" name="Google Shape;317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8" name="Google Shape;318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19" name="Google Shape;319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20" name="Google Shape;320;p8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21" name="Google Shape;321;p8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22" name="Google Shape;322;p8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23" name="Google Shape;323;p8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24" name="Google Shape;324;p8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325" name="Google Shape;325;p8"/>
            <p:cNvSpPr/>
            <p:nvPr/>
          </p:nvSpPr>
          <p:spPr>
            <a:xfrm>
              <a:off x="1317168" y="1047648"/>
              <a:ext cx="5105850" cy="9541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1" i="0" lang="en-US" sz="2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When I  feel a negative emotion, I  tend to…</a:t>
              </a:r>
              <a:endParaRPr b="1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E67C"/>
        </a:solidFill>
      </p:bgPr>
    </p:bg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9"/>
          <p:cNvSpPr/>
          <p:nvPr/>
        </p:nvSpPr>
        <p:spPr>
          <a:xfrm>
            <a:off x="862" y="0"/>
            <a:ext cx="7772404" cy="100584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Background pattern&#10;&#10;Description automatically generated" id="331" name="Google Shape;33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43000"/>
            <a:ext cx="7772400" cy="777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2" name="Google Shape;332;p9"/>
          <p:cNvGrpSpPr/>
          <p:nvPr/>
        </p:nvGrpSpPr>
        <p:grpSpPr>
          <a:xfrm>
            <a:off x="725714" y="711200"/>
            <a:ext cx="6328229" cy="8650514"/>
            <a:chOff x="725714" y="711200"/>
            <a:chExt cx="6328229" cy="8650514"/>
          </a:xfrm>
        </p:grpSpPr>
        <p:sp>
          <p:nvSpPr>
            <p:cNvPr id="333" name="Google Shape;333;p9"/>
            <p:cNvSpPr/>
            <p:nvPr/>
          </p:nvSpPr>
          <p:spPr>
            <a:xfrm>
              <a:off x="725714" y="711200"/>
              <a:ext cx="6328229" cy="8650514"/>
            </a:xfrm>
            <a:prstGeom prst="rect">
              <a:avLst/>
            </a:prstGeom>
            <a:solidFill>
              <a:schemeClr val="lt1">
                <a:alpha val="97647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Verdana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4" name="Google Shape;334;p9"/>
            <p:cNvGrpSpPr/>
            <p:nvPr/>
          </p:nvGrpSpPr>
          <p:grpSpPr>
            <a:xfrm>
              <a:off x="1143000" y="2357355"/>
              <a:ext cx="5486400" cy="6239936"/>
              <a:chOff x="1143000" y="2038047"/>
              <a:chExt cx="5486400" cy="6239936"/>
            </a:xfrm>
          </p:grpSpPr>
          <p:grpSp>
            <p:nvGrpSpPr>
              <p:cNvPr id="335" name="Google Shape;335;p9"/>
              <p:cNvGrpSpPr/>
              <p:nvPr/>
            </p:nvGrpSpPr>
            <p:grpSpPr>
              <a:xfrm>
                <a:off x="1143000" y="2038047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36" name="Google Shape;336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37" name="Google Shape;337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38" name="Google Shape;338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39" name="Google Shape;339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40" name="Google Shape;340;p9"/>
              <p:cNvGrpSpPr/>
              <p:nvPr/>
            </p:nvGrpSpPr>
            <p:grpSpPr>
              <a:xfrm>
                <a:off x="1143000" y="3348970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41" name="Google Shape;341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2" name="Google Shape;342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3" name="Google Shape;343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4" name="Google Shape;344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45" name="Google Shape;345;p9"/>
              <p:cNvGrpSpPr/>
              <p:nvPr/>
            </p:nvGrpSpPr>
            <p:grpSpPr>
              <a:xfrm>
                <a:off x="1143000" y="4659893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46" name="Google Shape;346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7" name="Google Shape;347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8" name="Google Shape;348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49" name="Google Shape;349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50" name="Google Shape;350;p9"/>
              <p:cNvGrpSpPr/>
              <p:nvPr/>
            </p:nvGrpSpPr>
            <p:grpSpPr>
              <a:xfrm>
                <a:off x="1143000" y="5970816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51" name="Google Shape;351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2" name="Google Shape;352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3" name="Google Shape;353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4" name="Google Shape;354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55" name="Google Shape;355;p9"/>
              <p:cNvGrpSpPr/>
              <p:nvPr/>
            </p:nvGrpSpPr>
            <p:grpSpPr>
              <a:xfrm>
                <a:off x="1143000" y="7281739"/>
                <a:ext cx="5486400" cy="996244"/>
                <a:chOff x="1346200" y="1559278"/>
                <a:chExt cx="5486400" cy="996244"/>
              </a:xfrm>
            </p:grpSpPr>
            <p:cxnSp>
              <p:nvCxnSpPr>
                <p:cNvPr id="356" name="Google Shape;356;p9"/>
                <p:cNvCxnSpPr/>
                <p:nvPr/>
              </p:nvCxnSpPr>
              <p:spPr>
                <a:xfrm>
                  <a:off x="1346200" y="1559278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7" name="Google Shape;357;p9"/>
                <p:cNvCxnSpPr/>
                <p:nvPr/>
              </p:nvCxnSpPr>
              <p:spPr>
                <a:xfrm>
                  <a:off x="1346200" y="1892300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8" name="Google Shape;358;p9"/>
                <p:cNvCxnSpPr/>
                <p:nvPr/>
              </p:nvCxnSpPr>
              <p:spPr>
                <a:xfrm>
                  <a:off x="1346200" y="22253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359" name="Google Shape;359;p9"/>
                <p:cNvCxnSpPr/>
                <p:nvPr/>
              </p:nvCxnSpPr>
              <p:spPr>
                <a:xfrm>
                  <a:off x="1346200" y="2555522"/>
                  <a:ext cx="54864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chemeClr val="dk1"/>
                  </a:solidFill>
                  <a:prstDash val="dot"/>
                  <a:miter lim="800000"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360" name="Google Shape;360;p9"/>
            <p:cNvSpPr/>
            <p:nvPr/>
          </p:nvSpPr>
          <p:spPr>
            <a:xfrm>
              <a:off x="895559" y="1094122"/>
              <a:ext cx="5928482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en-US" sz="3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are you most grateful for right now</a:t>
              </a:r>
              <a:r>
                <a:rPr b="1" i="0" lang="en-US" sz="3200" u="none" cap="none" strike="noStrike">
                  <a:solidFill>
                    <a:srgbClr val="000000"/>
                  </a:solidFill>
                  <a:latin typeface="Pinyon Script"/>
                  <a:ea typeface="Pinyon Script"/>
                  <a:cs typeface="Pinyon Script"/>
                  <a:sym typeface="Pinyon Script"/>
                </a:rPr>
                <a:t>?</a:t>
              </a:r>
              <a:endParaRPr b="1" i="0" sz="3200" u="none" cap="none" strike="noStrike">
                <a:solidFill>
                  <a:srgbClr val="000000"/>
                </a:solidFill>
                <a:latin typeface="Pinyon Script"/>
                <a:ea typeface="Pinyon Script"/>
                <a:cs typeface="Pinyon Script"/>
                <a:sym typeface="Pinyon Script"/>
              </a:endParaRPr>
            </a:p>
          </p:txBody>
        </p:sp>
      </p:grpSp>
      <p:pic>
        <p:nvPicPr>
          <p:cNvPr descr="Background pattern&#10;&#10;Description automatically generated" id="361" name="Google Shape;361;p9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>
            <a:off x="5906770" y="8292275"/>
            <a:ext cx="1154539" cy="1147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ckground pattern&#10;&#10;Description automatically generated" id="362" name="Google Shape;362;p9"/>
          <p:cNvPicPr preferRelativeResize="0"/>
          <p:nvPr/>
        </p:nvPicPr>
        <p:blipFill rotWithShape="1">
          <a:blip r:embed="rId4">
            <a:alphaModFix/>
          </a:blip>
          <a:srcRect b="14525" l="11011" r="47704" t="56468"/>
          <a:stretch/>
        </p:blipFill>
        <p:spPr>
          <a:xfrm flipH="1">
            <a:off x="709472" y="8287515"/>
            <a:ext cx="1154539" cy="114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MindfulMeditationCOLORTEMPLATE">
      <a:dk1>
        <a:srgbClr val="000000"/>
      </a:dk1>
      <a:lt1>
        <a:srgbClr val="FFFFFF"/>
      </a:lt1>
      <a:dk2>
        <a:srgbClr val="527B29"/>
      </a:dk2>
      <a:lt2>
        <a:srgbClr val="FFFFFF"/>
      </a:lt2>
      <a:accent1>
        <a:srgbClr val="2A5E2D"/>
      </a:accent1>
      <a:accent2>
        <a:srgbClr val="FDD941"/>
      </a:accent2>
      <a:accent3>
        <a:srgbClr val="527B29"/>
      </a:accent3>
      <a:accent4>
        <a:srgbClr val="87A117"/>
      </a:accent4>
      <a:accent5>
        <a:srgbClr val="FEEB98"/>
      </a:accent5>
      <a:accent6>
        <a:srgbClr val="CAA40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2021-08-24T06:43:12Z</dcterms:created>
  <dc:creator>Alona Tecson</dc:creator>
</cp:coreProperties>
</file>