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y="9144000" cx="6858000"/>
  <p:notesSz cx="6858000" cy="9144000"/>
  <p:embeddedFontLst>
    <p:embeddedFont>
      <p:font typeface="Pinyon Script"/>
      <p:regular r:id="rId37"/>
    </p:embeddedFont>
    <p:embeddedFont>
      <p:font typeface="Source Serif Pro SemiBold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42" roundtripDataSignature="AMtx7miX0Q5/gT4Twa85iKIrjR5TqSaX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SourceSerifProSemiBold-italic.fntdata"/><Relationship Id="rId20" Type="http://schemas.openxmlformats.org/officeDocument/2006/relationships/slide" Target="slides/slide16.xml"/><Relationship Id="rId42" Type="http://customschemas.google.com/relationships/presentationmetadata" Target="metadata"/><Relationship Id="rId41" Type="http://schemas.openxmlformats.org/officeDocument/2006/relationships/font" Target="fonts/SourceSerifProSemiBold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font" Target="fonts/PinyonScript-regular.fntdata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font" Target="fonts/SourceSerifProSemiBold-bold.fntdata"/><Relationship Id="rId16" Type="http://schemas.openxmlformats.org/officeDocument/2006/relationships/slide" Target="slides/slide12.xml"/><Relationship Id="rId38" Type="http://schemas.openxmlformats.org/officeDocument/2006/relationships/font" Target="fonts/SourceSerifProSemiBold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6" name="Google Shape;73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8" name="Google Shape;848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4" name="Google Shape;884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0" name="Google Shape;920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8" name="Google Shape;958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5" name="Google Shape;99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1" name="Google Shape;1031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8" name="Google Shape;1068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3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5" name="Google Shape;1105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1" name="Google Shape;1141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9" name="Google Shape;1179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4"/>
          <p:cNvSpPr txBox="1"/>
          <p:nvPr>
            <p:ph type="title"/>
          </p:nvPr>
        </p:nvSpPr>
        <p:spPr>
          <a:xfrm>
            <a:off x="472049" y="486353"/>
            <a:ext cx="5913904" cy="176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4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4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4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3"/>
          <p:cNvSpPr txBox="1"/>
          <p:nvPr>
            <p:ph type="title"/>
          </p:nvPr>
        </p:nvSpPr>
        <p:spPr>
          <a:xfrm>
            <a:off x="472049" y="486353"/>
            <a:ext cx="5913904" cy="176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3"/>
          <p:cNvSpPr txBox="1"/>
          <p:nvPr>
            <p:ph idx="1" type="body"/>
          </p:nvPr>
        </p:nvSpPr>
        <p:spPr>
          <a:xfrm rot="5400000">
            <a:off x="528206" y="2378492"/>
            <a:ext cx="5801591" cy="59139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43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3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3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4"/>
          <p:cNvSpPr txBox="1"/>
          <p:nvPr>
            <p:ph type="title"/>
          </p:nvPr>
        </p:nvSpPr>
        <p:spPr>
          <a:xfrm rot="5400000">
            <a:off x="1772576" y="3622015"/>
            <a:ext cx="774911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4"/>
          <p:cNvSpPr txBox="1"/>
          <p:nvPr>
            <p:ph idx="1" type="body"/>
          </p:nvPr>
        </p:nvSpPr>
        <p:spPr>
          <a:xfrm rot="5400000">
            <a:off x="-1227799" y="2186121"/>
            <a:ext cx="774911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4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4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4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5"/>
          <p:cNvSpPr txBox="1"/>
          <p:nvPr>
            <p:ph type="ctrTitle"/>
          </p:nvPr>
        </p:nvSpPr>
        <p:spPr>
          <a:xfrm>
            <a:off x="514350" y="1496485"/>
            <a:ext cx="5829300" cy="3183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5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5"/>
          <p:cNvSpPr txBox="1"/>
          <p:nvPr>
            <p:ph idx="1" type="subTitle"/>
          </p:nvPr>
        </p:nvSpPr>
        <p:spPr>
          <a:xfrm>
            <a:off x="857250" y="4802718"/>
            <a:ext cx="5143500" cy="22076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35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5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5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6"/>
          <p:cNvSpPr txBox="1"/>
          <p:nvPr>
            <p:ph type="title"/>
          </p:nvPr>
        </p:nvSpPr>
        <p:spPr>
          <a:xfrm>
            <a:off x="472049" y="486353"/>
            <a:ext cx="5913904" cy="176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6"/>
          <p:cNvSpPr txBox="1"/>
          <p:nvPr>
            <p:ph idx="1" type="body"/>
          </p:nvPr>
        </p:nvSpPr>
        <p:spPr>
          <a:xfrm>
            <a:off x="472049" y="2434648"/>
            <a:ext cx="5913904" cy="58015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6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6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6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7"/>
          <p:cNvSpPr txBox="1"/>
          <p:nvPr>
            <p:ph type="title"/>
          </p:nvPr>
        </p:nvSpPr>
        <p:spPr>
          <a:xfrm>
            <a:off x="467917" y="2279653"/>
            <a:ext cx="5915025" cy="38036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5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7"/>
          <p:cNvSpPr txBox="1"/>
          <p:nvPr>
            <p:ph idx="1" type="body"/>
          </p:nvPr>
        </p:nvSpPr>
        <p:spPr>
          <a:xfrm>
            <a:off x="467917" y="6119286"/>
            <a:ext cx="5915025" cy="2000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1" name="Google Shape;31;p37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7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7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8"/>
          <p:cNvSpPr txBox="1"/>
          <p:nvPr>
            <p:ph type="title"/>
          </p:nvPr>
        </p:nvSpPr>
        <p:spPr>
          <a:xfrm>
            <a:off x="472049" y="486353"/>
            <a:ext cx="5913904" cy="176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8"/>
          <p:cNvSpPr txBox="1"/>
          <p:nvPr>
            <p:ph idx="1" type="body"/>
          </p:nvPr>
        </p:nvSpPr>
        <p:spPr>
          <a:xfrm>
            <a:off x="471488" y="2434167"/>
            <a:ext cx="2914650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38"/>
          <p:cNvSpPr txBox="1"/>
          <p:nvPr>
            <p:ph idx="2" type="body"/>
          </p:nvPr>
        </p:nvSpPr>
        <p:spPr>
          <a:xfrm>
            <a:off x="3471863" y="2434167"/>
            <a:ext cx="2914650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38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8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8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9"/>
          <p:cNvSpPr txBox="1"/>
          <p:nvPr>
            <p:ph type="title"/>
          </p:nvPr>
        </p:nvSpPr>
        <p:spPr>
          <a:xfrm>
            <a:off x="472381" y="486836"/>
            <a:ext cx="591502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9"/>
          <p:cNvSpPr txBox="1"/>
          <p:nvPr>
            <p:ph idx="1" type="body"/>
          </p:nvPr>
        </p:nvSpPr>
        <p:spPr>
          <a:xfrm>
            <a:off x="472382" y="2241551"/>
            <a:ext cx="2901255" cy="10985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4" name="Google Shape;44;p39"/>
          <p:cNvSpPr txBox="1"/>
          <p:nvPr>
            <p:ph idx="2" type="body"/>
          </p:nvPr>
        </p:nvSpPr>
        <p:spPr>
          <a:xfrm>
            <a:off x="472382" y="3340100"/>
            <a:ext cx="2901255" cy="4912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39"/>
          <p:cNvSpPr txBox="1"/>
          <p:nvPr>
            <p:ph idx="3" type="body"/>
          </p:nvPr>
        </p:nvSpPr>
        <p:spPr>
          <a:xfrm>
            <a:off x="3471863" y="2241551"/>
            <a:ext cx="2915543" cy="10985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6" name="Google Shape;46;p39"/>
          <p:cNvSpPr txBox="1"/>
          <p:nvPr>
            <p:ph idx="4" type="body"/>
          </p:nvPr>
        </p:nvSpPr>
        <p:spPr>
          <a:xfrm>
            <a:off x="3471863" y="3340100"/>
            <a:ext cx="2915543" cy="4912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39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9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9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0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0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0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1"/>
          <p:cNvSpPr txBox="1"/>
          <p:nvPr>
            <p:ph type="title"/>
          </p:nvPr>
        </p:nvSpPr>
        <p:spPr>
          <a:xfrm>
            <a:off x="472381" y="609600"/>
            <a:ext cx="2211883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1"/>
          <p:cNvSpPr txBox="1"/>
          <p:nvPr>
            <p:ph idx="1" type="body"/>
          </p:nvPr>
        </p:nvSpPr>
        <p:spPr>
          <a:xfrm>
            <a:off x="2915543" y="1316570"/>
            <a:ext cx="3471863" cy="64981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Google Shape;57;p41"/>
          <p:cNvSpPr txBox="1"/>
          <p:nvPr>
            <p:ph idx="2" type="body"/>
          </p:nvPr>
        </p:nvSpPr>
        <p:spPr>
          <a:xfrm>
            <a:off x="472381" y="2743201"/>
            <a:ext cx="2211883" cy="508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58" name="Google Shape;58;p41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41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1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2"/>
          <p:cNvSpPr txBox="1"/>
          <p:nvPr>
            <p:ph type="title"/>
          </p:nvPr>
        </p:nvSpPr>
        <p:spPr>
          <a:xfrm>
            <a:off x="472381" y="609600"/>
            <a:ext cx="2211883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2"/>
          <p:cNvSpPr/>
          <p:nvPr>
            <p:ph idx="2" type="pic"/>
          </p:nvPr>
        </p:nvSpPr>
        <p:spPr>
          <a:xfrm>
            <a:off x="2915543" y="1316570"/>
            <a:ext cx="3471863" cy="649816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2"/>
          <p:cNvSpPr txBox="1"/>
          <p:nvPr>
            <p:ph idx="1" type="body"/>
          </p:nvPr>
        </p:nvSpPr>
        <p:spPr>
          <a:xfrm>
            <a:off x="472381" y="2743201"/>
            <a:ext cx="2211883" cy="508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5" name="Google Shape;65;p42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42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2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/>
          <p:nvPr>
            <p:ph type="title"/>
          </p:nvPr>
        </p:nvSpPr>
        <p:spPr>
          <a:xfrm>
            <a:off x="472049" y="486353"/>
            <a:ext cx="5913904" cy="17678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65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9pPr>
          </a:lstStyle>
          <a:p/>
        </p:txBody>
      </p:sp>
      <p:sp>
        <p:nvSpPr>
          <p:cNvPr id="7" name="Google Shape;7;p33"/>
          <p:cNvSpPr txBox="1"/>
          <p:nvPr>
            <p:ph idx="1" type="body"/>
          </p:nvPr>
        </p:nvSpPr>
        <p:spPr>
          <a:xfrm>
            <a:off x="472049" y="2434648"/>
            <a:ext cx="5913904" cy="58015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7505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30"/>
              <a:buFont typeface="Arial"/>
              <a:buChar char="•"/>
              <a:defRPr b="0" i="0" sz="202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0677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765"/>
              <a:buFont typeface="Arial"/>
              <a:buChar char="•"/>
              <a:defRPr b="0" i="0" sz="176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2674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24"/>
              <a:buFont typeface="Arial"/>
              <a:buChar char="•"/>
              <a:defRPr b="0" i="0" sz="1324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2673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24"/>
              <a:buFont typeface="Arial"/>
              <a:buChar char="•"/>
              <a:defRPr b="0" i="0" sz="1324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3"/>
          <p:cNvSpPr txBox="1"/>
          <p:nvPr>
            <p:ph idx="10" type="dt"/>
          </p:nvPr>
        </p:nvSpPr>
        <p:spPr>
          <a:xfrm>
            <a:off x="472049" y="8475808"/>
            <a:ext cx="1542209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" name="Google Shape;9;p33"/>
          <p:cNvSpPr txBox="1"/>
          <p:nvPr>
            <p:ph idx="11" type="ftr"/>
          </p:nvPr>
        </p:nvSpPr>
        <p:spPr>
          <a:xfrm>
            <a:off x="2271993" y="8475808"/>
            <a:ext cx="2314015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" name="Google Shape;10;p33"/>
          <p:cNvSpPr txBox="1"/>
          <p:nvPr>
            <p:ph idx="12" type="sldNum"/>
          </p:nvPr>
        </p:nvSpPr>
        <p:spPr>
          <a:xfrm>
            <a:off x="4843743" y="8475808"/>
            <a:ext cx="1542210" cy="486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882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84" name="Google Shape;84;p1"/>
          <p:cNvPicPr preferRelativeResize="0"/>
          <p:nvPr/>
        </p:nvPicPr>
        <p:blipFill rotWithShape="1">
          <a:blip r:embed="rId3">
            <a:alphaModFix/>
          </a:blip>
          <a:srcRect b="44958" l="0" r="0" t="0"/>
          <a:stretch/>
        </p:blipFill>
        <p:spPr>
          <a:xfrm>
            <a:off x="0" y="5234852"/>
            <a:ext cx="6858000" cy="3909147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/>
          <p:nvPr/>
        </p:nvSpPr>
        <p:spPr>
          <a:xfrm>
            <a:off x="0" y="-1456"/>
            <a:ext cx="3429000" cy="9145455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1568195" y="1006144"/>
            <a:ext cx="3721607" cy="896180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294" u="none" cap="none" strike="noStrike">
                <a:solidFill>
                  <a:srgbClr val="8AC44F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Being More</a:t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>
            <a:off x="-349971" y="1902317"/>
            <a:ext cx="7041485" cy="2050470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79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Mindful</a:t>
            </a:r>
            <a:endParaRPr/>
          </a:p>
        </p:txBody>
      </p:sp>
      <p:sp>
        <p:nvSpPr>
          <p:cNvPr id="88" name="Google Shape;88;p1"/>
          <p:cNvSpPr/>
          <p:nvPr/>
        </p:nvSpPr>
        <p:spPr>
          <a:xfrm>
            <a:off x="1714076" y="3527093"/>
            <a:ext cx="3404212" cy="1385032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471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In Life</a:t>
            </a:r>
            <a:endParaRPr/>
          </a:p>
        </p:txBody>
      </p:sp>
      <p:sp>
        <p:nvSpPr>
          <p:cNvPr id="89" name="Google Shape;89;p1"/>
          <p:cNvSpPr/>
          <p:nvPr/>
        </p:nvSpPr>
        <p:spPr>
          <a:xfrm>
            <a:off x="0" y="5223687"/>
            <a:ext cx="6858000" cy="135751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Background pattern&#10;&#10;Description automatically generated" id="90" name="Google Shape;90;p1"/>
          <p:cNvPicPr preferRelativeResize="0"/>
          <p:nvPr/>
        </p:nvPicPr>
        <p:blipFill rotWithShape="1">
          <a:blip r:embed="rId4">
            <a:alphaModFix/>
          </a:blip>
          <a:srcRect b="64259" l="60440" r="4924" t="3757"/>
          <a:stretch/>
        </p:blipFill>
        <p:spPr>
          <a:xfrm>
            <a:off x="-104508" y="3644690"/>
            <a:ext cx="2577019" cy="30806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91" name="Google Shape;91;p1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>
            <a:off x="0" y="3585891"/>
            <a:ext cx="2577019" cy="308065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/>
          <p:nvPr/>
        </p:nvSpPr>
        <p:spPr>
          <a:xfrm>
            <a:off x="1980968" y="7184353"/>
            <a:ext cx="2896060" cy="814748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65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JOURNAL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75947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10"/>
          <p:cNvSpPr/>
          <p:nvPr/>
        </p:nvSpPr>
        <p:spPr>
          <a:xfrm>
            <a:off x="-4" y="-1456"/>
            <a:ext cx="6858004" cy="9157108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10"/>
          <p:cNvSpPr/>
          <p:nvPr/>
        </p:nvSpPr>
        <p:spPr>
          <a:xfrm>
            <a:off x="0" y="-1456"/>
            <a:ext cx="3429000" cy="9157108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10"/>
          <p:cNvSpPr/>
          <p:nvPr/>
        </p:nvSpPr>
        <p:spPr>
          <a:xfrm>
            <a:off x="0" y="5222868"/>
            <a:ext cx="6858000" cy="1401501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3" name="Google Shape;373;p10"/>
          <p:cNvGrpSpPr/>
          <p:nvPr/>
        </p:nvGrpSpPr>
        <p:grpSpPr>
          <a:xfrm>
            <a:off x="640337" y="626073"/>
            <a:ext cx="5583731" cy="7875376"/>
            <a:chOff x="725714" y="711200"/>
            <a:chExt cx="6328229" cy="8650514"/>
          </a:xfrm>
        </p:grpSpPr>
        <p:sp>
          <p:nvSpPr>
            <p:cNvPr id="374" name="Google Shape;374;p1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5" name="Google Shape;375;p10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376" name="Google Shape;376;p10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377" name="Google Shape;377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78" name="Google Shape;378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79" name="Google Shape;379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80" name="Google Shape;380;p1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81" name="Google Shape;381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2" name="Google Shape;382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3" name="Google Shape;383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4" name="Google Shape;384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85" name="Google Shape;385;p1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86" name="Google Shape;386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7" name="Google Shape;387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8" name="Google Shape;388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9" name="Google Shape;389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90" name="Google Shape;390;p1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91" name="Google Shape;391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2" name="Google Shape;392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3" name="Google Shape;393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4" name="Google Shape;394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95" name="Google Shape;395;p1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96" name="Google Shape;396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7" name="Google Shape;397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8" name="Google Shape;398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9" name="Google Shape;399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00" name="Google Shape;400;p10"/>
            <p:cNvSpPr/>
            <p:nvPr/>
          </p:nvSpPr>
          <p:spPr>
            <a:xfrm>
              <a:off x="1239934" y="832082"/>
              <a:ext cx="52998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are you waiting for in order to be more present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401" name="Google Shape;401;p10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64740" y="6858041"/>
            <a:ext cx="1531818" cy="1889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406" name="Google Shape;40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75947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11"/>
          <p:cNvSpPr/>
          <p:nvPr/>
        </p:nvSpPr>
        <p:spPr>
          <a:xfrm>
            <a:off x="-4" y="-1456"/>
            <a:ext cx="6858000" cy="9157108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1"/>
          <p:cNvSpPr/>
          <p:nvPr/>
        </p:nvSpPr>
        <p:spPr>
          <a:xfrm>
            <a:off x="0" y="6106530"/>
            <a:ext cx="6858000" cy="1401501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11"/>
          <p:cNvSpPr/>
          <p:nvPr/>
        </p:nvSpPr>
        <p:spPr>
          <a:xfrm>
            <a:off x="0" y="-1456"/>
            <a:ext cx="3429000" cy="9157108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0" name="Google Shape;410;p11"/>
          <p:cNvGrpSpPr/>
          <p:nvPr/>
        </p:nvGrpSpPr>
        <p:grpSpPr>
          <a:xfrm>
            <a:off x="640337" y="626073"/>
            <a:ext cx="5583731" cy="7875376"/>
            <a:chOff x="725714" y="711200"/>
            <a:chExt cx="6328229" cy="8650514"/>
          </a:xfrm>
        </p:grpSpPr>
        <p:sp>
          <p:nvSpPr>
            <p:cNvPr id="411" name="Google Shape;411;p1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2" name="Google Shape;412;p11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413" name="Google Shape;413;p11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414" name="Google Shape;414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5" name="Google Shape;415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6" name="Google Shape;416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17" name="Google Shape;417;p1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18" name="Google Shape;418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9" name="Google Shape;419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0" name="Google Shape;420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1" name="Google Shape;421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22" name="Google Shape;422;p1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23" name="Google Shape;423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4" name="Google Shape;424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5" name="Google Shape;425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6" name="Google Shape;426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27" name="Google Shape;427;p1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28" name="Google Shape;428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9" name="Google Shape;429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0" name="Google Shape;430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1" name="Google Shape;431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32" name="Google Shape;432;p1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33" name="Google Shape;433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4" name="Google Shape;434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5" name="Google Shape;435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6" name="Google Shape;436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37" name="Google Shape;437;p11"/>
            <p:cNvSpPr/>
            <p:nvPr/>
          </p:nvSpPr>
          <p:spPr>
            <a:xfrm>
              <a:off x="1146640" y="860203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Think about your neighborhood, which parts of it do you love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2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443" name="Google Shape;44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4" name="Google Shape;444;p12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445" name="Google Shape;445;p1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46" name="Google Shape;446;p1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447" name="Google Shape;447;p1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48" name="Google Shape;448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49" name="Google Shape;449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0" name="Google Shape;450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1" name="Google Shape;451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2" name="Google Shape;452;p1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53" name="Google Shape;453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4" name="Google Shape;454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5" name="Google Shape;455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6" name="Google Shape;456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7" name="Google Shape;457;p1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58" name="Google Shape;458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9" name="Google Shape;459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0" name="Google Shape;460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1" name="Google Shape;461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62" name="Google Shape;462;p1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63" name="Google Shape;463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4" name="Google Shape;464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5" name="Google Shape;465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6" name="Google Shape;466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67" name="Google Shape;467;p1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68" name="Google Shape;468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9" name="Google Shape;469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70" name="Google Shape;470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71" name="Google Shape;471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72" name="Google Shape;472;p12"/>
            <p:cNvSpPr/>
            <p:nvPr/>
          </p:nvSpPr>
          <p:spPr>
            <a:xfrm>
              <a:off x="846046" y="1094122"/>
              <a:ext cx="6027509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Have you discovered anything new lately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473" name="Google Shape;473;p12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474" name="Google Shape;474;p12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13"/>
          <p:cNvSpPr/>
          <p:nvPr/>
        </p:nvSpPr>
        <p:spPr>
          <a:xfrm>
            <a:off x="-4" y="-1456"/>
            <a:ext cx="6858004" cy="914274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3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13"/>
          <p:cNvSpPr/>
          <p:nvPr/>
        </p:nvSpPr>
        <p:spPr>
          <a:xfrm>
            <a:off x="0" y="5222868"/>
            <a:ext cx="6858000" cy="1399302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3" name="Google Shape;483;p13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484" name="Google Shape;484;p1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5" name="Google Shape;485;p13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486" name="Google Shape;486;p13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487" name="Google Shape;487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88" name="Google Shape;488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89" name="Google Shape;489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90" name="Google Shape;490;p1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91" name="Google Shape;491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2" name="Google Shape;492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3" name="Google Shape;493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4" name="Google Shape;494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95" name="Google Shape;495;p1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96" name="Google Shape;496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7" name="Google Shape;497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8" name="Google Shape;498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9" name="Google Shape;499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00" name="Google Shape;500;p1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01" name="Google Shape;501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2" name="Google Shape;502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3" name="Google Shape;503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4" name="Google Shape;504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05" name="Google Shape;505;p1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06" name="Google Shape;506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7" name="Google Shape;507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8" name="Google Shape;508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9" name="Google Shape;509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10" name="Google Shape;510;p13"/>
            <p:cNvSpPr/>
            <p:nvPr/>
          </p:nvSpPr>
          <p:spPr>
            <a:xfrm>
              <a:off x="1239934" y="946873"/>
              <a:ext cx="52998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makes it hard for you to spend time with those you love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511" name="Google Shape;511;p13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08614"/>
            <a:ext cx="1531818" cy="188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516" name="Google Shape;51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14"/>
          <p:cNvSpPr/>
          <p:nvPr/>
        </p:nvSpPr>
        <p:spPr>
          <a:xfrm>
            <a:off x="-4" y="-1456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14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14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0" name="Google Shape;520;p14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521" name="Google Shape;521;p1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2" name="Google Shape;522;p14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523" name="Google Shape;523;p14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524" name="Google Shape;524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5" name="Google Shape;525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6" name="Google Shape;526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27" name="Google Shape;527;p1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28" name="Google Shape;528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9" name="Google Shape;529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0" name="Google Shape;530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1" name="Google Shape;531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32" name="Google Shape;532;p1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33" name="Google Shape;533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4" name="Google Shape;534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5" name="Google Shape;535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6" name="Google Shape;536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37" name="Google Shape;537;p1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38" name="Google Shape;538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9" name="Google Shape;539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0" name="Google Shape;540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1" name="Google Shape;541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42" name="Google Shape;542;p1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43" name="Google Shape;543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4" name="Google Shape;544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5" name="Google Shape;545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6" name="Google Shape;546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47" name="Google Shape;547;p14"/>
            <p:cNvSpPr/>
            <p:nvPr/>
          </p:nvSpPr>
          <p:spPr>
            <a:xfrm>
              <a:off x="1291061" y="946878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As I  take long, deep breaths, I  notice it makes me feel…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15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553" name="Google Shape;55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4" name="Google Shape;554;p15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555" name="Google Shape;555;p1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56" name="Google Shape;556;p15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557" name="Google Shape;557;p15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58" name="Google Shape;558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59" name="Google Shape;559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0" name="Google Shape;560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1" name="Google Shape;561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62" name="Google Shape;562;p1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63" name="Google Shape;563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4" name="Google Shape;564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5" name="Google Shape;565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6" name="Google Shape;566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67" name="Google Shape;567;p1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68" name="Google Shape;568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9" name="Google Shape;569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0" name="Google Shape;570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1" name="Google Shape;571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72" name="Google Shape;572;p1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73" name="Google Shape;573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4" name="Google Shape;574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5" name="Google Shape;575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6" name="Google Shape;576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77" name="Google Shape;577;p1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78" name="Google Shape;578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9" name="Google Shape;579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80" name="Google Shape;580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81" name="Google Shape;581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82" name="Google Shape;582;p15"/>
            <p:cNvSpPr/>
            <p:nvPr/>
          </p:nvSpPr>
          <p:spPr>
            <a:xfrm>
              <a:off x="737078" y="1094122"/>
              <a:ext cx="6245445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goals am I  currently on track with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583" name="Google Shape;583;p15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584" name="Google Shape;584;p15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" name="Google Shape;58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53741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16"/>
          <p:cNvSpPr/>
          <p:nvPr/>
        </p:nvSpPr>
        <p:spPr>
          <a:xfrm>
            <a:off x="-4" y="-1456"/>
            <a:ext cx="6858004" cy="9128371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16"/>
          <p:cNvSpPr/>
          <p:nvPr/>
        </p:nvSpPr>
        <p:spPr>
          <a:xfrm>
            <a:off x="0" y="-1456"/>
            <a:ext cx="3429000" cy="9128371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6"/>
          <p:cNvSpPr/>
          <p:nvPr/>
        </p:nvSpPr>
        <p:spPr>
          <a:xfrm>
            <a:off x="0" y="5222868"/>
            <a:ext cx="6858000" cy="1397103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3" name="Google Shape;593;p16"/>
          <p:cNvGrpSpPr/>
          <p:nvPr/>
        </p:nvGrpSpPr>
        <p:grpSpPr>
          <a:xfrm>
            <a:off x="640337" y="626073"/>
            <a:ext cx="5583731" cy="7850662"/>
            <a:chOff x="725714" y="711200"/>
            <a:chExt cx="6328229" cy="8650514"/>
          </a:xfrm>
        </p:grpSpPr>
        <p:sp>
          <p:nvSpPr>
            <p:cNvPr id="594" name="Google Shape;594;p1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5" name="Google Shape;595;p16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596" name="Google Shape;596;p16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97" name="Google Shape;597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98" name="Google Shape;598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99" name="Google Shape;599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0" name="Google Shape;600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01" name="Google Shape;601;p1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02" name="Google Shape;602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3" name="Google Shape;603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4" name="Google Shape;604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5" name="Google Shape;605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06" name="Google Shape;606;p1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07" name="Google Shape;607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8" name="Google Shape;608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9" name="Google Shape;609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0" name="Google Shape;610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11" name="Google Shape;611;p1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12" name="Google Shape;612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3" name="Google Shape;613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4" name="Google Shape;614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5" name="Google Shape;615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16" name="Google Shape;616;p1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17" name="Google Shape;617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8" name="Google Shape;618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9" name="Google Shape;619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20" name="Google Shape;620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21" name="Google Shape;621;p16"/>
            <p:cNvSpPr/>
            <p:nvPr/>
          </p:nvSpPr>
          <p:spPr>
            <a:xfrm>
              <a:off x="1142999" y="1132225"/>
              <a:ext cx="5486399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progress have I  made lately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622" name="Google Shape;622;p16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20971"/>
            <a:ext cx="1531818" cy="188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627" name="Google Shape;62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17"/>
          <p:cNvSpPr/>
          <p:nvPr/>
        </p:nvSpPr>
        <p:spPr>
          <a:xfrm>
            <a:off x="-4" y="-1455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17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17"/>
          <p:cNvSpPr/>
          <p:nvPr/>
        </p:nvSpPr>
        <p:spPr>
          <a:xfrm>
            <a:off x="0" y="-1455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1" name="Google Shape;631;p17"/>
          <p:cNvGrpSpPr/>
          <p:nvPr/>
        </p:nvGrpSpPr>
        <p:grpSpPr>
          <a:xfrm>
            <a:off x="640337" y="626073"/>
            <a:ext cx="5583731" cy="7863019"/>
            <a:chOff x="725714" y="711200"/>
            <a:chExt cx="6328229" cy="8650514"/>
          </a:xfrm>
        </p:grpSpPr>
        <p:sp>
          <p:nvSpPr>
            <p:cNvPr id="632" name="Google Shape;632;p1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3" name="Google Shape;633;p17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634" name="Google Shape;634;p17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635" name="Google Shape;635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6" name="Google Shape;636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7" name="Google Shape;637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38" name="Google Shape;638;p1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39" name="Google Shape;639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0" name="Google Shape;640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1" name="Google Shape;641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2" name="Google Shape;642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43" name="Google Shape;643;p1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44" name="Google Shape;644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5" name="Google Shape;645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6" name="Google Shape;646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7" name="Google Shape;647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48" name="Google Shape;648;p1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49" name="Google Shape;649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0" name="Google Shape;650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1" name="Google Shape;651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2" name="Google Shape;652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53" name="Google Shape;653;p1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54" name="Google Shape;654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5" name="Google Shape;655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6" name="Google Shape;656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7" name="Google Shape;657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58" name="Google Shape;658;p17"/>
            <p:cNvSpPr/>
            <p:nvPr/>
          </p:nvSpPr>
          <p:spPr>
            <a:xfrm>
              <a:off x="1146640" y="850948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This week, I  have recharged my batteries by…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8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664" name="Google Shape;66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5" name="Google Shape;665;p18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666" name="Google Shape;666;p1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7" name="Google Shape;667;p18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668" name="Google Shape;668;p18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69" name="Google Shape;669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0" name="Google Shape;670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1" name="Google Shape;671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2" name="Google Shape;672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73" name="Google Shape;673;p1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74" name="Google Shape;674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5" name="Google Shape;675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6" name="Google Shape;676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7" name="Google Shape;677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78" name="Google Shape;678;p1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79" name="Google Shape;679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0" name="Google Shape;680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1" name="Google Shape;681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2" name="Google Shape;682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83" name="Google Shape;683;p1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84" name="Google Shape;684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5" name="Google Shape;685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6" name="Google Shape;686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7" name="Google Shape;687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88" name="Google Shape;688;p1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89" name="Google Shape;689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90" name="Google Shape;690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91" name="Google Shape;691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92" name="Google Shape;692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93" name="Google Shape;693;p18"/>
            <p:cNvSpPr/>
            <p:nvPr/>
          </p:nvSpPr>
          <p:spPr>
            <a:xfrm>
              <a:off x="1226417" y="947116"/>
              <a:ext cx="5319565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parts of my life I  find so distracting are…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694" name="Google Shape;694;p18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3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695" name="Google Shape;695;p18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3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Google Shape;70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19"/>
          <p:cNvSpPr/>
          <p:nvPr/>
        </p:nvSpPr>
        <p:spPr>
          <a:xfrm>
            <a:off x="-4" y="-1456"/>
            <a:ext cx="6858004" cy="914274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p19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19"/>
          <p:cNvSpPr/>
          <p:nvPr/>
        </p:nvSpPr>
        <p:spPr>
          <a:xfrm>
            <a:off x="0" y="5222868"/>
            <a:ext cx="6858000" cy="1399302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4" name="Google Shape;704;p19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705" name="Google Shape;705;p1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06" name="Google Shape;706;p1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07" name="Google Shape;707;p1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08" name="Google Shape;708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09" name="Google Shape;709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0" name="Google Shape;710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1" name="Google Shape;711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12" name="Google Shape;712;p1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13" name="Google Shape;713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4" name="Google Shape;714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5" name="Google Shape;715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6" name="Google Shape;716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17" name="Google Shape;717;p1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18" name="Google Shape;718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9" name="Google Shape;719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0" name="Google Shape;720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1" name="Google Shape;721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22" name="Google Shape;722;p1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23" name="Google Shape;723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4" name="Google Shape;724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5" name="Google Shape;725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6" name="Google Shape;726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27" name="Google Shape;727;p1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28" name="Google Shape;728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9" name="Google Shape;729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30" name="Google Shape;730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31" name="Google Shape;731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732" name="Google Shape;732;p19"/>
            <p:cNvSpPr/>
            <p:nvPr/>
          </p:nvSpPr>
          <p:spPr>
            <a:xfrm>
              <a:off x="1142999" y="1132225"/>
              <a:ext cx="5486399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List the 3 things that you do the best.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733" name="Google Shape;733;p19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33323"/>
            <a:ext cx="1531818" cy="188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in a field of yellow flowers&#10;&#10;Description automatically generated with medium confidence" id="97" name="Google Shape;97;p2"/>
          <p:cNvPicPr preferRelativeResize="0"/>
          <p:nvPr/>
        </p:nvPicPr>
        <p:blipFill rotWithShape="1">
          <a:blip r:embed="rId3">
            <a:alphaModFix/>
          </a:blip>
          <a:srcRect b="123" l="0" r="2956" t="8381"/>
          <a:stretch/>
        </p:blipFill>
        <p:spPr>
          <a:xfrm>
            <a:off x="-2" y="-1456"/>
            <a:ext cx="6858002" cy="9145456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/>
          <p:nvPr/>
        </p:nvSpPr>
        <p:spPr>
          <a:xfrm>
            <a:off x="0" y="6027120"/>
            <a:ext cx="6858000" cy="1384994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-4" y="-1456"/>
            <a:ext cx="3429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1922461" y="1093415"/>
            <a:ext cx="3013079" cy="733315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236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Being More</a:t>
            </a:r>
            <a:endParaRPr/>
          </a:p>
        </p:txBody>
      </p:sp>
      <p:sp>
        <p:nvSpPr>
          <p:cNvPr id="101" name="Google Shape;101;p2"/>
          <p:cNvSpPr/>
          <p:nvPr/>
        </p:nvSpPr>
        <p:spPr>
          <a:xfrm>
            <a:off x="-349971" y="1842105"/>
            <a:ext cx="7041485" cy="2050470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795" u="none" cap="none" strike="noStrike">
                <a:solidFill>
                  <a:srgbClr val="8AC44F"/>
                </a:solidFill>
                <a:latin typeface="Arial"/>
                <a:ea typeface="Arial"/>
                <a:cs typeface="Arial"/>
                <a:sym typeface="Arial"/>
              </a:rPr>
              <a:t>Mindful</a:t>
            </a:r>
            <a:endParaRPr/>
          </a:p>
        </p:txBody>
      </p:sp>
      <p:sp>
        <p:nvSpPr>
          <p:cNvPr id="102" name="Google Shape;102;p2"/>
          <p:cNvSpPr/>
          <p:nvPr/>
        </p:nvSpPr>
        <p:spPr>
          <a:xfrm>
            <a:off x="1714076" y="3527093"/>
            <a:ext cx="3404212" cy="1385032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471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In Life</a:t>
            </a: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980968" y="6318840"/>
            <a:ext cx="2896060" cy="814748"/>
          </a:xfrm>
          <a:prstGeom prst="rect">
            <a:avLst/>
          </a:prstGeom>
          <a:noFill/>
          <a:ln>
            <a:noFill/>
          </a:ln>
        </p:spPr>
        <p:txBody>
          <a:bodyPr anchorCtr="0" anchor="t" bIns="40325" lIns="80675" spcFirstLastPara="1" rIns="80675" wrap="square" tIns="40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65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JOURNAL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738" name="Google Shape;73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20"/>
          <p:cNvSpPr/>
          <p:nvPr/>
        </p:nvSpPr>
        <p:spPr>
          <a:xfrm>
            <a:off x="-4" y="-1456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20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20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2" name="Google Shape;742;p20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743" name="Google Shape;743;p2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4" name="Google Shape;744;p20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45" name="Google Shape;745;p20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46" name="Google Shape;746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7" name="Google Shape;747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8" name="Google Shape;748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9" name="Google Shape;749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50" name="Google Shape;750;p2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51" name="Google Shape;751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2" name="Google Shape;752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3" name="Google Shape;753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4" name="Google Shape;754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55" name="Google Shape;755;p2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56" name="Google Shape;756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7" name="Google Shape;757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8" name="Google Shape;758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9" name="Google Shape;759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60" name="Google Shape;760;p2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61" name="Google Shape;761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2" name="Google Shape;762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3" name="Google Shape;763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4" name="Google Shape;764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65" name="Google Shape;765;p2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66" name="Google Shape;766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7" name="Google Shape;767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8" name="Google Shape;768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9" name="Google Shape;769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770" name="Google Shape;770;p20"/>
            <p:cNvSpPr/>
            <p:nvPr/>
          </p:nvSpPr>
          <p:spPr>
            <a:xfrm>
              <a:off x="1252184" y="1130517"/>
              <a:ext cx="5268036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main thing I  procrastinate about is…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21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776" name="Google Shape;77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7" name="Google Shape;777;p21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778" name="Google Shape;778;p2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9" name="Google Shape;779;p21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80" name="Google Shape;780;p21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81" name="Google Shape;781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2" name="Google Shape;782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3" name="Google Shape;783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4" name="Google Shape;784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85" name="Google Shape;785;p2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86" name="Google Shape;786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7" name="Google Shape;787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8" name="Google Shape;788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9" name="Google Shape;789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90" name="Google Shape;790;p2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91" name="Google Shape;791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2" name="Google Shape;792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3" name="Google Shape;793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4" name="Google Shape;794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95" name="Google Shape;795;p2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96" name="Google Shape;796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7" name="Google Shape;797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8" name="Google Shape;798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9" name="Google Shape;799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00" name="Google Shape;800;p2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01" name="Google Shape;801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2" name="Google Shape;802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3" name="Google Shape;803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4" name="Google Shape;804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05" name="Google Shape;805;p21"/>
            <p:cNvSpPr/>
            <p:nvPr/>
          </p:nvSpPr>
          <p:spPr>
            <a:xfrm>
              <a:off x="906579" y="1094122"/>
              <a:ext cx="5906442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highlight of my week so far has been…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806" name="Google Shape;806;p21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807" name="Google Shape;807;p21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2" name="Google Shape;81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813" name="Google Shape;813;p22"/>
          <p:cNvSpPr/>
          <p:nvPr/>
        </p:nvSpPr>
        <p:spPr>
          <a:xfrm>
            <a:off x="-4" y="-1456"/>
            <a:ext cx="6858004" cy="914274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22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22"/>
          <p:cNvSpPr/>
          <p:nvPr/>
        </p:nvSpPr>
        <p:spPr>
          <a:xfrm>
            <a:off x="0" y="5222868"/>
            <a:ext cx="6858000" cy="1399302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6" name="Google Shape;816;p22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817" name="Google Shape;817;p2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18" name="Google Shape;818;p2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819" name="Google Shape;819;p2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20" name="Google Shape;820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1" name="Google Shape;821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2" name="Google Shape;822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3" name="Google Shape;823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24" name="Google Shape;824;p2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25" name="Google Shape;825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6" name="Google Shape;826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7" name="Google Shape;827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8" name="Google Shape;828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29" name="Google Shape;829;p2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30" name="Google Shape;830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1" name="Google Shape;831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2" name="Google Shape;832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3" name="Google Shape;833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34" name="Google Shape;834;p2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35" name="Google Shape;835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6" name="Google Shape;836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7" name="Google Shape;837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8" name="Google Shape;838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39" name="Google Shape;839;p2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40" name="Google Shape;840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41" name="Google Shape;841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42" name="Google Shape;842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43" name="Google Shape;843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44" name="Google Shape;844;p22"/>
            <p:cNvSpPr/>
            <p:nvPr/>
          </p:nvSpPr>
          <p:spPr>
            <a:xfrm>
              <a:off x="1142999" y="1023041"/>
              <a:ext cx="5486399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about something that was beautiful today.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845" name="Google Shape;845;p22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58042"/>
            <a:ext cx="1531818" cy="188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850" name="Google Shape;85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23"/>
          <p:cNvSpPr/>
          <p:nvPr/>
        </p:nvSpPr>
        <p:spPr>
          <a:xfrm>
            <a:off x="-4" y="-1456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23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23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4" name="Google Shape;854;p23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855" name="Google Shape;855;p2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6" name="Google Shape;856;p23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857" name="Google Shape;857;p23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858" name="Google Shape;858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59" name="Google Shape;859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0" name="Google Shape;860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61" name="Google Shape;861;p2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62" name="Google Shape;862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3" name="Google Shape;863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4" name="Google Shape;864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5" name="Google Shape;865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66" name="Google Shape;866;p2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67" name="Google Shape;867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8" name="Google Shape;868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9" name="Google Shape;869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0" name="Google Shape;870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71" name="Google Shape;871;p2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72" name="Google Shape;872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3" name="Google Shape;873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4" name="Google Shape;874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5" name="Google Shape;875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76" name="Google Shape;876;p2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77" name="Google Shape;877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8" name="Google Shape;878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9" name="Google Shape;879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80" name="Google Shape;880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81" name="Google Shape;881;p23"/>
            <p:cNvSpPr/>
            <p:nvPr/>
          </p:nvSpPr>
          <p:spPr>
            <a:xfrm>
              <a:off x="1255810" y="850947"/>
              <a:ext cx="52680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Think about your job. Now write down what you enjoy about it.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24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887" name="Google Shape;88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8" name="Google Shape;888;p24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889" name="Google Shape;889;p2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90" name="Google Shape;890;p24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891" name="Google Shape;891;p24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892" name="Google Shape;892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3" name="Google Shape;893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4" name="Google Shape;894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95" name="Google Shape;895;p2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96" name="Google Shape;896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7" name="Google Shape;897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8" name="Google Shape;898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9" name="Google Shape;899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00" name="Google Shape;900;p2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01" name="Google Shape;901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2" name="Google Shape;902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3" name="Google Shape;903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4" name="Google Shape;904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05" name="Google Shape;905;p2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06" name="Google Shape;906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7" name="Google Shape;907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8" name="Google Shape;908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9" name="Google Shape;909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10" name="Google Shape;910;p2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11" name="Google Shape;911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2" name="Google Shape;912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3" name="Google Shape;913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4" name="Google Shape;914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15" name="Google Shape;915;p24"/>
            <p:cNvSpPr/>
            <p:nvPr/>
          </p:nvSpPr>
          <p:spPr>
            <a:xfrm>
              <a:off x="1195101" y="907744"/>
              <a:ext cx="5382198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about your passions or interests – what really inspires you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916" name="Google Shape;916;p24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917" name="Google Shape;917;p24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Google Shape;92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25"/>
          <p:cNvSpPr/>
          <p:nvPr/>
        </p:nvSpPr>
        <p:spPr>
          <a:xfrm>
            <a:off x="-4" y="-1456"/>
            <a:ext cx="6858004" cy="914274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25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25"/>
          <p:cNvSpPr/>
          <p:nvPr/>
        </p:nvSpPr>
        <p:spPr>
          <a:xfrm>
            <a:off x="0" y="5222868"/>
            <a:ext cx="6858000" cy="1399302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6" name="Google Shape;926;p25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927" name="Google Shape;927;p2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28" name="Google Shape;928;p25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929" name="Google Shape;929;p25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30" name="Google Shape;930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1" name="Google Shape;931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2" name="Google Shape;932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3" name="Google Shape;933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34" name="Google Shape;934;p2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35" name="Google Shape;935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6" name="Google Shape;936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7" name="Google Shape;937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8" name="Google Shape;938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39" name="Google Shape;939;p2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40" name="Google Shape;940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1" name="Google Shape;941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2" name="Google Shape;942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3" name="Google Shape;943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44" name="Google Shape;944;p2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45" name="Google Shape;945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6" name="Google Shape;946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7" name="Google Shape;947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8" name="Google Shape;948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49" name="Google Shape;949;p2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50" name="Google Shape;950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51" name="Google Shape;951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52" name="Google Shape;952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53" name="Google Shape;953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54" name="Google Shape;954;p25"/>
            <p:cNvSpPr/>
            <p:nvPr/>
          </p:nvSpPr>
          <p:spPr>
            <a:xfrm>
              <a:off x="1142999" y="1023041"/>
              <a:ext cx="5486399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is something that could challenge you today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955" name="Google Shape;955;p25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33328"/>
            <a:ext cx="1531818" cy="188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960" name="Google Shape;96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961" name="Google Shape;961;p26"/>
          <p:cNvSpPr/>
          <p:nvPr/>
        </p:nvSpPr>
        <p:spPr>
          <a:xfrm>
            <a:off x="-4" y="-1456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26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26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4" name="Google Shape;964;p26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965" name="Google Shape;965;p2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6" name="Google Shape;966;p26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967" name="Google Shape;967;p26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68" name="Google Shape;968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69" name="Google Shape;969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0" name="Google Shape;970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1" name="Google Shape;971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72" name="Google Shape;972;p2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73" name="Google Shape;973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4" name="Google Shape;974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5" name="Google Shape;975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6" name="Google Shape;976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77" name="Google Shape;977;p2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78" name="Google Shape;978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9" name="Google Shape;979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0" name="Google Shape;980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1" name="Google Shape;981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82" name="Google Shape;982;p2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83" name="Google Shape;983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4" name="Google Shape;984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5" name="Google Shape;985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6" name="Google Shape;986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87" name="Google Shape;987;p2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88" name="Google Shape;988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9" name="Google Shape;989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90" name="Google Shape;990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91" name="Google Shape;991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92" name="Google Shape;992;p26"/>
            <p:cNvSpPr/>
            <p:nvPr/>
          </p:nvSpPr>
          <p:spPr>
            <a:xfrm>
              <a:off x="1252184" y="1062278"/>
              <a:ext cx="5268036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urge have you managed to resist lately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27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998" name="Google Shape;99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9" name="Google Shape;999;p27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1000" name="Google Shape;1000;p2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01" name="Google Shape;1001;p27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002" name="Google Shape;1002;p27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003" name="Google Shape;1003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4" name="Google Shape;1004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5" name="Google Shape;1005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06" name="Google Shape;1006;p2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07" name="Google Shape;1007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8" name="Google Shape;1008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9" name="Google Shape;1009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0" name="Google Shape;1010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11" name="Google Shape;1011;p2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12" name="Google Shape;1012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3" name="Google Shape;1013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4" name="Google Shape;1014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5" name="Google Shape;1015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16" name="Google Shape;1016;p2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17" name="Google Shape;1017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8" name="Google Shape;1018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9" name="Google Shape;1019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0" name="Google Shape;1020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21" name="Google Shape;1021;p2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22" name="Google Shape;1022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3" name="Google Shape;1023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4" name="Google Shape;1024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5" name="Google Shape;1025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26" name="Google Shape;1026;p27"/>
            <p:cNvSpPr/>
            <p:nvPr/>
          </p:nvSpPr>
          <p:spPr>
            <a:xfrm>
              <a:off x="885492" y="946870"/>
              <a:ext cx="60015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If I  start to feel stressed, anxious or worried today, I  will…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027" name="Google Shape;1027;p27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25326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028" name="Google Shape;1028;p27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21126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Google Shape;103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87048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28"/>
          <p:cNvSpPr/>
          <p:nvPr/>
        </p:nvSpPr>
        <p:spPr>
          <a:xfrm>
            <a:off x="-4" y="-1456"/>
            <a:ext cx="6858004" cy="9171475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5" name="Google Shape;1035;p28"/>
          <p:cNvSpPr/>
          <p:nvPr/>
        </p:nvSpPr>
        <p:spPr>
          <a:xfrm>
            <a:off x="0" y="-1456"/>
            <a:ext cx="3429000" cy="9171475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6" name="Google Shape;1036;p28"/>
          <p:cNvSpPr/>
          <p:nvPr/>
        </p:nvSpPr>
        <p:spPr>
          <a:xfrm>
            <a:off x="0" y="5222868"/>
            <a:ext cx="6858000" cy="1403700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7" name="Google Shape;1037;p28"/>
          <p:cNvGrpSpPr/>
          <p:nvPr/>
        </p:nvGrpSpPr>
        <p:grpSpPr>
          <a:xfrm>
            <a:off x="640337" y="626073"/>
            <a:ext cx="5583731" cy="7887732"/>
            <a:chOff x="725714" y="711200"/>
            <a:chExt cx="6328229" cy="8650514"/>
          </a:xfrm>
        </p:grpSpPr>
        <p:sp>
          <p:nvSpPr>
            <p:cNvPr id="1038" name="Google Shape;1038;p2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9" name="Google Shape;1039;p28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040" name="Google Shape;1040;p28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041" name="Google Shape;1041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2" name="Google Shape;1042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3" name="Google Shape;1043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44" name="Google Shape;1044;p2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45" name="Google Shape;1045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6" name="Google Shape;1046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7" name="Google Shape;1047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8" name="Google Shape;1048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49" name="Google Shape;1049;p2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50" name="Google Shape;1050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1" name="Google Shape;1051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2" name="Google Shape;1052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3" name="Google Shape;1053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54" name="Google Shape;1054;p2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55" name="Google Shape;1055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6" name="Google Shape;1056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7" name="Google Shape;1057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8" name="Google Shape;1058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59" name="Google Shape;1059;p2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60" name="Google Shape;1060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61" name="Google Shape;1061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62" name="Google Shape;1062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63" name="Google Shape;1063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64" name="Google Shape;1064;p28"/>
            <p:cNvSpPr/>
            <p:nvPr/>
          </p:nvSpPr>
          <p:spPr>
            <a:xfrm>
              <a:off x="1146640" y="946900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 would like to impact people around me in the following way…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065" name="Google Shape;1065;p28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58041"/>
            <a:ext cx="1531818" cy="1892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070" name="Google Shape;107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75947"/>
          </a:xfrm>
          <a:prstGeom prst="rect">
            <a:avLst/>
          </a:prstGeom>
          <a:noFill/>
          <a:ln>
            <a:noFill/>
          </a:ln>
        </p:spPr>
      </p:pic>
      <p:sp>
        <p:nvSpPr>
          <p:cNvPr id="1071" name="Google Shape;1071;p29"/>
          <p:cNvSpPr/>
          <p:nvPr/>
        </p:nvSpPr>
        <p:spPr>
          <a:xfrm>
            <a:off x="-4" y="-1456"/>
            <a:ext cx="6858000" cy="9157108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2" name="Google Shape;1072;p29"/>
          <p:cNvSpPr/>
          <p:nvPr/>
        </p:nvSpPr>
        <p:spPr>
          <a:xfrm>
            <a:off x="0" y="6106530"/>
            <a:ext cx="6858000" cy="1401501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" name="Google Shape;1073;p29"/>
          <p:cNvSpPr/>
          <p:nvPr/>
        </p:nvSpPr>
        <p:spPr>
          <a:xfrm>
            <a:off x="0" y="-1456"/>
            <a:ext cx="3429000" cy="9157108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4" name="Google Shape;1074;p29"/>
          <p:cNvGrpSpPr/>
          <p:nvPr/>
        </p:nvGrpSpPr>
        <p:grpSpPr>
          <a:xfrm>
            <a:off x="640337" y="626073"/>
            <a:ext cx="5583731" cy="7875376"/>
            <a:chOff x="725714" y="711200"/>
            <a:chExt cx="6328229" cy="8650514"/>
          </a:xfrm>
        </p:grpSpPr>
        <p:sp>
          <p:nvSpPr>
            <p:cNvPr id="1075" name="Google Shape;1075;p2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76" name="Google Shape;1076;p2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077" name="Google Shape;1077;p2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78" name="Google Shape;1078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79" name="Google Shape;1079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0" name="Google Shape;1080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1" name="Google Shape;1081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82" name="Google Shape;1082;p2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83" name="Google Shape;1083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4" name="Google Shape;1084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5" name="Google Shape;1085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6" name="Google Shape;1086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87" name="Google Shape;1087;p2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88" name="Google Shape;1088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9" name="Google Shape;1089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0" name="Google Shape;1090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1" name="Google Shape;1091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92" name="Google Shape;1092;p2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93" name="Google Shape;1093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4" name="Google Shape;1094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5" name="Google Shape;1095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6" name="Google Shape;1096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97" name="Google Shape;1097;p2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98" name="Google Shape;1098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9" name="Google Shape;1099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00" name="Google Shape;1100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01" name="Google Shape;1101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02" name="Google Shape;1102;p29"/>
            <p:cNvSpPr/>
            <p:nvPr/>
          </p:nvSpPr>
          <p:spPr>
            <a:xfrm>
              <a:off x="914400" y="1116870"/>
              <a:ext cx="5824183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biggest risk I  have ever taken is…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08" name="Google Shape;10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10" name="Google Shape;110;p3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111" name="Google Shape;111;p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12" name="Google Shape;112;p3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3" name="Google Shape;113;p3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4" name="Google Shape;11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" name="Google Shape;11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" name="Google Shape;11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" name="Google Shape;11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8" name="Google Shape;118;p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" name="Google Shape;119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" name="Google Shape;120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" name="Google Shape;121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2" name="Google Shape;122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3" name="Google Shape;123;p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4" name="Google Shape;12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5" name="Google Shape;12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6" name="Google Shape;12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7" name="Google Shape;12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8" name="Google Shape;128;p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9" name="Google Shape;129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0" name="Google Shape;130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1" name="Google Shape;131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2" name="Google Shape;132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3" name="Google Shape;133;p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34" name="Google Shape;13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5" name="Google Shape;13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6" name="Google Shape;13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7" name="Google Shape;13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38" name="Google Shape;138;p3"/>
            <p:cNvSpPr/>
            <p:nvPr/>
          </p:nvSpPr>
          <p:spPr>
            <a:xfrm>
              <a:off x="1325764" y="1094122"/>
              <a:ext cx="5068054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me, being in the present means…</a:t>
              </a:r>
              <a:endParaRPr b="1" i="0" sz="2824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39" name="Google Shape;139;p3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40" name="Google Shape;140;p3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30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1108" name="Google Shape;110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9" name="Google Shape;1109;p30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1110" name="Google Shape;1110;p3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11" name="Google Shape;1111;p30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112" name="Google Shape;1112;p30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113" name="Google Shape;1113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4" name="Google Shape;1114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5" name="Google Shape;1115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16" name="Google Shape;1116;p3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17" name="Google Shape;1117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8" name="Google Shape;1118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9" name="Google Shape;1119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0" name="Google Shape;1120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21" name="Google Shape;1121;p3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22" name="Google Shape;1122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3" name="Google Shape;1123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4" name="Google Shape;1124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5" name="Google Shape;1125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26" name="Google Shape;1126;p3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27" name="Google Shape;1127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8" name="Google Shape;1128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9" name="Google Shape;1129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0" name="Google Shape;1130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31" name="Google Shape;1131;p3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32" name="Google Shape;1132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3" name="Google Shape;1133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4" name="Google Shape;1134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5" name="Google Shape;1135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36" name="Google Shape;1136;p30"/>
            <p:cNvSpPr/>
            <p:nvPr/>
          </p:nvSpPr>
          <p:spPr>
            <a:xfrm>
              <a:off x="868211" y="959620"/>
              <a:ext cx="6035977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 details, write down what a typical morning looks like for you.</a:t>
              </a:r>
              <a:endParaRPr b="1" i="0" sz="2824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137" name="Google Shape;1137;p30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138" name="Google Shape;1138;p30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Google Shape;114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1144" name="Google Shape;1144;p31"/>
          <p:cNvSpPr/>
          <p:nvPr/>
        </p:nvSpPr>
        <p:spPr>
          <a:xfrm>
            <a:off x="-4" y="-1456"/>
            <a:ext cx="6858004" cy="914274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31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31"/>
          <p:cNvSpPr/>
          <p:nvPr/>
        </p:nvSpPr>
        <p:spPr>
          <a:xfrm>
            <a:off x="0" y="5222868"/>
            <a:ext cx="6858000" cy="1399302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47" name="Google Shape;1147;p31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1148" name="Google Shape;1148;p3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49" name="Google Shape;1149;p31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50" name="Google Shape;1150;p31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51" name="Google Shape;1151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2" name="Google Shape;1152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3" name="Google Shape;1153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4" name="Google Shape;1154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55" name="Google Shape;1155;p3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56" name="Google Shape;1156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7" name="Google Shape;1157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8" name="Google Shape;1158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9" name="Google Shape;1159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60" name="Google Shape;1160;p3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61" name="Google Shape;1161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2" name="Google Shape;1162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3" name="Google Shape;1163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4" name="Google Shape;1164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65" name="Google Shape;1165;p3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66" name="Google Shape;1166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7" name="Google Shape;1167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8" name="Google Shape;1168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9" name="Google Shape;1169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70" name="Google Shape;1170;p3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71" name="Google Shape;1171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2" name="Google Shape;1172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3" name="Google Shape;1173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4" name="Google Shape;1174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75" name="Google Shape;1175;p31"/>
            <p:cNvSpPr/>
            <p:nvPr/>
          </p:nvSpPr>
          <p:spPr>
            <a:xfrm>
              <a:off x="1142999" y="1023041"/>
              <a:ext cx="5486399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rules do you live your life by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1176" name="Google Shape;1176;p31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20971"/>
            <a:ext cx="1531818" cy="188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181" name="Google Shape;118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4"/>
          </a:xfrm>
          <a:prstGeom prst="rect">
            <a:avLst/>
          </a:prstGeom>
          <a:noFill/>
          <a:ln>
            <a:noFill/>
          </a:ln>
        </p:spPr>
      </p:pic>
      <p:sp>
        <p:nvSpPr>
          <p:cNvPr id="1182" name="Google Shape;1182;p32"/>
          <p:cNvSpPr/>
          <p:nvPr/>
        </p:nvSpPr>
        <p:spPr>
          <a:xfrm>
            <a:off x="-4" y="-1456"/>
            <a:ext cx="6858000" cy="914274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32"/>
          <p:cNvSpPr/>
          <p:nvPr/>
        </p:nvSpPr>
        <p:spPr>
          <a:xfrm>
            <a:off x="0" y="6106530"/>
            <a:ext cx="6858000" cy="1399302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" name="Google Shape;1184;p32"/>
          <p:cNvSpPr/>
          <p:nvPr/>
        </p:nvSpPr>
        <p:spPr>
          <a:xfrm>
            <a:off x="0" y="-1456"/>
            <a:ext cx="3429000" cy="914274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85" name="Google Shape;1185;p32"/>
          <p:cNvGrpSpPr/>
          <p:nvPr/>
        </p:nvGrpSpPr>
        <p:grpSpPr>
          <a:xfrm>
            <a:off x="640337" y="626072"/>
            <a:ext cx="5583731" cy="7863019"/>
            <a:chOff x="725714" y="711200"/>
            <a:chExt cx="6328229" cy="8650514"/>
          </a:xfrm>
        </p:grpSpPr>
        <p:sp>
          <p:nvSpPr>
            <p:cNvPr id="1186" name="Google Shape;1186;p3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7" name="Google Shape;1187;p3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88" name="Google Shape;1188;p3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89" name="Google Shape;1189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0" name="Google Shape;1190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1" name="Google Shape;1191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2" name="Google Shape;1192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93" name="Google Shape;1193;p3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4" name="Google Shape;1194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5" name="Google Shape;1195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6" name="Google Shape;1196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7" name="Google Shape;1197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98" name="Google Shape;1198;p3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9" name="Google Shape;1199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0" name="Google Shape;1200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1" name="Google Shape;1201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2" name="Google Shape;1202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03" name="Google Shape;1203;p3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04" name="Google Shape;1204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5" name="Google Shape;1205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6" name="Google Shape;1206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7" name="Google Shape;1207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08" name="Google Shape;1208;p3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09" name="Google Shape;1209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0" name="Google Shape;1210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1" name="Google Shape;1211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2" name="Google Shape;1212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213" name="Google Shape;1213;p32"/>
            <p:cNvSpPr/>
            <p:nvPr/>
          </p:nvSpPr>
          <p:spPr>
            <a:xfrm>
              <a:off x="1272649" y="1057961"/>
              <a:ext cx="5227092" cy="1077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story am I  telling myself right now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1056500"/>
            <a:ext cx="685800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4"/>
          <p:cNvSpPr/>
          <p:nvPr/>
        </p:nvSpPr>
        <p:spPr>
          <a:xfrm>
            <a:off x="1" y="-13979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7" name="Google Shape;147;p4"/>
          <p:cNvSpPr/>
          <p:nvPr/>
        </p:nvSpPr>
        <p:spPr>
          <a:xfrm>
            <a:off x="0" y="-1456"/>
            <a:ext cx="3429000" cy="9145456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8" name="Google Shape;148;p4"/>
          <p:cNvSpPr/>
          <p:nvPr/>
        </p:nvSpPr>
        <p:spPr>
          <a:xfrm>
            <a:off x="0" y="5222868"/>
            <a:ext cx="6858000" cy="1399717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49" name="Google Shape;149;p4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150" name="Google Shape;150;p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51" name="Google Shape;151;p4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52" name="Google Shape;152;p4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53" name="Google Shape;15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4" name="Google Shape;15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" name="Google Shape;15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6" name="Google Shape;15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57" name="Google Shape;157;p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58" name="Google Shape;158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9" name="Google Shape;159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0" name="Google Shape;160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1" name="Google Shape;161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62" name="Google Shape;162;p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63" name="Google Shape;16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4" name="Google Shape;16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5" name="Google Shape;16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6" name="Google Shape;16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67" name="Google Shape;167;p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68" name="Google Shape;168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9" name="Google Shape;169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0" name="Google Shape;170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1" name="Google Shape;171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72" name="Google Shape;172;p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73" name="Google Shape;17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4" name="Google Shape;17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5" name="Google Shape;17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6" name="Google Shape;17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77" name="Google Shape;177;p4"/>
            <p:cNvSpPr/>
            <p:nvPr/>
          </p:nvSpPr>
          <p:spPr>
            <a:xfrm>
              <a:off x="927944" y="1162074"/>
              <a:ext cx="5863712" cy="5232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71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 feel like my authentic self most when I am…</a:t>
              </a:r>
              <a:endParaRPr/>
            </a:p>
          </p:txBody>
        </p:sp>
      </p:grpSp>
      <p:pic>
        <p:nvPicPr>
          <p:cNvPr descr="Background pattern&#10;&#10;Description automatically generated" id="178" name="Google Shape;178;p4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58041"/>
            <a:ext cx="1578488" cy="188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83" name="Google Shape;18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7996" cy="6857996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5"/>
          <p:cNvSpPr/>
          <p:nvPr/>
        </p:nvSpPr>
        <p:spPr>
          <a:xfrm>
            <a:off x="-4" y="-1456"/>
            <a:ext cx="6858000" cy="9145456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5"/>
          <p:cNvSpPr/>
          <p:nvPr/>
        </p:nvSpPr>
        <p:spPr>
          <a:xfrm>
            <a:off x="-4" y="6106530"/>
            <a:ext cx="6870361" cy="1399717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6" name="Google Shape;186;p5"/>
          <p:cNvSpPr/>
          <p:nvPr/>
        </p:nvSpPr>
        <p:spPr>
          <a:xfrm>
            <a:off x="0" y="-1456"/>
            <a:ext cx="3429000" cy="9145456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87" name="Google Shape;187;p5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188" name="Google Shape;188;p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89" name="Google Shape;189;p5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90" name="Google Shape;190;p5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91" name="Google Shape;191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2" name="Google Shape;192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3" name="Google Shape;193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4" name="Google Shape;194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95" name="Google Shape;195;p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96" name="Google Shape;196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7" name="Google Shape;197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8" name="Google Shape;198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9" name="Google Shape;199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00" name="Google Shape;200;p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01" name="Google Shape;201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2" name="Google Shape;202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3" name="Google Shape;203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4" name="Google Shape;204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05" name="Google Shape;205;p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06" name="Google Shape;206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7" name="Google Shape;207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8" name="Google Shape;208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9" name="Google Shape;209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10" name="Google Shape;210;p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11" name="Google Shape;211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2" name="Google Shape;212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3" name="Google Shape;213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4" name="Google Shape;214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15" name="Google Shape;215;p5"/>
            <p:cNvSpPr/>
            <p:nvPr/>
          </p:nvSpPr>
          <p:spPr>
            <a:xfrm>
              <a:off x="1317168" y="1047648"/>
              <a:ext cx="5105850" cy="9541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71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The reason I  find it so hard to let go of the past is because…</a:t>
              </a:r>
              <a:endParaRPr b="1" i="0" sz="2471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221" name="Google Shape;22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" name="Google Shape;222;p6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223" name="Google Shape;223;p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4" name="Google Shape;224;p6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225" name="Google Shape;225;p6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26" name="Google Shape;226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7" name="Google Shape;227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8" name="Google Shape;228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9" name="Google Shape;229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0" name="Google Shape;230;p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31" name="Google Shape;231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2" name="Google Shape;232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3" name="Google Shape;233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4" name="Google Shape;234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5" name="Google Shape;235;p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36" name="Google Shape;236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7" name="Google Shape;237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8" name="Google Shape;238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9" name="Google Shape;239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40" name="Google Shape;240;p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41" name="Google Shape;241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2" name="Google Shape;242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3" name="Google Shape;243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4" name="Google Shape;244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45" name="Google Shape;245;p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46" name="Google Shape;246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7" name="Google Shape;247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8" name="Google Shape;248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9" name="Google Shape;249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50" name="Google Shape;250;p6"/>
            <p:cNvSpPr/>
            <p:nvPr/>
          </p:nvSpPr>
          <p:spPr>
            <a:xfrm>
              <a:off x="1670794" y="1006028"/>
              <a:ext cx="4430812" cy="9541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71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down which activities take up most of your time and why.</a:t>
              </a:r>
              <a:endParaRPr b="1" i="0" sz="24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251" name="Google Shape;251;p6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252" name="Google Shape;252;p6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75947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7"/>
          <p:cNvSpPr/>
          <p:nvPr/>
        </p:nvSpPr>
        <p:spPr>
          <a:xfrm>
            <a:off x="-4" y="-1456"/>
            <a:ext cx="6858004" cy="9157108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7"/>
          <p:cNvSpPr/>
          <p:nvPr/>
        </p:nvSpPr>
        <p:spPr>
          <a:xfrm>
            <a:off x="0" y="-1456"/>
            <a:ext cx="3429000" cy="9157108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7"/>
          <p:cNvSpPr/>
          <p:nvPr/>
        </p:nvSpPr>
        <p:spPr>
          <a:xfrm>
            <a:off x="0" y="5222868"/>
            <a:ext cx="6858000" cy="1401501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1" name="Google Shape;261;p7"/>
          <p:cNvGrpSpPr/>
          <p:nvPr/>
        </p:nvGrpSpPr>
        <p:grpSpPr>
          <a:xfrm>
            <a:off x="640337" y="626073"/>
            <a:ext cx="5583731" cy="7875376"/>
            <a:chOff x="725714" y="711200"/>
            <a:chExt cx="6328229" cy="8650514"/>
          </a:xfrm>
        </p:grpSpPr>
        <p:sp>
          <p:nvSpPr>
            <p:cNvPr id="262" name="Google Shape;262;p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3" name="Google Shape;263;p7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264" name="Google Shape;264;p7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65" name="Google Shape;265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6" name="Google Shape;266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7" name="Google Shape;267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8" name="Google Shape;268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69" name="Google Shape;269;p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70" name="Google Shape;270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1" name="Google Shape;271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2" name="Google Shape;272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3" name="Google Shape;273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74" name="Google Shape;274;p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75" name="Google Shape;275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6" name="Google Shape;276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7" name="Google Shape;277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8" name="Google Shape;278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79" name="Google Shape;279;p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80" name="Google Shape;280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1" name="Google Shape;281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2" name="Google Shape;282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3" name="Google Shape;283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84" name="Google Shape;284;p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85" name="Google Shape;285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6" name="Google Shape;286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7" name="Google Shape;287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8" name="Google Shape;288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89" name="Google Shape;289;p7"/>
            <p:cNvSpPr/>
            <p:nvPr/>
          </p:nvSpPr>
          <p:spPr>
            <a:xfrm>
              <a:off x="831402" y="1094122"/>
              <a:ext cx="6056796" cy="5232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71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When you’re wrong, is it easy for you to admit it</a:t>
              </a:r>
              <a:r>
                <a:rPr b="1" i="0" lang="en-US" sz="2471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471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290" name="Google Shape;290;p7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4777097" y="6870394"/>
            <a:ext cx="1531818" cy="1889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295" name="Google Shape;29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3"/>
            <a:ext cx="6858000" cy="7064843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/>
          <p:nvPr/>
        </p:nvSpPr>
        <p:spPr>
          <a:xfrm>
            <a:off x="-4" y="-1455"/>
            <a:ext cx="6858000" cy="9142738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8"/>
          <p:cNvSpPr/>
          <p:nvPr/>
        </p:nvSpPr>
        <p:spPr>
          <a:xfrm>
            <a:off x="0" y="6106531"/>
            <a:ext cx="6858000" cy="1399301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0" y="-1455"/>
            <a:ext cx="3429000" cy="9142738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9" name="Google Shape;299;p8"/>
          <p:cNvGrpSpPr/>
          <p:nvPr/>
        </p:nvGrpSpPr>
        <p:grpSpPr>
          <a:xfrm>
            <a:off x="640337" y="626074"/>
            <a:ext cx="5583731" cy="7863018"/>
            <a:chOff x="725714" y="711200"/>
            <a:chExt cx="6328229" cy="8650514"/>
          </a:xfrm>
        </p:grpSpPr>
        <p:sp>
          <p:nvSpPr>
            <p:cNvPr id="300" name="Google Shape;300;p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1" name="Google Shape;301;p8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302" name="Google Shape;302;p8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03" name="Google Shape;303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4" name="Google Shape;304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5" name="Google Shape;305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6" name="Google Shape;306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07" name="Google Shape;307;p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08" name="Google Shape;308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9" name="Google Shape;309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0" name="Google Shape;310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1" name="Google Shape;311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2" name="Google Shape;312;p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13" name="Google Shape;313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4" name="Google Shape;314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5" name="Google Shape;315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6" name="Google Shape;316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7" name="Google Shape;317;p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18" name="Google Shape;318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9" name="Google Shape;319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0" name="Google Shape;320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1" name="Google Shape;321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22" name="Google Shape;322;p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23" name="Google Shape;323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4" name="Google Shape;324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5" name="Google Shape;325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6" name="Google Shape;326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27" name="Google Shape;327;p8"/>
            <p:cNvSpPr/>
            <p:nvPr/>
          </p:nvSpPr>
          <p:spPr>
            <a:xfrm>
              <a:off x="1317168" y="1061243"/>
              <a:ext cx="5105850" cy="9541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71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When I  feel a negative emotion, I  tend to…</a:t>
              </a:r>
              <a:endParaRPr b="1" i="0" sz="24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9"/>
          <p:cNvSpPr/>
          <p:nvPr/>
        </p:nvSpPr>
        <p:spPr>
          <a:xfrm>
            <a:off x="760" y="-1456"/>
            <a:ext cx="6858004" cy="9145456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88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333" name="Google Shape;33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07072"/>
            <a:ext cx="6858000" cy="70669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4" name="Google Shape;334;p9"/>
          <p:cNvGrpSpPr/>
          <p:nvPr/>
        </p:nvGrpSpPr>
        <p:grpSpPr>
          <a:xfrm>
            <a:off x="640337" y="626072"/>
            <a:ext cx="5583731" cy="7865355"/>
            <a:chOff x="725714" y="711200"/>
            <a:chExt cx="6328229" cy="8650514"/>
          </a:xfrm>
        </p:grpSpPr>
        <p:sp>
          <p:nvSpPr>
            <p:cNvPr id="335" name="Google Shape;335;p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588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6" name="Google Shape;336;p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337" name="Google Shape;337;p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38" name="Google Shape;338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39" name="Google Shape;339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0" name="Google Shape;340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1" name="Google Shape;341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2" name="Google Shape;342;p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43" name="Google Shape;343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4" name="Google Shape;344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5" name="Google Shape;345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6" name="Google Shape;346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7" name="Google Shape;347;p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48" name="Google Shape;348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9" name="Google Shape;349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0" name="Google Shape;350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1" name="Google Shape;351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52" name="Google Shape;352;p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53" name="Google Shape;353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4" name="Google Shape;354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5" name="Google Shape;355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6" name="Google Shape;356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57" name="Google Shape;357;p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58" name="Google Shape;358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9" name="Google Shape;359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60" name="Google Shape;360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61" name="Google Shape;361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62" name="Google Shape;362;p9"/>
            <p:cNvSpPr/>
            <p:nvPr/>
          </p:nvSpPr>
          <p:spPr>
            <a:xfrm>
              <a:off x="890847" y="1094122"/>
              <a:ext cx="5937907" cy="584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325" lIns="80675" spcFirstLastPara="1" rIns="80675" wrap="square" tIns="403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24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are you most grateful for right now</a:t>
              </a:r>
              <a:r>
                <a:rPr b="1" i="0" lang="en-US" sz="2824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24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363" name="Google Shape;363;p9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211856" y="7512969"/>
            <a:ext cx="1018711" cy="1043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364" name="Google Shape;364;p9"/>
          <p:cNvPicPr preferRelativeResize="0"/>
          <p:nvPr/>
        </p:nvPicPr>
        <p:blipFill rotWithShape="1">
          <a:blip r:embed="rId5">
            <a:alphaModFix/>
          </a:blip>
          <a:srcRect b="14525" l="11011" r="47704" t="56468"/>
          <a:stretch/>
        </p:blipFill>
        <p:spPr>
          <a:xfrm flipH="1">
            <a:off x="626004" y="7508769"/>
            <a:ext cx="1018711" cy="1043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MindfulMeditationCOLORTEMPLATE">
      <a:dk1>
        <a:srgbClr val="000000"/>
      </a:dk1>
      <a:lt1>
        <a:srgbClr val="FFFFFF"/>
      </a:lt1>
      <a:dk2>
        <a:srgbClr val="527B29"/>
      </a:dk2>
      <a:lt2>
        <a:srgbClr val="FFFFFF"/>
      </a:lt2>
      <a:accent1>
        <a:srgbClr val="2A5E2D"/>
      </a:accent1>
      <a:accent2>
        <a:srgbClr val="FDD941"/>
      </a:accent2>
      <a:accent3>
        <a:srgbClr val="527B29"/>
      </a:accent3>
      <a:accent4>
        <a:srgbClr val="87A117"/>
      </a:accent4>
      <a:accent5>
        <a:srgbClr val="FEEB98"/>
      </a:accent5>
      <a:accent6>
        <a:srgbClr val="CAA40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2021-08-24T06:43:12Z</dcterms:created>
  <dc:creator>Alona Tecson</dc:creator>
</cp:coreProperties>
</file>